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5" r:id="rId5"/>
    <p:sldId id="274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04"/>
    <p:restoredTop sz="85772"/>
  </p:normalViewPr>
  <p:slideViewPr>
    <p:cSldViewPr snapToGrid="0" snapToObjects="1">
      <p:cViewPr>
        <p:scale>
          <a:sx n="73" d="100"/>
          <a:sy n="73" d="100"/>
        </p:scale>
        <p:origin x="-424" y="408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Contact Filter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new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EEC9E-0084-514E-B360-6EAC1858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492619"/>
            <a:ext cx="114046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74B9A-9410-5B4B-9175-B936C4CD5E1F}"/>
              </a:ext>
            </a:extLst>
          </p:cNvPr>
          <p:cNvSpPr txBox="1"/>
          <p:nvPr/>
        </p:nvSpPr>
        <p:spPr>
          <a:xfrm>
            <a:off x="520697" y="2030954"/>
            <a:ext cx="13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people.ts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8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Male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6E04D-3CA3-894D-B8A2-5A0C1062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1" y="1961638"/>
            <a:ext cx="7213239" cy="46818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</p:spTree>
    <p:extLst>
      <p:ext uri="{BB962C8B-B14F-4D97-AF65-F5344CB8AC3E}">
        <p14:creationId xmlns:p14="http://schemas.microsoft.com/office/powerpoint/2010/main" val="181113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Female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12634B-E638-904D-A931-ADFA2B5B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14" y="1990640"/>
            <a:ext cx="8115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3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Filter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57D5-0261-3E4F-B820-7FC764D9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14" y="1919123"/>
            <a:ext cx="8204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Contact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Female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Filter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08" y="1531367"/>
            <a:ext cx="2669492" cy="483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1F63A-CABE-0F45-99C5-5DD5B753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21" y="1526344"/>
            <a:ext cx="2709750" cy="483647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CF7215C-53A8-C04C-9E40-1C923CC3AC7E}"/>
              </a:ext>
            </a:extLst>
          </p:cNvPr>
          <p:cNvSpPr/>
          <p:nvPr/>
        </p:nvSpPr>
        <p:spPr>
          <a:xfrm>
            <a:off x="5176434" y="5470902"/>
            <a:ext cx="1518834" cy="3874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6B0BB-D09F-394F-BDAB-B63662C1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55" y="3043238"/>
            <a:ext cx="7627362" cy="183873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E09B193-742B-C744-BC5B-1F913A7342DF}"/>
              </a:ext>
            </a:extLst>
          </p:cNvPr>
          <p:cNvSpPr/>
          <p:nvPr/>
        </p:nvSpPr>
        <p:spPr>
          <a:xfrm>
            <a:off x="3989439" y="3387828"/>
            <a:ext cx="7364361" cy="265471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BB9D8-DD5D-0E4E-82D6-AA0D38F8681B}"/>
              </a:ext>
            </a:extLst>
          </p:cNvPr>
          <p:cNvSpPr txBox="1"/>
          <p:nvPr/>
        </p:nvSpPr>
        <p:spPr>
          <a:xfrm>
            <a:off x="4114955" y="2581573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359213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0F755-B4B0-C142-9630-9AA287F76180}"/>
              </a:ext>
            </a:extLst>
          </p:cNvPr>
          <p:cNvSpPr txBox="1"/>
          <p:nvPr/>
        </p:nvSpPr>
        <p:spPr>
          <a:xfrm>
            <a:off x="3893574" y="2411197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47563-6AD4-2941-A594-E27BB349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4" y="2897016"/>
            <a:ext cx="3949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4F05D-9096-C843-9FB5-EB6D9DE9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4" y="2872862"/>
            <a:ext cx="8067946" cy="1756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0F755-B4B0-C142-9630-9AA287F76180}"/>
              </a:ext>
            </a:extLst>
          </p:cNvPr>
          <p:cNvSpPr txBox="1"/>
          <p:nvPr/>
        </p:nvSpPr>
        <p:spPr>
          <a:xfrm>
            <a:off x="3893574" y="2411197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</p:spTree>
    <p:extLst>
      <p:ext uri="{BB962C8B-B14F-4D97-AF65-F5344CB8AC3E}">
        <p14:creationId xmlns:p14="http://schemas.microsoft.com/office/powerpoint/2010/main" val="280434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AAD44-3540-5A47-A448-665A7F2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8" y="2872862"/>
            <a:ext cx="7950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E95FD-B9D3-394B-8080-819A4350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34645"/>
            <a:ext cx="2818463" cy="5056655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744748" y="2411197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31432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AAD44-3540-5A47-A448-665A7F2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8" y="2872862"/>
            <a:ext cx="7950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E95FD-B9D3-394B-8080-819A4350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34645"/>
            <a:ext cx="2818463" cy="5056655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744748" y="2411197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127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404574" y="3160766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FC774-8A51-5044-9107-358018CF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97" y="1768276"/>
            <a:ext cx="4446954" cy="48752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CCE88-5157-5E48-BDFE-7C4B9764A83C}"/>
              </a:ext>
            </a:extLst>
          </p:cNvPr>
          <p:cNvCxnSpPr/>
          <p:nvPr/>
        </p:nvCxnSpPr>
        <p:spPr>
          <a:xfrm>
            <a:off x="3335340" y="3622431"/>
            <a:ext cx="215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110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Contact Filter Features</vt:lpstr>
      <vt:lpstr>Introduction </vt:lpstr>
      <vt:lpstr>Search Contact</vt:lpstr>
      <vt:lpstr>Search Contact</vt:lpstr>
      <vt:lpstr>Search Contact</vt:lpstr>
      <vt:lpstr>Search Contact</vt:lpstr>
      <vt:lpstr>Filter by Gender (new API)</vt:lpstr>
      <vt:lpstr>Filter by Gender (new API)</vt:lpstr>
      <vt:lpstr>Filter by Gender (new API)</vt:lpstr>
      <vt:lpstr>Add new API</vt:lpstr>
      <vt:lpstr>Filter by Gender Male</vt:lpstr>
      <vt:lpstr>Filter by Gender Female</vt:lpstr>
      <vt:lpstr>No Filter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123</cp:revision>
  <dcterms:created xsi:type="dcterms:W3CDTF">2018-10-22T14:52:26Z</dcterms:created>
  <dcterms:modified xsi:type="dcterms:W3CDTF">2018-11-27T15:17:56Z</dcterms:modified>
</cp:coreProperties>
</file>