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67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/>
    <p:restoredTop sz="81098"/>
  </p:normalViewPr>
  <p:slideViewPr>
    <p:cSldViewPr snapToGrid="0" snapToObjects="1">
      <p:cViewPr>
        <p:scale>
          <a:sx n="55" d="100"/>
          <a:sy n="55" d="100"/>
        </p:scale>
        <p:origin x="8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Component and Rest API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CB785-7594-6148-BCE1-E7CDDFBD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8542" cy="5088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82C8D-6610-AF4A-B9D4-FF3B3ECC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1"/>
            <a:ext cx="6908078" cy="4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54D38-1E10-8449-BB74-2BEE6D69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4482796" cy="456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F528D-F4C9-D341-A47D-9AD60E9D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7" y="1425571"/>
            <a:ext cx="2857151" cy="50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Make Provider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9D862-1791-AA49-A154-26AA8AA780F3}"/>
              </a:ext>
            </a:extLst>
          </p:cNvPr>
          <p:cNvSpPr txBox="1"/>
          <p:nvPr/>
        </p:nvSpPr>
        <p:spPr>
          <a:xfrm>
            <a:off x="962205" y="1909374"/>
            <a:ext cx="4418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terminal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g provider People</a:t>
            </a:r>
          </a:p>
          <a:p>
            <a:pPr marL="514350" indent="-514350">
              <a:buAutoNum type="arabicPeriod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F817-9A8F-CB4C-98D5-751B7177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27" y="3082167"/>
            <a:ext cx="8547030" cy="11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Make Provider People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06C38-78BB-1E47-8C10-9FB73A73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80" y="2179515"/>
            <a:ext cx="76835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9044B-53C3-314A-8106-C974570A5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" y="2179515"/>
            <a:ext cx="3152158" cy="1056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42907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 : </a:t>
            </a:r>
          </a:p>
        </p:txBody>
      </p:sp>
    </p:spTree>
    <p:extLst>
      <p:ext uri="{BB962C8B-B14F-4D97-AF65-F5344CB8AC3E}">
        <p14:creationId xmlns:p14="http://schemas.microsoft.com/office/powerpoint/2010/main" val="115869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26D1F-0FAE-F441-AE00-47EA49AE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2" y="1475343"/>
            <a:ext cx="5708238" cy="507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56" y="1443691"/>
            <a:ext cx="5696792" cy="511107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F381EE9-AEE1-FC4B-A090-22A11C7E4F9E}"/>
              </a:ext>
            </a:extLst>
          </p:cNvPr>
          <p:cNvSpPr/>
          <p:nvPr/>
        </p:nvSpPr>
        <p:spPr>
          <a:xfrm>
            <a:off x="5466946" y="4766553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2E68-124D-CC48-81E6-AC1BE3CBD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45"/>
          <a:stretch/>
        </p:blipFill>
        <p:spPr>
          <a:xfrm>
            <a:off x="4124923" y="1948791"/>
            <a:ext cx="4949798" cy="457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F3E31-330E-F44F-A6E3-85B1A10C2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46" b="516"/>
          <a:stretch/>
        </p:blipFill>
        <p:spPr>
          <a:xfrm>
            <a:off x="779936" y="1475343"/>
            <a:ext cx="284582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9EB57-EC29-E54B-93F1-AF50002B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9182" cy="507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4F9F3-E0A3-8B45-9EEC-F72C3326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0"/>
            <a:ext cx="3909102" cy="30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A7653-27B6-D748-987B-C1BAE6E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5181600" cy="462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C2FB0-3284-7D40-AAB6-B8D888A0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9" y="1425571"/>
            <a:ext cx="2830555" cy="5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contact.sass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D1AA-C7A2-EC4B-A51B-F9232F1F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66934"/>
            <a:ext cx="2413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AD29ED-2A74-D042-9A07-2F73AFB2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03" y="1439903"/>
            <a:ext cx="2818542" cy="508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EF767-2C0D-0D44-9403-AAEE29947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30" y="1439903"/>
            <a:ext cx="2857151" cy="508864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F780FA-C143-9140-9D45-72A515B75476}"/>
              </a:ext>
            </a:extLst>
          </p:cNvPr>
          <p:cNvSpPr/>
          <p:nvPr/>
        </p:nvSpPr>
        <p:spPr>
          <a:xfrm>
            <a:off x="3416392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3D93D3-96F2-424C-94E4-59E8EE75B4C5}"/>
              </a:ext>
            </a:extLst>
          </p:cNvPr>
          <p:cNvSpPr/>
          <p:nvPr/>
        </p:nvSpPr>
        <p:spPr>
          <a:xfrm>
            <a:off x="7161319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50EB-C1EA-D646-8D0C-1B445131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42727"/>
            <a:ext cx="4851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103</Words>
  <Application>Microsoft Macintosh PowerPoint</Application>
  <PresentationFormat>Widescreen</PresentationFormat>
  <Paragraphs>37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Component and Rest API JSON</vt:lpstr>
      <vt:lpstr>Introduction </vt:lpstr>
      <vt:lpstr>Introduction Menu Contact</vt:lpstr>
      <vt:lpstr>Introduction Menu Contact</vt:lpstr>
      <vt:lpstr>Introduction Menu Contact</vt:lpstr>
      <vt:lpstr>Introduction Menu Contact</vt:lpstr>
      <vt:lpstr>Introduction Menu Contact</vt:lpstr>
      <vt:lpstr>Introduction Menu List Contact</vt:lpstr>
      <vt:lpstr>Introduction Menu List Contact</vt:lpstr>
      <vt:lpstr>Introduction Menu List Contact</vt:lpstr>
      <vt:lpstr>Introduction Menu List Contact</vt:lpstr>
      <vt:lpstr>Make Provider People</vt:lpstr>
      <vt:lpstr>Make Provider People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94</cp:revision>
  <dcterms:created xsi:type="dcterms:W3CDTF">2018-10-22T14:52:26Z</dcterms:created>
  <dcterms:modified xsi:type="dcterms:W3CDTF">2018-11-18T20:06:52Z</dcterms:modified>
</cp:coreProperties>
</file>