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>
        <p:scale>
          <a:sx n="72" d="100"/>
          <a:sy n="72" d="100"/>
        </p:scale>
        <p:origin x="15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Design and Theme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 Light" panose="02000403000000020004" pitchFamily="2" charset="0"/>
                <a:ea typeface="Helvetica Neue Light" panose="02000403000000020004" pitchFamily="2" charset="0"/>
              </a:rPr>
              <a:t>Introduction ionic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A925-9C97-684D-9E7A-1B9522FB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21" y="1570346"/>
            <a:ext cx="9337473" cy="469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3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Setup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7F3C6-D671-3B4C-B3DC-1474AC5E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Install </a:t>
            </a:r>
            <a:r>
              <a:rPr lang="en-US" dirty="0" err="1">
                <a:latin typeface="Helvetica" pitchFamily="2" charset="0"/>
              </a:rPr>
              <a:t>Nodejs</a:t>
            </a:r>
            <a:r>
              <a:rPr lang="en-US" dirty="0">
                <a:latin typeface="Helvetica" pitchFamily="2" charset="0"/>
              </a:rPr>
              <a:t> and NPM</a:t>
            </a:r>
          </a:p>
          <a:p>
            <a:pPr lvl="1"/>
            <a:r>
              <a:rPr lang="en-US" sz="2800" dirty="0">
                <a:latin typeface="Helvetica" pitchFamily="2" charset="0"/>
              </a:rPr>
              <a:t>Download at  </a:t>
            </a:r>
            <a:r>
              <a:rPr lang="en-US" sz="2800" dirty="0">
                <a:latin typeface="Helvetica" pitchFamily="2" charset="0"/>
                <a:hlinkClick r:id="rId2"/>
              </a:rPr>
              <a:t>https://nodejs.org/en/</a:t>
            </a:r>
            <a:endParaRPr lang="en-US" sz="2800" dirty="0">
              <a:latin typeface="Helvetica" pitchFamily="2" charset="0"/>
            </a:endParaRPr>
          </a:p>
          <a:p>
            <a:pPr marL="457200" lvl="1" indent="0">
              <a:buNone/>
            </a:pPr>
            <a:endParaRPr lang="en-US" sz="28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Install IONIC</a:t>
            </a:r>
          </a:p>
          <a:p>
            <a:pPr lvl="1"/>
            <a:r>
              <a:rPr lang="en-US" sz="2800" dirty="0" err="1">
                <a:solidFill>
                  <a:srgbClr val="1D1F23"/>
                </a:solidFill>
                <a:latin typeface="Helvetica" pitchFamily="2" charset="0"/>
              </a:rPr>
              <a:t>npm</a:t>
            </a:r>
            <a:r>
              <a:rPr lang="en-US" sz="2800" dirty="0">
                <a:solidFill>
                  <a:srgbClr val="1D1F23"/>
                </a:solidFill>
                <a:latin typeface="Helvetica" pitchFamily="2" charset="0"/>
              </a:rPr>
              <a:t> install -g ionic</a:t>
            </a:r>
            <a:endParaRPr lang="en-US" sz="2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pPr lvl="1"/>
            <a:endParaRPr lang="en-US" sz="2800" dirty="0">
              <a:solidFill>
                <a:srgbClr val="1D1F23"/>
              </a:solidFill>
              <a:latin typeface="Helvetica" pitchFamily="2" charset="0"/>
            </a:endParaRPr>
          </a:p>
          <a:p>
            <a:pPr lvl="1"/>
            <a:endParaRPr lang="en-US" sz="2800" dirty="0">
              <a:latin typeface="Helvetica" pitchFamily="2" charset="0"/>
            </a:endParaRPr>
          </a:p>
          <a:p>
            <a:pPr lvl="1"/>
            <a:endParaRPr lang="en-US" sz="2800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4DD6A9-6D87-0F49-92E6-AE13785E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4802"/>
            <a:ext cx="2467568" cy="15110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17DC33-F180-2341-9D58-21AFFC1D8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568" y="3898684"/>
            <a:ext cx="3563319" cy="35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8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Create a New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F5476-7112-084D-8404-9147863B3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3" y="2102898"/>
            <a:ext cx="11475844" cy="2934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49AD52-AF73-BC4B-BC95-9859DBDF8D53}"/>
              </a:ext>
            </a:extLst>
          </p:cNvPr>
          <p:cNvSpPr txBox="1"/>
          <p:nvPr/>
        </p:nvSpPr>
        <p:spPr>
          <a:xfrm>
            <a:off x="698714" y="5264493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 </a:t>
            </a:r>
            <a:r>
              <a:rPr lang="en-ID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ionic start myApp blank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809667-3963-F744-AB51-D5B32EE85E80}"/>
              </a:ext>
            </a:extLst>
          </p:cNvPr>
          <p:cNvSpPr txBox="1"/>
          <p:nvPr/>
        </p:nvSpPr>
        <p:spPr>
          <a:xfrm>
            <a:off x="4557459" y="5257259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 </a:t>
            </a:r>
            <a:r>
              <a:rPr lang="en-ID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ionic start myApp tabs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DBBFC6-7077-0445-B797-91DDA27DAF8C}"/>
              </a:ext>
            </a:extLst>
          </p:cNvPr>
          <p:cNvSpPr txBox="1"/>
          <p:nvPr/>
        </p:nvSpPr>
        <p:spPr>
          <a:xfrm>
            <a:off x="8283831" y="5260876"/>
            <a:ext cx="325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$ </a:t>
            </a:r>
            <a:r>
              <a:rPr lang="en-ID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ionic start myApp sidemenu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Project Structure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A3517E-8676-814F-A7DF-24D8FA49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174" y="1825625"/>
            <a:ext cx="69666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Inside of the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src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directory we find our code : </a:t>
            </a: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index.html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-&gt;  is the main entry point for the app</a:t>
            </a: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app.html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-&gt; Here’s the main template for the app </a:t>
            </a: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variables.scss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-&gt; setting style and theme</a:t>
            </a:r>
          </a:p>
          <a:p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assets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-&gt; location put your asset</a:t>
            </a:r>
          </a:p>
          <a:p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manfiest.json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service-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worker.js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-&gt; </a:t>
            </a:r>
            <a:r>
              <a:rPr lang="en-US" sz="24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config</a:t>
            </a:r>
            <a:r>
              <a:rPr lang="en-US" sz="2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file for apps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46B8C0-61CE-FD45-9A7F-9DCD2C3A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34" y="1607512"/>
            <a:ext cx="3067374" cy="491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129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Design and Theme</vt:lpstr>
      <vt:lpstr>Introduction ionic lab</vt:lpstr>
      <vt:lpstr>Setup </vt:lpstr>
      <vt:lpstr>Create a New Project</vt:lpstr>
      <vt:lpstr>Project Structure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31</cp:revision>
  <dcterms:created xsi:type="dcterms:W3CDTF">2018-10-22T14:52:26Z</dcterms:created>
  <dcterms:modified xsi:type="dcterms:W3CDTF">2018-11-13T07:51:40Z</dcterms:modified>
</cp:coreProperties>
</file>