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4"/>
    <p:restoredTop sz="85772"/>
  </p:normalViewPr>
  <p:slideViewPr>
    <p:cSldViewPr snapToGrid="0" snapToObjects="1">
      <p:cViewPr varScale="1">
        <p:scale>
          <a:sx n="83" d="100"/>
          <a:sy n="83" d="100"/>
        </p:scale>
        <p:origin x="688" y="20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 Filter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Contact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28C6-E4A7-9944-A66A-EBA5B18F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34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Contact Filter Features</vt:lpstr>
      <vt:lpstr>Introduction 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119</cp:revision>
  <dcterms:created xsi:type="dcterms:W3CDTF">2018-10-22T14:52:26Z</dcterms:created>
  <dcterms:modified xsi:type="dcterms:W3CDTF">2018-11-27T14:49:43Z</dcterms:modified>
</cp:coreProperties>
</file>