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7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1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8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4FF-F2A6-4B45-9F3F-0902082D43F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D50B-C14C-45C9-BBC4-4FEAD311D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218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4FF-F2A6-4B45-9F3F-0902082D43F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D50B-C14C-45C9-BBC4-4FEAD311D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924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4FF-F2A6-4B45-9F3F-0902082D43F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D50B-C14C-45C9-BBC4-4FEAD311D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619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4FF-F2A6-4B45-9F3F-0902082D43F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D50B-C14C-45C9-BBC4-4FEAD311D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759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4FF-F2A6-4B45-9F3F-0902082D43F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D50B-C14C-45C9-BBC4-4FEAD311D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70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4FF-F2A6-4B45-9F3F-0902082D43F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D50B-C14C-45C9-BBC4-4FEAD311D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870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4FF-F2A6-4B45-9F3F-0902082D43F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D50B-C14C-45C9-BBC4-4FEAD311D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70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4FF-F2A6-4B45-9F3F-0902082D43F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D50B-C14C-45C9-BBC4-4FEAD311D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334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4FF-F2A6-4B45-9F3F-0902082D43F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D50B-C14C-45C9-BBC4-4FEAD311D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543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4FF-F2A6-4B45-9F3F-0902082D43F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D50B-C14C-45C9-BBC4-4FEAD311D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14FF-F2A6-4B45-9F3F-0902082D43F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D50B-C14C-45C9-BBC4-4FEAD311D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260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714FF-F2A6-4B45-9F3F-0902082D43FA}" type="datetimeFigureOut">
              <a:rPr lang="en-SG" smtClean="0"/>
              <a:t>28/11/2018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D50B-C14C-45C9-BBC4-4FEAD311D7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27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arcode.tec-it.com/" TargetMode="External"/><Relationship Id="rId2" Type="http://schemas.openxmlformats.org/officeDocument/2006/relationships/hyperlink" Target="http://www.qr-code-generato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41F-4450-5F44-A172-03115D478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Native Component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08D6-799D-9A4E-A5D1-5ED91820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810" y="4114243"/>
            <a:ext cx="6084814" cy="11306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Fauzi Sholichin</a:t>
            </a:r>
          </a:p>
          <a:p>
            <a:pPr algn="l"/>
            <a:r>
              <a:rPr lang="en-US" sz="2000" dirty="0" err="1"/>
              <a:t>fauzisholih@gmail.com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+6289673732142</a:t>
            </a:r>
          </a:p>
          <a:p>
            <a:pPr algn="l"/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</a:t>
            </a:r>
            <a:r>
              <a:rPr lang="en-US" sz="2000" dirty="0" err="1"/>
              <a:t>fauzisho</a:t>
            </a:r>
            <a:r>
              <a:rPr lang="en-US" sz="2000" dirty="0"/>
              <a:t>/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E0B106-CB27-F645-9F8E-6E2F53B88E26}"/>
              </a:ext>
            </a:extLst>
          </p:cNvPr>
          <p:cNvSpPr/>
          <p:nvPr/>
        </p:nvSpPr>
        <p:spPr>
          <a:xfrm>
            <a:off x="2694684" y="4014731"/>
            <a:ext cx="1130622" cy="113062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53200-C7BF-C94D-B299-15DCC9F0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56" y="4957487"/>
            <a:ext cx="205254" cy="205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7E4F8F-CCFC-B744-BCC3-166646DD4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713" y="4551440"/>
            <a:ext cx="685608" cy="437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AE9016-2E90-9942-8DEF-0C7DEC36E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710" y="4405989"/>
            <a:ext cx="217100" cy="217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AFD551-5439-674B-B74E-060C634B6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556" y="4114243"/>
            <a:ext cx="213446" cy="2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1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barcode scanner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95" y="1925416"/>
            <a:ext cx="7556181" cy="4598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51879" y="3767460"/>
            <a:ext cx="262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src</a:t>
            </a:r>
            <a:r>
              <a:rPr lang="en-US" b="1" dirty="0"/>
              <a:t>/pages/home/</a:t>
            </a:r>
            <a:r>
              <a:rPr lang="en-US" b="1" dirty="0" err="1"/>
              <a:t>home.ts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760855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to Test Device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ionic </a:t>
            </a:r>
            <a:r>
              <a:rPr lang="en-US" dirty="0" err="1"/>
              <a:t>cordova</a:t>
            </a:r>
            <a:r>
              <a:rPr lang="en-US" dirty="0"/>
              <a:t> platform add android</a:t>
            </a:r>
          </a:p>
          <a:p>
            <a:r>
              <a:rPr lang="en-US" dirty="0"/>
              <a:t>Ionic </a:t>
            </a:r>
            <a:r>
              <a:rPr lang="en-US" dirty="0" err="1"/>
              <a:t>cordova</a:t>
            </a:r>
            <a:r>
              <a:rPr lang="en-US" dirty="0"/>
              <a:t> run android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4757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QR </a:t>
            </a:r>
            <a:r>
              <a:rPr lang="en-US" dirty="0" err="1"/>
              <a:t>codebar</a:t>
            </a:r>
            <a:r>
              <a:rPr lang="en-US" dirty="0"/>
              <a:t> or Barcode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Customize and generate your own barcode</a:t>
            </a:r>
            <a:endParaRPr lang="en-SG" dirty="0"/>
          </a:p>
          <a:p>
            <a:pPr lvl="1"/>
            <a:r>
              <a:rPr lang="en-SG" dirty="0">
                <a:hlinkClick r:id="rId2"/>
              </a:rPr>
              <a:t>http://www.qr-code-generator.com/</a:t>
            </a:r>
            <a:endParaRPr lang="en-SG" dirty="0"/>
          </a:p>
          <a:p>
            <a:pPr lvl="1"/>
            <a:r>
              <a:rPr lang="en-SG" dirty="0">
                <a:hlinkClick r:id="rId3"/>
              </a:rPr>
              <a:t>https://barcode.tec-it.com/</a:t>
            </a:r>
            <a:r>
              <a:rPr lang="en-SG" dirty="0"/>
              <a:t> 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646" y="3401283"/>
            <a:ext cx="4620151" cy="2393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856" y="2878887"/>
            <a:ext cx="3152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3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Platform feature (back button)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20" y="2071533"/>
            <a:ext cx="7279320" cy="4300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634061"/>
            <a:ext cx="7226436" cy="360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05023" y="2611289"/>
            <a:ext cx="262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src</a:t>
            </a:r>
            <a:r>
              <a:rPr lang="en-US" b="1" dirty="0"/>
              <a:t>/pages/home/</a:t>
            </a:r>
            <a:r>
              <a:rPr lang="en-US" b="1" dirty="0" err="1"/>
              <a:t>home.ts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26271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barcode scanner component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https://ionicframework.com/docs/native/barcode-scanner/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0733"/>
            <a:ext cx="7833850" cy="40502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92852" y="3249360"/>
            <a:ext cx="262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src</a:t>
            </a:r>
            <a:r>
              <a:rPr lang="en-US" b="1" dirty="0"/>
              <a:t>/pages/home/</a:t>
            </a:r>
            <a:r>
              <a:rPr lang="en-US" b="1" dirty="0" err="1"/>
              <a:t>home.ts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8732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Recap: Create New Project</a:t>
            </a:r>
          </a:p>
          <a:p>
            <a:r>
              <a:rPr lang="en-US" dirty="0"/>
              <a:t>Choosing the right Package/Library</a:t>
            </a:r>
          </a:p>
          <a:p>
            <a:r>
              <a:rPr lang="en-US" dirty="0"/>
              <a:t>Adding plugin and installing library</a:t>
            </a:r>
          </a:p>
          <a:p>
            <a:r>
              <a:rPr lang="en-US" dirty="0"/>
              <a:t>Barcode Scanner Basic</a:t>
            </a:r>
          </a:p>
          <a:p>
            <a:r>
              <a:rPr lang="en-US" dirty="0"/>
              <a:t>Deploy to Device</a:t>
            </a:r>
          </a:p>
          <a:p>
            <a:r>
              <a:rPr lang="en-US" dirty="0"/>
              <a:t>Generate custom barcode/</a:t>
            </a:r>
            <a:r>
              <a:rPr lang="en-US" dirty="0" err="1"/>
              <a:t>qr</a:t>
            </a:r>
            <a:r>
              <a:rPr lang="en-US" dirty="0"/>
              <a:t> code</a:t>
            </a:r>
          </a:p>
          <a:p>
            <a:r>
              <a:rPr lang="en-US" dirty="0"/>
              <a:t>Add Platform Feature</a:t>
            </a:r>
          </a:p>
          <a:p>
            <a:r>
              <a:rPr lang="en-US" dirty="0"/>
              <a:t>Customize barcode scanner component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6128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project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Ionic start barcode-scanner blank</a:t>
            </a:r>
          </a:p>
          <a:p>
            <a:r>
              <a:rPr lang="en-US" dirty="0"/>
              <a:t>cd ionic barcode-scanner</a:t>
            </a:r>
          </a:p>
          <a:p>
            <a:r>
              <a:rPr lang="en-US" dirty="0"/>
              <a:t>Ionic serve --lab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7415684" y="2074985"/>
            <a:ext cx="36599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! Recap</a:t>
            </a:r>
          </a:p>
          <a:p>
            <a:r>
              <a:rPr lang="en-US" dirty="0"/>
              <a:t>-Ionic 4 beta? No, we are using ionic 3 only</a:t>
            </a:r>
          </a:p>
          <a:p>
            <a:r>
              <a:rPr lang="en-US" dirty="0"/>
              <a:t>-Ionic Pro? No, not full backend integration</a:t>
            </a:r>
          </a:p>
          <a:p>
            <a:r>
              <a:rPr lang="en-US" dirty="0"/>
              <a:t>-@ionic/lab? Yes, we use it to display lab layout</a:t>
            </a:r>
          </a:p>
          <a:p>
            <a:r>
              <a:rPr lang="en-US" dirty="0"/>
              <a:t>-@ionic/app-script? Yes, we use it to run short script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238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tips – Which one to choose?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259822"/>
            <a:ext cx="9091174" cy="2268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53" y="1856129"/>
            <a:ext cx="9153245" cy="19509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8203" y="1506022"/>
            <a:ext cx="624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https://github.com/phonegap/phonegap-plugin-barcodescanner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965493" y="3848765"/>
            <a:ext cx="513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https://github.com/bitpay/cordova-plugin-qrscanner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205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plugin and installing library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ionic </a:t>
            </a:r>
            <a:r>
              <a:rPr lang="en-SG" dirty="0" err="1"/>
              <a:t>cordova</a:t>
            </a:r>
            <a:r>
              <a:rPr lang="en-SG" dirty="0"/>
              <a:t> plugin add </a:t>
            </a:r>
            <a:r>
              <a:rPr lang="en-SG" dirty="0" err="1"/>
              <a:t>phonegap</a:t>
            </a:r>
            <a:r>
              <a:rPr lang="en-SG" dirty="0"/>
              <a:t>-plugin-</a:t>
            </a:r>
            <a:r>
              <a:rPr lang="en-SG" dirty="0" err="1"/>
              <a:t>barcodescanner</a:t>
            </a:r>
            <a:endParaRPr lang="en-SG" dirty="0"/>
          </a:p>
          <a:p>
            <a:r>
              <a:rPr lang="en-SG" dirty="0" err="1"/>
              <a:t>npm</a:t>
            </a:r>
            <a:r>
              <a:rPr lang="en-SG" dirty="0"/>
              <a:t> install --save @ionic-native/barcode-scanner</a:t>
            </a:r>
          </a:p>
          <a:p>
            <a:r>
              <a:rPr lang="en-SG" dirty="0"/>
              <a:t>ionic </a:t>
            </a:r>
            <a:r>
              <a:rPr lang="en-SG" dirty="0" err="1"/>
              <a:t>cordova</a:t>
            </a:r>
            <a:r>
              <a:rPr lang="en-SG" dirty="0"/>
              <a:t> plugin add </a:t>
            </a:r>
            <a:r>
              <a:rPr lang="en-SG" dirty="0" err="1"/>
              <a:t>cordova</a:t>
            </a:r>
            <a:r>
              <a:rPr lang="en-SG" dirty="0"/>
              <a:t>-plugin-x-toast</a:t>
            </a:r>
          </a:p>
          <a:p>
            <a:r>
              <a:rPr lang="en-SG" dirty="0" err="1"/>
              <a:t>npm</a:t>
            </a:r>
            <a:r>
              <a:rPr lang="en-SG" dirty="0"/>
              <a:t> install --save @ionic-native/toast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810" y="3450531"/>
            <a:ext cx="4456064" cy="2861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30605" y="3013731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package.json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80653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barcode scanner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1009860" y="2348165"/>
            <a:ext cx="237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err="1"/>
              <a:t>src</a:t>
            </a:r>
            <a:r>
              <a:rPr lang="en-SG" b="1" dirty="0"/>
              <a:t>/app/</a:t>
            </a:r>
            <a:r>
              <a:rPr lang="en-SG" b="1" dirty="0" err="1"/>
              <a:t>app.module.ts</a:t>
            </a:r>
            <a:endParaRPr lang="en-SG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30" y="4573495"/>
            <a:ext cx="5341158" cy="1599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658" y="4573495"/>
            <a:ext cx="5119862" cy="1701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778" y="2855250"/>
            <a:ext cx="8800866" cy="13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9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barcode scanner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mkdir</a:t>
            </a:r>
            <a:r>
              <a:rPr lang="en-SG" dirty="0"/>
              <a:t> </a:t>
            </a:r>
            <a:r>
              <a:rPr lang="en-SG" dirty="0" err="1"/>
              <a:t>src</a:t>
            </a:r>
            <a:r>
              <a:rPr lang="en-SG" dirty="0"/>
              <a:t>/assets/data</a:t>
            </a:r>
          </a:p>
          <a:p>
            <a:r>
              <a:rPr lang="en-US" dirty="0"/>
              <a:t>touch </a:t>
            </a:r>
            <a:r>
              <a:rPr lang="en-US" dirty="0" err="1"/>
              <a:t>src</a:t>
            </a:r>
            <a:r>
              <a:rPr lang="en-US" dirty="0"/>
              <a:t>/assets/data/</a:t>
            </a:r>
            <a:r>
              <a:rPr lang="en-US" dirty="0" err="1"/>
              <a:t>products.json</a:t>
            </a:r>
            <a:endParaRPr lang="en-US" dirty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47" y="3174147"/>
            <a:ext cx="5404911" cy="34394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24989" y="4320887"/>
            <a:ext cx="305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src</a:t>
            </a:r>
            <a:r>
              <a:rPr lang="en-US" b="1" dirty="0"/>
              <a:t>/assets/data/</a:t>
            </a:r>
            <a:r>
              <a:rPr lang="en-US" b="1" dirty="0" err="1"/>
              <a:t>products.json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62293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barcode scanner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ionic g provider </a:t>
            </a:r>
            <a:r>
              <a:rPr lang="en-SG" dirty="0" err="1"/>
              <a:t>DataService</a:t>
            </a:r>
            <a:endParaRPr lang="en-SG" dirty="0"/>
          </a:p>
          <a:p>
            <a:r>
              <a:rPr lang="en-US" dirty="0"/>
              <a:t>Add </a:t>
            </a:r>
            <a:r>
              <a:rPr lang="en-US" dirty="0" err="1"/>
              <a:t>getProducts</a:t>
            </a:r>
            <a:r>
              <a:rPr lang="en-US" dirty="0"/>
              <a:t>() function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04" y="2816935"/>
            <a:ext cx="6740865" cy="3456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27669" y="3905450"/>
            <a:ext cx="429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/providers/data-service/data-</a:t>
            </a:r>
            <a:r>
              <a:rPr lang="en-US" b="1" dirty="0" err="1"/>
              <a:t>service.ts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82796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barcode scanner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6762788" y="3486107"/>
            <a:ext cx="262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src</a:t>
            </a:r>
            <a:r>
              <a:rPr lang="en-US" b="1" dirty="0"/>
              <a:t>/pages/home/</a:t>
            </a:r>
            <a:r>
              <a:rPr lang="en-US" b="1" dirty="0" err="1"/>
              <a:t>home.ts</a:t>
            </a:r>
            <a:endParaRPr lang="en-SG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97" y="1969400"/>
            <a:ext cx="7549650" cy="8820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25" y="3002761"/>
            <a:ext cx="4668123" cy="362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8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353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Helvetica Neue</vt:lpstr>
      <vt:lpstr>Helvetica Neue Light</vt:lpstr>
      <vt:lpstr>Arial</vt:lpstr>
      <vt:lpstr>Calibri</vt:lpstr>
      <vt:lpstr>Calibri Light</vt:lpstr>
      <vt:lpstr>Office Theme</vt:lpstr>
      <vt:lpstr>Native Component</vt:lpstr>
      <vt:lpstr>Introduction</vt:lpstr>
      <vt:lpstr>Creating a new project</vt:lpstr>
      <vt:lpstr>Quick tips – Which one to choose?</vt:lpstr>
      <vt:lpstr>Adding plugin and installing library</vt:lpstr>
      <vt:lpstr>Basic barcode scanner</vt:lpstr>
      <vt:lpstr>Basic barcode scanner</vt:lpstr>
      <vt:lpstr>Basic barcode scanner</vt:lpstr>
      <vt:lpstr>Basic barcode scanner</vt:lpstr>
      <vt:lpstr>Basic barcode scanner</vt:lpstr>
      <vt:lpstr>Deploy to Test Device</vt:lpstr>
      <vt:lpstr>Generate QR codebar or Barcode</vt:lpstr>
      <vt:lpstr>Add Platform feature (back button)</vt:lpstr>
      <vt:lpstr>Customize barcode scanner 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Component</dc:title>
  <dc:creator>LEE KUAN XIN</dc:creator>
  <cp:lastModifiedBy>LEE KUAN XIN</cp:lastModifiedBy>
  <cp:revision>31</cp:revision>
  <dcterms:created xsi:type="dcterms:W3CDTF">2018-11-27T07:09:58Z</dcterms:created>
  <dcterms:modified xsi:type="dcterms:W3CDTF">2018-11-28T00:16:53Z</dcterms:modified>
</cp:coreProperties>
</file>