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Serif"/>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fgOxnhT+Q+NOoAlHnBcMtaM6d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erif-bold.fntdata"/><Relationship Id="rId16" Type="http://schemas.openxmlformats.org/officeDocument/2006/relationships/font" Target="fonts/RobotoSerif-regular.fntdata"/><Relationship Id="rId5" Type="http://schemas.openxmlformats.org/officeDocument/2006/relationships/slide" Target="slides/slide1.xml"/><Relationship Id="rId19" Type="http://schemas.openxmlformats.org/officeDocument/2006/relationships/font" Target="fonts/RobotoSerif-boldItalic.fntdata"/><Relationship Id="rId6" Type="http://schemas.openxmlformats.org/officeDocument/2006/relationships/slide" Target="slides/slide2.xml"/><Relationship Id="rId18" Type="http://schemas.openxmlformats.org/officeDocument/2006/relationships/font" Target="fonts/RobotoSerif-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58325bdcca4de4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358325bdcca4de4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e9bc74c706be7d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7e9bc74c706be7d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8325bdcca4de4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358325bdcca4de4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dbf728f212d045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3dbf728f212d045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58325bdcca4de4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358325bdcca4de4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8325bdcca4de4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358325bdcca4de4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8325bdcca4de4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358325bdcca4de4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8325bdcca4de4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358325bdcca4de4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8325bdcca4de4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358325bdcca4de4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DC6"/>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216567" y="76183"/>
            <a:ext cx="11758821" cy="6857729"/>
            <a:chOff x="389475" y="404047"/>
            <a:chExt cx="12173953" cy="6392365"/>
          </a:xfrm>
        </p:grpSpPr>
        <p:grpSp>
          <p:nvGrpSpPr>
            <p:cNvPr id="85" name="Google Shape;85;p1"/>
            <p:cNvGrpSpPr/>
            <p:nvPr/>
          </p:nvGrpSpPr>
          <p:grpSpPr>
            <a:xfrm>
              <a:off x="400151" y="409384"/>
              <a:ext cx="6254231" cy="3321611"/>
              <a:chOff x="198" y="-391"/>
              <a:chExt cx="12193451" cy="6858891"/>
            </a:xfrm>
          </p:grpSpPr>
          <p:grpSp>
            <p:nvGrpSpPr>
              <p:cNvPr id="86" name="Google Shape;86;p1"/>
              <p:cNvGrpSpPr/>
              <p:nvPr/>
            </p:nvGrpSpPr>
            <p:grpSpPr>
              <a:xfrm>
                <a:off x="589923" y="-391"/>
                <a:ext cx="10955026" cy="6858891"/>
                <a:chOff x="589923" y="-391"/>
                <a:chExt cx="10955026" cy="6858891"/>
              </a:xfrm>
            </p:grpSpPr>
            <p:cxnSp>
              <p:nvCxnSpPr>
                <p:cNvPr id="87" name="Google Shape;87;p1"/>
                <p:cNvCxnSpPr/>
                <p:nvPr/>
              </p:nvCxnSpPr>
              <p:spPr>
                <a:xfrm>
                  <a:off x="589923"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88" name="Google Shape;88;p1"/>
                <p:cNvCxnSpPr/>
                <p:nvPr/>
              </p:nvCxnSpPr>
              <p:spPr>
                <a:xfrm>
                  <a:off x="1162305"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89" name="Google Shape;89;p1"/>
                <p:cNvCxnSpPr/>
                <p:nvPr/>
              </p:nvCxnSpPr>
              <p:spPr>
                <a:xfrm>
                  <a:off x="1752031"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0" name="Google Shape;90;p1"/>
                <p:cNvCxnSpPr/>
                <p:nvPr/>
              </p:nvCxnSpPr>
              <p:spPr>
                <a:xfrm>
                  <a:off x="2324411"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1" name="Google Shape;91;p1"/>
                <p:cNvCxnSpPr/>
                <p:nvPr/>
              </p:nvCxnSpPr>
              <p:spPr>
                <a:xfrm>
                  <a:off x="2896793"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2" name="Google Shape;92;p1"/>
                <p:cNvCxnSpPr/>
                <p:nvPr/>
              </p:nvCxnSpPr>
              <p:spPr>
                <a:xfrm>
                  <a:off x="3465705"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3" name="Google Shape;93;p1"/>
                <p:cNvCxnSpPr/>
                <p:nvPr/>
              </p:nvCxnSpPr>
              <p:spPr>
                <a:xfrm>
                  <a:off x="4058899"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4" name="Google Shape;94;p1"/>
                <p:cNvCxnSpPr/>
                <p:nvPr/>
              </p:nvCxnSpPr>
              <p:spPr>
                <a:xfrm>
                  <a:off x="4627811"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5" name="Google Shape;95;p1"/>
                <p:cNvCxnSpPr/>
                <p:nvPr/>
              </p:nvCxnSpPr>
              <p:spPr>
                <a:xfrm>
                  <a:off x="5182847"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6" name="Google Shape;96;p1"/>
                <p:cNvCxnSpPr/>
                <p:nvPr/>
              </p:nvCxnSpPr>
              <p:spPr>
                <a:xfrm>
                  <a:off x="5751759"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7" name="Google Shape;97;p1"/>
                <p:cNvCxnSpPr/>
                <p:nvPr/>
              </p:nvCxnSpPr>
              <p:spPr>
                <a:xfrm>
                  <a:off x="6344955"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8" name="Google Shape;98;p1"/>
                <p:cNvCxnSpPr/>
                <p:nvPr/>
              </p:nvCxnSpPr>
              <p:spPr>
                <a:xfrm>
                  <a:off x="6913867"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99" name="Google Shape;99;p1"/>
                <p:cNvCxnSpPr/>
                <p:nvPr/>
              </p:nvCxnSpPr>
              <p:spPr>
                <a:xfrm>
                  <a:off x="7486247"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00" name="Google Shape;100;p1"/>
                <p:cNvCxnSpPr/>
                <p:nvPr/>
              </p:nvCxnSpPr>
              <p:spPr>
                <a:xfrm>
                  <a:off x="8058629"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01" name="Google Shape;101;p1"/>
                <p:cNvCxnSpPr/>
                <p:nvPr/>
              </p:nvCxnSpPr>
              <p:spPr>
                <a:xfrm>
                  <a:off x="8648355"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02" name="Google Shape;102;p1"/>
                <p:cNvCxnSpPr/>
                <p:nvPr/>
              </p:nvCxnSpPr>
              <p:spPr>
                <a:xfrm>
                  <a:off x="9220735"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03" name="Google Shape;103;p1"/>
                <p:cNvCxnSpPr/>
                <p:nvPr/>
              </p:nvCxnSpPr>
              <p:spPr>
                <a:xfrm>
                  <a:off x="9810461"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04" name="Google Shape;104;p1"/>
                <p:cNvCxnSpPr/>
                <p:nvPr/>
              </p:nvCxnSpPr>
              <p:spPr>
                <a:xfrm>
                  <a:off x="10382843"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05" name="Google Shape;105;p1"/>
                <p:cNvCxnSpPr/>
                <p:nvPr/>
              </p:nvCxnSpPr>
              <p:spPr>
                <a:xfrm>
                  <a:off x="10972569" y="-391"/>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06" name="Google Shape;106;p1"/>
                <p:cNvCxnSpPr/>
                <p:nvPr/>
              </p:nvCxnSpPr>
              <p:spPr>
                <a:xfrm>
                  <a:off x="11544949" y="-391"/>
                  <a:ext cx="0" cy="6858891"/>
                </a:xfrm>
                <a:prstGeom prst="straightConnector1">
                  <a:avLst/>
                </a:prstGeom>
                <a:noFill/>
                <a:ln cap="flat" cmpd="sng" w="22225">
                  <a:solidFill>
                    <a:srgbClr val="F8F5EC"/>
                  </a:solidFill>
                  <a:prstDash val="solid"/>
                  <a:miter lim="800000"/>
                  <a:headEnd len="sm" w="sm" type="none"/>
                  <a:tailEnd len="sm" w="sm" type="none"/>
                </a:ln>
              </p:spPr>
            </p:cxnSp>
          </p:grpSp>
          <p:grpSp>
            <p:nvGrpSpPr>
              <p:cNvPr id="107" name="Google Shape;107;p1"/>
              <p:cNvGrpSpPr/>
              <p:nvPr/>
            </p:nvGrpSpPr>
            <p:grpSpPr>
              <a:xfrm>
                <a:off x="198" y="561693"/>
                <a:ext cx="12193451" cy="5793500"/>
                <a:chOff x="-285545" y="580743"/>
                <a:chExt cx="12707864" cy="5793500"/>
              </a:xfrm>
            </p:grpSpPr>
            <p:cxnSp>
              <p:nvCxnSpPr>
                <p:cNvPr id="108" name="Google Shape;108;p1"/>
                <p:cNvCxnSpPr/>
                <p:nvPr/>
              </p:nvCxnSpPr>
              <p:spPr>
                <a:xfrm rot="10800000">
                  <a:off x="6068387" y="20311"/>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09" name="Google Shape;109;p1"/>
                <p:cNvCxnSpPr/>
                <p:nvPr/>
              </p:nvCxnSpPr>
              <p:spPr>
                <a:xfrm rot="10800000">
                  <a:off x="6068387" y="-571161"/>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10" name="Google Shape;110;p1"/>
                <p:cNvCxnSpPr/>
                <p:nvPr/>
              </p:nvCxnSpPr>
              <p:spPr>
                <a:xfrm rot="10800000">
                  <a:off x="6068387" y="-1140594"/>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11" name="Google Shape;111;p1"/>
                <p:cNvCxnSpPr/>
                <p:nvPr/>
              </p:nvCxnSpPr>
              <p:spPr>
                <a:xfrm rot="10800000">
                  <a:off x="6068387" y="-1713698"/>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12" name="Google Shape;112;p1"/>
                <p:cNvCxnSpPr/>
                <p:nvPr/>
              </p:nvCxnSpPr>
              <p:spPr>
                <a:xfrm rot="10800000">
                  <a:off x="6068387" y="-2286803"/>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13" name="Google Shape;113;p1"/>
                <p:cNvCxnSpPr/>
                <p:nvPr/>
              </p:nvCxnSpPr>
              <p:spPr>
                <a:xfrm rot="10800000">
                  <a:off x="6068387" y="-2874603"/>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14" name="Google Shape;114;p1"/>
                <p:cNvCxnSpPr/>
                <p:nvPr/>
              </p:nvCxnSpPr>
              <p:spPr>
                <a:xfrm rot="10800000">
                  <a:off x="6068387" y="-3447708"/>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15" name="Google Shape;115;p1"/>
                <p:cNvCxnSpPr/>
                <p:nvPr/>
              </p:nvCxnSpPr>
              <p:spPr>
                <a:xfrm rot="10800000">
                  <a:off x="6068387" y="-4039180"/>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16" name="Google Shape;116;p1"/>
                <p:cNvCxnSpPr/>
                <p:nvPr/>
              </p:nvCxnSpPr>
              <p:spPr>
                <a:xfrm rot="10800000">
                  <a:off x="6068387" y="-4612285"/>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17" name="Google Shape;117;p1"/>
                <p:cNvCxnSpPr/>
                <p:nvPr/>
              </p:nvCxnSpPr>
              <p:spPr>
                <a:xfrm rot="10800000">
                  <a:off x="6068387" y="-5200084"/>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18" name="Google Shape;118;p1"/>
                <p:cNvCxnSpPr/>
                <p:nvPr/>
              </p:nvCxnSpPr>
              <p:spPr>
                <a:xfrm rot="10800000">
                  <a:off x="6068387" y="-5773189"/>
                  <a:ext cx="0" cy="12707864"/>
                </a:xfrm>
                <a:prstGeom prst="straightConnector1">
                  <a:avLst/>
                </a:prstGeom>
                <a:noFill/>
                <a:ln cap="flat" cmpd="sng" w="22225">
                  <a:solidFill>
                    <a:srgbClr val="F8F5EC"/>
                  </a:solidFill>
                  <a:prstDash val="solid"/>
                  <a:miter lim="800000"/>
                  <a:headEnd len="sm" w="sm" type="none"/>
                  <a:tailEnd len="sm" w="sm" type="none"/>
                </a:ln>
              </p:spPr>
            </p:cxnSp>
          </p:grpSp>
        </p:grpSp>
        <p:grpSp>
          <p:nvGrpSpPr>
            <p:cNvPr id="119" name="Google Shape;119;p1"/>
            <p:cNvGrpSpPr/>
            <p:nvPr/>
          </p:nvGrpSpPr>
          <p:grpSpPr>
            <a:xfrm>
              <a:off x="389475" y="3474801"/>
              <a:ext cx="6254231" cy="3321611"/>
              <a:chOff x="1" y="-889"/>
              <a:chExt cx="12193451" cy="6858889"/>
            </a:xfrm>
          </p:grpSpPr>
          <p:grpSp>
            <p:nvGrpSpPr>
              <p:cNvPr id="120" name="Google Shape;120;p1"/>
              <p:cNvGrpSpPr/>
              <p:nvPr/>
            </p:nvGrpSpPr>
            <p:grpSpPr>
              <a:xfrm>
                <a:off x="589726" y="-889"/>
                <a:ext cx="10955026" cy="6858889"/>
                <a:chOff x="589726" y="-889"/>
                <a:chExt cx="10955026" cy="6858889"/>
              </a:xfrm>
            </p:grpSpPr>
            <p:cxnSp>
              <p:nvCxnSpPr>
                <p:cNvPr id="121" name="Google Shape;121;p1"/>
                <p:cNvCxnSpPr/>
                <p:nvPr/>
              </p:nvCxnSpPr>
              <p:spPr>
                <a:xfrm>
                  <a:off x="589726"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22" name="Google Shape;122;p1"/>
                <p:cNvCxnSpPr/>
                <p:nvPr/>
              </p:nvCxnSpPr>
              <p:spPr>
                <a:xfrm>
                  <a:off x="1162108"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23" name="Google Shape;123;p1"/>
                <p:cNvCxnSpPr/>
                <p:nvPr/>
              </p:nvCxnSpPr>
              <p:spPr>
                <a:xfrm>
                  <a:off x="1751834"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24" name="Google Shape;124;p1"/>
                <p:cNvCxnSpPr/>
                <p:nvPr/>
              </p:nvCxnSpPr>
              <p:spPr>
                <a:xfrm>
                  <a:off x="2324214"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25" name="Google Shape;125;p1"/>
                <p:cNvCxnSpPr/>
                <p:nvPr/>
              </p:nvCxnSpPr>
              <p:spPr>
                <a:xfrm>
                  <a:off x="2896596"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26" name="Google Shape;126;p1"/>
                <p:cNvCxnSpPr/>
                <p:nvPr/>
              </p:nvCxnSpPr>
              <p:spPr>
                <a:xfrm>
                  <a:off x="3465508"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27" name="Google Shape;127;p1"/>
                <p:cNvCxnSpPr/>
                <p:nvPr/>
              </p:nvCxnSpPr>
              <p:spPr>
                <a:xfrm>
                  <a:off x="4058702"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28" name="Google Shape;128;p1"/>
                <p:cNvCxnSpPr/>
                <p:nvPr/>
              </p:nvCxnSpPr>
              <p:spPr>
                <a:xfrm>
                  <a:off x="4627614"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29" name="Google Shape;129;p1"/>
                <p:cNvCxnSpPr/>
                <p:nvPr/>
              </p:nvCxnSpPr>
              <p:spPr>
                <a:xfrm>
                  <a:off x="5182650"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0" name="Google Shape;130;p1"/>
                <p:cNvCxnSpPr/>
                <p:nvPr/>
              </p:nvCxnSpPr>
              <p:spPr>
                <a:xfrm>
                  <a:off x="5751562"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1" name="Google Shape;131;p1"/>
                <p:cNvCxnSpPr/>
                <p:nvPr/>
              </p:nvCxnSpPr>
              <p:spPr>
                <a:xfrm>
                  <a:off x="6344758"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2" name="Google Shape;132;p1"/>
                <p:cNvCxnSpPr/>
                <p:nvPr/>
              </p:nvCxnSpPr>
              <p:spPr>
                <a:xfrm>
                  <a:off x="6913670"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3" name="Google Shape;133;p1"/>
                <p:cNvCxnSpPr/>
                <p:nvPr/>
              </p:nvCxnSpPr>
              <p:spPr>
                <a:xfrm>
                  <a:off x="7486050"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4" name="Google Shape;134;p1"/>
                <p:cNvCxnSpPr/>
                <p:nvPr/>
              </p:nvCxnSpPr>
              <p:spPr>
                <a:xfrm>
                  <a:off x="8058433"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5" name="Google Shape;135;p1"/>
                <p:cNvCxnSpPr/>
                <p:nvPr/>
              </p:nvCxnSpPr>
              <p:spPr>
                <a:xfrm>
                  <a:off x="8648158"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6" name="Google Shape;136;p1"/>
                <p:cNvCxnSpPr/>
                <p:nvPr/>
              </p:nvCxnSpPr>
              <p:spPr>
                <a:xfrm>
                  <a:off x="9220538"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7" name="Google Shape;137;p1"/>
                <p:cNvCxnSpPr/>
                <p:nvPr/>
              </p:nvCxnSpPr>
              <p:spPr>
                <a:xfrm>
                  <a:off x="9810264"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8" name="Google Shape;138;p1"/>
                <p:cNvCxnSpPr/>
                <p:nvPr/>
              </p:nvCxnSpPr>
              <p:spPr>
                <a:xfrm>
                  <a:off x="10382646"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39" name="Google Shape;139;p1"/>
                <p:cNvCxnSpPr/>
                <p:nvPr/>
              </p:nvCxnSpPr>
              <p:spPr>
                <a:xfrm>
                  <a:off x="10972372" y="-889"/>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40" name="Google Shape;140;p1"/>
                <p:cNvCxnSpPr/>
                <p:nvPr/>
              </p:nvCxnSpPr>
              <p:spPr>
                <a:xfrm>
                  <a:off x="11544752" y="-889"/>
                  <a:ext cx="0" cy="6858889"/>
                </a:xfrm>
                <a:prstGeom prst="straightConnector1">
                  <a:avLst/>
                </a:prstGeom>
                <a:noFill/>
                <a:ln cap="flat" cmpd="sng" w="22225">
                  <a:solidFill>
                    <a:srgbClr val="F8F5EC"/>
                  </a:solidFill>
                  <a:prstDash val="solid"/>
                  <a:miter lim="800000"/>
                  <a:headEnd len="sm" w="sm" type="none"/>
                  <a:tailEnd len="sm" w="sm" type="none"/>
                </a:ln>
              </p:spPr>
            </p:cxnSp>
          </p:grpSp>
          <p:grpSp>
            <p:nvGrpSpPr>
              <p:cNvPr id="141" name="Google Shape;141;p1"/>
              <p:cNvGrpSpPr/>
              <p:nvPr/>
            </p:nvGrpSpPr>
            <p:grpSpPr>
              <a:xfrm>
                <a:off x="1" y="561193"/>
                <a:ext cx="12193451" cy="5793502"/>
                <a:chOff x="-285750" y="580243"/>
                <a:chExt cx="12707864" cy="5793502"/>
              </a:xfrm>
            </p:grpSpPr>
            <p:cxnSp>
              <p:nvCxnSpPr>
                <p:cNvPr id="142" name="Google Shape;142;p1"/>
                <p:cNvCxnSpPr/>
                <p:nvPr/>
              </p:nvCxnSpPr>
              <p:spPr>
                <a:xfrm rot="10800000">
                  <a:off x="6068182" y="19813"/>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43" name="Google Shape;143;p1"/>
                <p:cNvCxnSpPr/>
                <p:nvPr/>
              </p:nvCxnSpPr>
              <p:spPr>
                <a:xfrm rot="10800000">
                  <a:off x="6068182" y="-571661"/>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44" name="Google Shape;144;p1"/>
                <p:cNvCxnSpPr/>
                <p:nvPr/>
              </p:nvCxnSpPr>
              <p:spPr>
                <a:xfrm rot="10800000">
                  <a:off x="6068182" y="-1141091"/>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45" name="Google Shape;145;p1"/>
                <p:cNvCxnSpPr/>
                <p:nvPr/>
              </p:nvCxnSpPr>
              <p:spPr>
                <a:xfrm rot="10800000">
                  <a:off x="6068182" y="-1714196"/>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46" name="Google Shape;146;p1"/>
                <p:cNvCxnSpPr/>
                <p:nvPr/>
              </p:nvCxnSpPr>
              <p:spPr>
                <a:xfrm rot="10800000">
                  <a:off x="6068182" y="-2287301"/>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47" name="Google Shape;147;p1"/>
                <p:cNvCxnSpPr/>
                <p:nvPr/>
              </p:nvCxnSpPr>
              <p:spPr>
                <a:xfrm rot="10800000">
                  <a:off x="6068182" y="-2875100"/>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48" name="Google Shape;148;p1"/>
                <p:cNvCxnSpPr/>
                <p:nvPr/>
              </p:nvCxnSpPr>
              <p:spPr>
                <a:xfrm rot="10800000">
                  <a:off x="6068182" y="-3448205"/>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49" name="Google Shape;149;p1"/>
                <p:cNvCxnSpPr/>
                <p:nvPr/>
              </p:nvCxnSpPr>
              <p:spPr>
                <a:xfrm rot="10800000">
                  <a:off x="6068182" y="-4039680"/>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50" name="Google Shape;150;p1"/>
                <p:cNvCxnSpPr/>
                <p:nvPr/>
              </p:nvCxnSpPr>
              <p:spPr>
                <a:xfrm rot="10800000">
                  <a:off x="6068182" y="-4612785"/>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51" name="Google Shape;151;p1"/>
                <p:cNvCxnSpPr/>
                <p:nvPr/>
              </p:nvCxnSpPr>
              <p:spPr>
                <a:xfrm rot="10800000">
                  <a:off x="6068182" y="-5200584"/>
                  <a:ext cx="0" cy="12707864"/>
                </a:xfrm>
                <a:prstGeom prst="straightConnector1">
                  <a:avLst/>
                </a:prstGeom>
                <a:noFill/>
                <a:ln cap="flat" cmpd="sng" w="22225">
                  <a:solidFill>
                    <a:srgbClr val="F8F5EC"/>
                  </a:solidFill>
                  <a:prstDash val="solid"/>
                  <a:miter lim="800000"/>
                  <a:headEnd len="sm" w="sm" type="none"/>
                  <a:tailEnd len="sm" w="sm" type="none"/>
                </a:ln>
              </p:spPr>
            </p:cxnSp>
            <p:cxnSp>
              <p:nvCxnSpPr>
                <p:cNvPr id="152" name="Google Shape;152;p1"/>
                <p:cNvCxnSpPr/>
                <p:nvPr/>
              </p:nvCxnSpPr>
              <p:spPr>
                <a:xfrm rot="10800000">
                  <a:off x="6068182" y="-5773689"/>
                  <a:ext cx="0" cy="12707864"/>
                </a:xfrm>
                <a:prstGeom prst="straightConnector1">
                  <a:avLst/>
                </a:prstGeom>
                <a:noFill/>
                <a:ln cap="flat" cmpd="sng" w="22225">
                  <a:solidFill>
                    <a:srgbClr val="F8F5EC"/>
                  </a:solidFill>
                  <a:prstDash val="solid"/>
                  <a:miter lim="800000"/>
                  <a:headEnd len="sm" w="sm" type="none"/>
                  <a:tailEnd len="sm" w="sm" type="none"/>
                </a:ln>
              </p:spPr>
            </p:cxnSp>
          </p:grpSp>
        </p:grpSp>
        <p:grpSp>
          <p:nvGrpSpPr>
            <p:cNvPr id="153" name="Google Shape;153;p1"/>
            <p:cNvGrpSpPr/>
            <p:nvPr/>
          </p:nvGrpSpPr>
          <p:grpSpPr>
            <a:xfrm>
              <a:off x="6309198" y="404047"/>
              <a:ext cx="6254230" cy="3321611"/>
              <a:chOff x="-1449" y="0"/>
              <a:chExt cx="12193449" cy="6858889"/>
            </a:xfrm>
          </p:grpSpPr>
          <p:grpSp>
            <p:nvGrpSpPr>
              <p:cNvPr id="154" name="Google Shape;154;p1"/>
              <p:cNvGrpSpPr/>
              <p:nvPr/>
            </p:nvGrpSpPr>
            <p:grpSpPr>
              <a:xfrm>
                <a:off x="588277" y="0"/>
                <a:ext cx="10955027" cy="6858889"/>
                <a:chOff x="588277" y="0"/>
                <a:chExt cx="10955027" cy="6858889"/>
              </a:xfrm>
            </p:grpSpPr>
            <p:cxnSp>
              <p:nvCxnSpPr>
                <p:cNvPr id="155" name="Google Shape;155;p1"/>
                <p:cNvCxnSpPr/>
                <p:nvPr/>
              </p:nvCxnSpPr>
              <p:spPr>
                <a:xfrm>
                  <a:off x="588277"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56" name="Google Shape;156;p1"/>
                <p:cNvCxnSpPr/>
                <p:nvPr/>
              </p:nvCxnSpPr>
              <p:spPr>
                <a:xfrm>
                  <a:off x="1160657"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57" name="Google Shape;157;p1"/>
                <p:cNvCxnSpPr/>
                <p:nvPr/>
              </p:nvCxnSpPr>
              <p:spPr>
                <a:xfrm>
                  <a:off x="1750383"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58" name="Google Shape;158;p1"/>
                <p:cNvCxnSpPr/>
                <p:nvPr/>
              </p:nvCxnSpPr>
              <p:spPr>
                <a:xfrm>
                  <a:off x="2322765"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59" name="Google Shape;159;p1"/>
                <p:cNvCxnSpPr/>
                <p:nvPr/>
              </p:nvCxnSpPr>
              <p:spPr>
                <a:xfrm>
                  <a:off x="2895145"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0" name="Google Shape;160;p1"/>
                <p:cNvCxnSpPr/>
                <p:nvPr/>
              </p:nvCxnSpPr>
              <p:spPr>
                <a:xfrm>
                  <a:off x="3464057"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1" name="Google Shape;161;p1"/>
                <p:cNvCxnSpPr/>
                <p:nvPr/>
              </p:nvCxnSpPr>
              <p:spPr>
                <a:xfrm>
                  <a:off x="4057253"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2" name="Google Shape;162;p1"/>
                <p:cNvCxnSpPr/>
                <p:nvPr/>
              </p:nvCxnSpPr>
              <p:spPr>
                <a:xfrm>
                  <a:off x="4626165"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3" name="Google Shape;163;p1"/>
                <p:cNvCxnSpPr/>
                <p:nvPr/>
              </p:nvCxnSpPr>
              <p:spPr>
                <a:xfrm>
                  <a:off x="5181202"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4" name="Google Shape;164;p1"/>
                <p:cNvCxnSpPr/>
                <p:nvPr/>
              </p:nvCxnSpPr>
              <p:spPr>
                <a:xfrm>
                  <a:off x="5750114"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5" name="Google Shape;165;p1"/>
                <p:cNvCxnSpPr/>
                <p:nvPr/>
              </p:nvCxnSpPr>
              <p:spPr>
                <a:xfrm>
                  <a:off x="6343307"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6" name="Google Shape;166;p1"/>
                <p:cNvCxnSpPr/>
                <p:nvPr/>
              </p:nvCxnSpPr>
              <p:spPr>
                <a:xfrm>
                  <a:off x="6912220"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7" name="Google Shape;167;p1"/>
                <p:cNvCxnSpPr/>
                <p:nvPr/>
              </p:nvCxnSpPr>
              <p:spPr>
                <a:xfrm>
                  <a:off x="7484602"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8" name="Google Shape;168;p1"/>
                <p:cNvCxnSpPr/>
                <p:nvPr/>
              </p:nvCxnSpPr>
              <p:spPr>
                <a:xfrm>
                  <a:off x="8056982"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69" name="Google Shape;169;p1"/>
                <p:cNvCxnSpPr/>
                <p:nvPr/>
              </p:nvCxnSpPr>
              <p:spPr>
                <a:xfrm>
                  <a:off x="8646708"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70" name="Google Shape;170;p1"/>
                <p:cNvCxnSpPr/>
                <p:nvPr/>
              </p:nvCxnSpPr>
              <p:spPr>
                <a:xfrm>
                  <a:off x="9219090"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71" name="Google Shape;171;p1"/>
                <p:cNvCxnSpPr/>
                <p:nvPr/>
              </p:nvCxnSpPr>
              <p:spPr>
                <a:xfrm>
                  <a:off x="9808816"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72" name="Google Shape;172;p1"/>
                <p:cNvCxnSpPr/>
                <p:nvPr/>
              </p:nvCxnSpPr>
              <p:spPr>
                <a:xfrm>
                  <a:off x="10381196"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73" name="Google Shape;173;p1"/>
                <p:cNvCxnSpPr/>
                <p:nvPr/>
              </p:nvCxnSpPr>
              <p:spPr>
                <a:xfrm>
                  <a:off x="10970921" y="0"/>
                  <a:ext cx="0" cy="6858889"/>
                </a:xfrm>
                <a:prstGeom prst="straightConnector1">
                  <a:avLst/>
                </a:prstGeom>
                <a:noFill/>
                <a:ln cap="flat" cmpd="sng" w="22225">
                  <a:solidFill>
                    <a:srgbClr val="F8F5EC"/>
                  </a:solidFill>
                  <a:prstDash val="solid"/>
                  <a:miter lim="800000"/>
                  <a:headEnd len="sm" w="sm" type="none"/>
                  <a:tailEnd len="sm" w="sm" type="none"/>
                </a:ln>
              </p:spPr>
            </p:cxnSp>
            <p:cxnSp>
              <p:nvCxnSpPr>
                <p:cNvPr id="174" name="Google Shape;174;p1"/>
                <p:cNvCxnSpPr/>
                <p:nvPr/>
              </p:nvCxnSpPr>
              <p:spPr>
                <a:xfrm>
                  <a:off x="11543304" y="0"/>
                  <a:ext cx="0" cy="6858889"/>
                </a:xfrm>
                <a:prstGeom prst="straightConnector1">
                  <a:avLst/>
                </a:prstGeom>
                <a:noFill/>
                <a:ln cap="flat" cmpd="sng" w="22225">
                  <a:solidFill>
                    <a:srgbClr val="F8F5EC"/>
                  </a:solidFill>
                  <a:prstDash val="solid"/>
                  <a:miter lim="800000"/>
                  <a:headEnd len="sm" w="sm" type="none"/>
                  <a:tailEnd len="sm" w="sm" type="none"/>
                </a:ln>
              </p:spPr>
            </p:cxnSp>
          </p:grpSp>
          <p:grpSp>
            <p:nvGrpSpPr>
              <p:cNvPr id="175" name="Google Shape;175;p1"/>
              <p:cNvGrpSpPr/>
              <p:nvPr/>
            </p:nvGrpSpPr>
            <p:grpSpPr>
              <a:xfrm>
                <a:off x="-1449" y="562083"/>
                <a:ext cx="12193449" cy="5793502"/>
                <a:chOff x="-287261" y="581133"/>
                <a:chExt cx="12707862" cy="5793502"/>
              </a:xfrm>
            </p:grpSpPr>
            <p:cxnSp>
              <p:nvCxnSpPr>
                <p:cNvPr id="176" name="Google Shape;176;p1"/>
                <p:cNvCxnSpPr/>
                <p:nvPr/>
              </p:nvCxnSpPr>
              <p:spPr>
                <a:xfrm rot="10800000">
                  <a:off x="6066670" y="20704"/>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77" name="Google Shape;177;p1"/>
                <p:cNvCxnSpPr/>
                <p:nvPr/>
              </p:nvCxnSpPr>
              <p:spPr>
                <a:xfrm rot="10800000">
                  <a:off x="6066670" y="-570770"/>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78" name="Google Shape;178;p1"/>
                <p:cNvCxnSpPr/>
                <p:nvPr/>
              </p:nvCxnSpPr>
              <p:spPr>
                <a:xfrm rot="10800000">
                  <a:off x="6066670" y="-1140200"/>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79" name="Google Shape;179;p1"/>
                <p:cNvCxnSpPr/>
                <p:nvPr/>
              </p:nvCxnSpPr>
              <p:spPr>
                <a:xfrm rot="10800000">
                  <a:off x="6066670" y="-1713305"/>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80" name="Google Shape;180;p1"/>
                <p:cNvCxnSpPr/>
                <p:nvPr/>
              </p:nvCxnSpPr>
              <p:spPr>
                <a:xfrm rot="10800000">
                  <a:off x="6066670" y="-2286410"/>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81" name="Google Shape;181;p1"/>
                <p:cNvCxnSpPr/>
                <p:nvPr/>
              </p:nvCxnSpPr>
              <p:spPr>
                <a:xfrm rot="10800000">
                  <a:off x="6066670" y="-2874209"/>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82" name="Google Shape;182;p1"/>
                <p:cNvCxnSpPr/>
                <p:nvPr/>
              </p:nvCxnSpPr>
              <p:spPr>
                <a:xfrm rot="10800000">
                  <a:off x="6066670" y="-3447314"/>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83" name="Google Shape;183;p1"/>
                <p:cNvCxnSpPr/>
                <p:nvPr/>
              </p:nvCxnSpPr>
              <p:spPr>
                <a:xfrm rot="10800000">
                  <a:off x="6066670" y="-4038789"/>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84" name="Google Shape;184;p1"/>
                <p:cNvCxnSpPr/>
                <p:nvPr/>
              </p:nvCxnSpPr>
              <p:spPr>
                <a:xfrm rot="10800000">
                  <a:off x="6066670" y="-4611894"/>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85" name="Google Shape;185;p1"/>
                <p:cNvCxnSpPr/>
                <p:nvPr/>
              </p:nvCxnSpPr>
              <p:spPr>
                <a:xfrm rot="10800000">
                  <a:off x="6066670" y="-5199693"/>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186" name="Google Shape;186;p1"/>
                <p:cNvCxnSpPr/>
                <p:nvPr/>
              </p:nvCxnSpPr>
              <p:spPr>
                <a:xfrm rot="10800000">
                  <a:off x="6066670" y="-5772798"/>
                  <a:ext cx="0" cy="12707862"/>
                </a:xfrm>
                <a:prstGeom prst="straightConnector1">
                  <a:avLst/>
                </a:prstGeom>
                <a:noFill/>
                <a:ln cap="flat" cmpd="sng" w="22225">
                  <a:solidFill>
                    <a:srgbClr val="F8F5EC"/>
                  </a:solidFill>
                  <a:prstDash val="solid"/>
                  <a:miter lim="800000"/>
                  <a:headEnd len="sm" w="sm" type="none"/>
                  <a:tailEnd len="sm" w="sm" type="none"/>
                </a:ln>
              </p:spPr>
            </p:cxnSp>
          </p:grpSp>
        </p:grpSp>
        <p:grpSp>
          <p:nvGrpSpPr>
            <p:cNvPr id="187" name="Google Shape;187;p1"/>
            <p:cNvGrpSpPr/>
            <p:nvPr/>
          </p:nvGrpSpPr>
          <p:grpSpPr>
            <a:xfrm>
              <a:off x="6298522" y="3469464"/>
              <a:ext cx="6254230" cy="3321611"/>
              <a:chOff x="-1646" y="-500"/>
              <a:chExt cx="12193449" cy="6858891"/>
            </a:xfrm>
          </p:grpSpPr>
          <p:grpSp>
            <p:nvGrpSpPr>
              <p:cNvPr id="188" name="Google Shape;188;p1"/>
              <p:cNvGrpSpPr/>
              <p:nvPr/>
            </p:nvGrpSpPr>
            <p:grpSpPr>
              <a:xfrm>
                <a:off x="588081" y="-500"/>
                <a:ext cx="10955026" cy="6858891"/>
                <a:chOff x="588081" y="-500"/>
                <a:chExt cx="10955026" cy="6858891"/>
              </a:xfrm>
            </p:grpSpPr>
            <p:cxnSp>
              <p:nvCxnSpPr>
                <p:cNvPr id="189" name="Google Shape;189;p1"/>
                <p:cNvCxnSpPr/>
                <p:nvPr/>
              </p:nvCxnSpPr>
              <p:spPr>
                <a:xfrm>
                  <a:off x="588081"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0" name="Google Shape;190;p1"/>
                <p:cNvCxnSpPr/>
                <p:nvPr/>
              </p:nvCxnSpPr>
              <p:spPr>
                <a:xfrm>
                  <a:off x="1160461"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1" name="Google Shape;191;p1"/>
                <p:cNvCxnSpPr/>
                <p:nvPr/>
              </p:nvCxnSpPr>
              <p:spPr>
                <a:xfrm>
                  <a:off x="1750187"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2" name="Google Shape;192;p1"/>
                <p:cNvCxnSpPr/>
                <p:nvPr/>
              </p:nvCxnSpPr>
              <p:spPr>
                <a:xfrm>
                  <a:off x="2322569"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3" name="Google Shape;193;p1"/>
                <p:cNvCxnSpPr/>
                <p:nvPr/>
              </p:nvCxnSpPr>
              <p:spPr>
                <a:xfrm>
                  <a:off x="2894949"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4" name="Google Shape;194;p1"/>
                <p:cNvCxnSpPr/>
                <p:nvPr/>
              </p:nvCxnSpPr>
              <p:spPr>
                <a:xfrm>
                  <a:off x="3463861"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5" name="Google Shape;195;p1"/>
                <p:cNvCxnSpPr/>
                <p:nvPr/>
              </p:nvCxnSpPr>
              <p:spPr>
                <a:xfrm>
                  <a:off x="4057057"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6" name="Google Shape;196;p1"/>
                <p:cNvCxnSpPr/>
                <p:nvPr/>
              </p:nvCxnSpPr>
              <p:spPr>
                <a:xfrm>
                  <a:off x="4625969"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7" name="Google Shape;197;p1"/>
                <p:cNvCxnSpPr/>
                <p:nvPr/>
              </p:nvCxnSpPr>
              <p:spPr>
                <a:xfrm>
                  <a:off x="5181005"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8" name="Google Shape;198;p1"/>
                <p:cNvCxnSpPr/>
                <p:nvPr/>
              </p:nvCxnSpPr>
              <p:spPr>
                <a:xfrm>
                  <a:off x="5749917"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199" name="Google Shape;199;p1"/>
                <p:cNvCxnSpPr/>
                <p:nvPr/>
              </p:nvCxnSpPr>
              <p:spPr>
                <a:xfrm>
                  <a:off x="6343111"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200" name="Google Shape;200;p1"/>
                <p:cNvCxnSpPr/>
                <p:nvPr/>
              </p:nvCxnSpPr>
              <p:spPr>
                <a:xfrm>
                  <a:off x="6912023"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201" name="Google Shape;201;p1"/>
                <p:cNvCxnSpPr/>
                <p:nvPr/>
              </p:nvCxnSpPr>
              <p:spPr>
                <a:xfrm>
                  <a:off x="7484405"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202" name="Google Shape;202;p1"/>
                <p:cNvCxnSpPr/>
                <p:nvPr/>
              </p:nvCxnSpPr>
              <p:spPr>
                <a:xfrm>
                  <a:off x="8056785"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203" name="Google Shape;203;p1"/>
                <p:cNvCxnSpPr/>
                <p:nvPr/>
              </p:nvCxnSpPr>
              <p:spPr>
                <a:xfrm>
                  <a:off x="8646511"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204" name="Google Shape;204;p1"/>
                <p:cNvCxnSpPr/>
                <p:nvPr/>
              </p:nvCxnSpPr>
              <p:spPr>
                <a:xfrm>
                  <a:off x="9218893"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205" name="Google Shape;205;p1"/>
                <p:cNvCxnSpPr/>
                <p:nvPr/>
              </p:nvCxnSpPr>
              <p:spPr>
                <a:xfrm>
                  <a:off x="9808619"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206" name="Google Shape;206;p1"/>
                <p:cNvCxnSpPr/>
                <p:nvPr/>
              </p:nvCxnSpPr>
              <p:spPr>
                <a:xfrm>
                  <a:off x="10380999"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207" name="Google Shape;207;p1"/>
                <p:cNvCxnSpPr/>
                <p:nvPr/>
              </p:nvCxnSpPr>
              <p:spPr>
                <a:xfrm>
                  <a:off x="10970725" y="-500"/>
                  <a:ext cx="0" cy="6858891"/>
                </a:xfrm>
                <a:prstGeom prst="straightConnector1">
                  <a:avLst/>
                </a:prstGeom>
                <a:noFill/>
                <a:ln cap="flat" cmpd="sng" w="22225">
                  <a:solidFill>
                    <a:srgbClr val="F8F5EC"/>
                  </a:solidFill>
                  <a:prstDash val="solid"/>
                  <a:miter lim="800000"/>
                  <a:headEnd len="sm" w="sm" type="none"/>
                  <a:tailEnd len="sm" w="sm" type="none"/>
                </a:ln>
              </p:spPr>
            </p:cxnSp>
            <p:cxnSp>
              <p:nvCxnSpPr>
                <p:cNvPr id="208" name="Google Shape;208;p1"/>
                <p:cNvCxnSpPr/>
                <p:nvPr/>
              </p:nvCxnSpPr>
              <p:spPr>
                <a:xfrm>
                  <a:off x="11543107" y="-500"/>
                  <a:ext cx="0" cy="6858891"/>
                </a:xfrm>
                <a:prstGeom prst="straightConnector1">
                  <a:avLst/>
                </a:prstGeom>
                <a:noFill/>
                <a:ln cap="flat" cmpd="sng" w="22225">
                  <a:solidFill>
                    <a:srgbClr val="F8F5EC"/>
                  </a:solidFill>
                  <a:prstDash val="solid"/>
                  <a:miter lim="800000"/>
                  <a:headEnd len="sm" w="sm" type="none"/>
                  <a:tailEnd len="sm" w="sm" type="none"/>
                </a:ln>
              </p:spPr>
            </p:cxnSp>
          </p:grpSp>
          <p:grpSp>
            <p:nvGrpSpPr>
              <p:cNvPr id="209" name="Google Shape;209;p1"/>
              <p:cNvGrpSpPr/>
              <p:nvPr/>
            </p:nvGrpSpPr>
            <p:grpSpPr>
              <a:xfrm>
                <a:off x="-1646" y="561585"/>
                <a:ext cx="12193449" cy="5793501"/>
                <a:chOff x="-287466" y="580635"/>
                <a:chExt cx="12707862" cy="5793501"/>
              </a:xfrm>
            </p:grpSpPr>
            <p:cxnSp>
              <p:nvCxnSpPr>
                <p:cNvPr id="210" name="Google Shape;210;p1"/>
                <p:cNvCxnSpPr/>
                <p:nvPr/>
              </p:nvCxnSpPr>
              <p:spPr>
                <a:xfrm rot="10800000">
                  <a:off x="6066465" y="20205"/>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11" name="Google Shape;211;p1"/>
                <p:cNvCxnSpPr/>
                <p:nvPr/>
              </p:nvCxnSpPr>
              <p:spPr>
                <a:xfrm rot="10800000">
                  <a:off x="6066465" y="-571268"/>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12" name="Google Shape;212;p1"/>
                <p:cNvCxnSpPr/>
                <p:nvPr/>
              </p:nvCxnSpPr>
              <p:spPr>
                <a:xfrm rot="10800000">
                  <a:off x="6066465" y="-1140700"/>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13" name="Google Shape;213;p1"/>
                <p:cNvCxnSpPr/>
                <p:nvPr/>
              </p:nvCxnSpPr>
              <p:spPr>
                <a:xfrm rot="10800000">
                  <a:off x="6066465" y="-1713805"/>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14" name="Google Shape;214;p1"/>
                <p:cNvCxnSpPr/>
                <p:nvPr/>
              </p:nvCxnSpPr>
              <p:spPr>
                <a:xfrm rot="10800000">
                  <a:off x="6066465" y="-2286910"/>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15" name="Google Shape;215;p1"/>
                <p:cNvCxnSpPr/>
                <p:nvPr/>
              </p:nvCxnSpPr>
              <p:spPr>
                <a:xfrm rot="10800000">
                  <a:off x="6066465" y="-2874709"/>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16" name="Google Shape;216;p1"/>
                <p:cNvCxnSpPr/>
                <p:nvPr/>
              </p:nvCxnSpPr>
              <p:spPr>
                <a:xfrm rot="10800000">
                  <a:off x="6066465" y="-3447814"/>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17" name="Google Shape;217;p1"/>
                <p:cNvCxnSpPr/>
                <p:nvPr/>
              </p:nvCxnSpPr>
              <p:spPr>
                <a:xfrm rot="10800000">
                  <a:off x="6066465" y="-4039286"/>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18" name="Google Shape;218;p1"/>
                <p:cNvCxnSpPr/>
                <p:nvPr/>
              </p:nvCxnSpPr>
              <p:spPr>
                <a:xfrm rot="10800000">
                  <a:off x="6066465" y="-4612391"/>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19" name="Google Shape;219;p1"/>
                <p:cNvCxnSpPr/>
                <p:nvPr/>
              </p:nvCxnSpPr>
              <p:spPr>
                <a:xfrm rot="10800000">
                  <a:off x="6066465" y="-5200191"/>
                  <a:ext cx="0" cy="12707862"/>
                </a:xfrm>
                <a:prstGeom prst="straightConnector1">
                  <a:avLst/>
                </a:prstGeom>
                <a:noFill/>
                <a:ln cap="flat" cmpd="sng" w="22225">
                  <a:solidFill>
                    <a:srgbClr val="F8F5EC"/>
                  </a:solidFill>
                  <a:prstDash val="solid"/>
                  <a:miter lim="800000"/>
                  <a:headEnd len="sm" w="sm" type="none"/>
                  <a:tailEnd len="sm" w="sm" type="none"/>
                </a:ln>
              </p:spPr>
            </p:cxnSp>
            <p:cxnSp>
              <p:nvCxnSpPr>
                <p:cNvPr id="220" name="Google Shape;220;p1"/>
                <p:cNvCxnSpPr/>
                <p:nvPr/>
              </p:nvCxnSpPr>
              <p:spPr>
                <a:xfrm rot="10800000">
                  <a:off x="6066465" y="-5773296"/>
                  <a:ext cx="0" cy="12707862"/>
                </a:xfrm>
                <a:prstGeom prst="straightConnector1">
                  <a:avLst/>
                </a:prstGeom>
                <a:noFill/>
                <a:ln cap="flat" cmpd="sng" w="22225">
                  <a:solidFill>
                    <a:srgbClr val="F8F5EC"/>
                  </a:solidFill>
                  <a:prstDash val="solid"/>
                  <a:miter lim="800000"/>
                  <a:headEnd len="sm" w="sm" type="none"/>
                  <a:tailEnd len="sm" w="sm" type="none"/>
                </a:ln>
              </p:spPr>
            </p:cxnSp>
          </p:grpSp>
        </p:grpSp>
      </p:grpSp>
      <p:grpSp>
        <p:nvGrpSpPr>
          <p:cNvPr id="221" name="Google Shape;221;p1"/>
          <p:cNvGrpSpPr/>
          <p:nvPr/>
        </p:nvGrpSpPr>
        <p:grpSpPr>
          <a:xfrm rot="7356529">
            <a:off x="4130621" y="4352475"/>
            <a:ext cx="1550988" cy="873125"/>
            <a:chOff x="3251200" y="952500"/>
            <a:chExt cx="1550988" cy="873125"/>
          </a:xfrm>
        </p:grpSpPr>
        <p:sp>
          <p:nvSpPr>
            <p:cNvPr id="222" name="Google Shape;222;p1"/>
            <p:cNvSpPr/>
            <p:nvPr/>
          </p:nvSpPr>
          <p:spPr>
            <a:xfrm>
              <a:off x="4056063" y="982663"/>
              <a:ext cx="180975" cy="180975"/>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
            <p:cNvSpPr/>
            <p:nvPr/>
          </p:nvSpPr>
          <p:spPr>
            <a:xfrm>
              <a:off x="3757613" y="1374775"/>
              <a:ext cx="266700" cy="266700"/>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p1"/>
            <p:cNvSpPr/>
            <p:nvPr/>
          </p:nvSpPr>
          <p:spPr>
            <a:xfrm>
              <a:off x="4333875" y="1428750"/>
              <a:ext cx="128588" cy="128588"/>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1"/>
            <p:cNvSpPr/>
            <p:nvPr/>
          </p:nvSpPr>
          <p:spPr>
            <a:xfrm>
              <a:off x="4171950" y="1755775"/>
              <a:ext cx="69850" cy="69850"/>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p1"/>
            <p:cNvSpPr/>
            <p:nvPr/>
          </p:nvSpPr>
          <p:spPr>
            <a:xfrm>
              <a:off x="3308350" y="952500"/>
              <a:ext cx="128588" cy="127000"/>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7" name="Google Shape;227;p1"/>
            <p:cNvSpPr/>
            <p:nvPr/>
          </p:nvSpPr>
          <p:spPr>
            <a:xfrm>
              <a:off x="4519613" y="1112838"/>
              <a:ext cx="69850" cy="69850"/>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8" name="Google Shape;228;p1"/>
            <p:cNvSpPr/>
            <p:nvPr/>
          </p:nvSpPr>
          <p:spPr>
            <a:xfrm>
              <a:off x="4756150" y="1431925"/>
              <a:ext cx="46038" cy="47625"/>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9" name="Google Shape;229;p1"/>
            <p:cNvSpPr/>
            <p:nvPr/>
          </p:nvSpPr>
          <p:spPr>
            <a:xfrm>
              <a:off x="3595688" y="1771650"/>
              <a:ext cx="46037" cy="46038"/>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1"/>
            <p:cNvSpPr/>
            <p:nvPr/>
          </p:nvSpPr>
          <p:spPr>
            <a:xfrm>
              <a:off x="4681538" y="1779588"/>
              <a:ext cx="46037" cy="46037"/>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1"/>
            <p:cNvSpPr/>
            <p:nvPr/>
          </p:nvSpPr>
          <p:spPr>
            <a:xfrm>
              <a:off x="3251200" y="1352550"/>
              <a:ext cx="180975" cy="180975"/>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32" name="Google Shape;232;p1"/>
          <p:cNvGrpSpPr/>
          <p:nvPr/>
        </p:nvGrpSpPr>
        <p:grpSpPr>
          <a:xfrm>
            <a:off x="6744303" y="1818044"/>
            <a:ext cx="1550988" cy="873125"/>
            <a:chOff x="3251200" y="952500"/>
            <a:chExt cx="1550988" cy="873125"/>
          </a:xfrm>
        </p:grpSpPr>
        <p:sp>
          <p:nvSpPr>
            <p:cNvPr id="233" name="Google Shape;233;p1"/>
            <p:cNvSpPr/>
            <p:nvPr/>
          </p:nvSpPr>
          <p:spPr>
            <a:xfrm>
              <a:off x="4056063" y="982663"/>
              <a:ext cx="180975" cy="180975"/>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1"/>
            <p:cNvSpPr/>
            <p:nvPr/>
          </p:nvSpPr>
          <p:spPr>
            <a:xfrm>
              <a:off x="3757613" y="1374775"/>
              <a:ext cx="266700" cy="266700"/>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5" name="Google Shape;235;p1"/>
            <p:cNvSpPr/>
            <p:nvPr/>
          </p:nvSpPr>
          <p:spPr>
            <a:xfrm>
              <a:off x="4333875" y="1428750"/>
              <a:ext cx="128588" cy="128588"/>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1"/>
            <p:cNvSpPr/>
            <p:nvPr/>
          </p:nvSpPr>
          <p:spPr>
            <a:xfrm>
              <a:off x="4171950" y="1755775"/>
              <a:ext cx="69850" cy="69850"/>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7" name="Google Shape;237;p1"/>
            <p:cNvSpPr/>
            <p:nvPr/>
          </p:nvSpPr>
          <p:spPr>
            <a:xfrm>
              <a:off x="3308350" y="952500"/>
              <a:ext cx="128588" cy="127000"/>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8" name="Google Shape;238;p1"/>
            <p:cNvSpPr/>
            <p:nvPr/>
          </p:nvSpPr>
          <p:spPr>
            <a:xfrm>
              <a:off x="4519613" y="1112838"/>
              <a:ext cx="69850" cy="69850"/>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p1"/>
            <p:cNvSpPr/>
            <p:nvPr/>
          </p:nvSpPr>
          <p:spPr>
            <a:xfrm>
              <a:off x="4756150" y="1431925"/>
              <a:ext cx="46038" cy="47625"/>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1"/>
            <p:cNvSpPr/>
            <p:nvPr/>
          </p:nvSpPr>
          <p:spPr>
            <a:xfrm>
              <a:off x="3595688" y="1771650"/>
              <a:ext cx="46037" cy="46038"/>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1" name="Google Shape;241;p1"/>
            <p:cNvSpPr/>
            <p:nvPr/>
          </p:nvSpPr>
          <p:spPr>
            <a:xfrm>
              <a:off x="4681538" y="1779588"/>
              <a:ext cx="46037" cy="46037"/>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1"/>
            <p:cNvSpPr/>
            <p:nvPr/>
          </p:nvSpPr>
          <p:spPr>
            <a:xfrm>
              <a:off x="3251200" y="1352550"/>
              <a:ext cx="180975" cy="180975"/>
            </a:xfrm>
            <a:prstGeom prst="ellipse">
              <a:avLst/>
            </a:prstGeom>
            <a:solidFill>
              <a:srgbClr val="C197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aper torn png - Top vector, png, psd files on Nohat.cc" id="243" name="Google Shape;243;p1"/>
          <p:cNvPicPr preferRelativeResize="0"/>
          <p:nvPr/>
        </p:nvPicPr>
        <p:blipFill rotWithShape="1">
          <a:blip r:embed="rId3">
            <a:alphaModFix/>
          </a:blip>
          <a:srcRect b="0" l="0" r="0" t="0"/>
          <a:stretch/>
        </p:blipFill>
        <p:spPr>
          <a:xfrm rot="999695">
            <a:off x="2276858" y="1515144"/>
            <a:ext cx="3333750" cy="2219325"/>
          </a:xfrm>
          <a:prstGeom prst="rect">
            <a:avLst/>
          </a:prstGeom>
          <a:noFill/>
          <a:ln>
            <a:noFill/>
          </a:ln>
        </p:spPr>
      </p:pic>
      <p:pic>
        <p:nvPicPr>
          <p:cNvPr descr="Free Dried flower 1190496 PNG with Transparent Background" id="244" name="Google Shape;244;p1"/>
          <p:cNvPicPr preferRelativeResize="0"/>
          <p:nvPr/>
        </p:nvPicPr>
        <p:blipFill rotWithShape="1">
          <a:blip r:embed="rId4">
            <a:alphaModFix/>
          </a:blip>
          <a:srcRect b="0" l="0" r="0" t="0"/>
          <a:stretch/>
        </p:blipFill>
        <p:spPr>
          <a:xfrm rot="-1763880">
            <a:off x="3666962" y="215304"/>
            <a:ext cx="1178496" cy="2741575"/>
          </a:xfrm>
          <a:prstGeom prst="rect">
            <a:avLst/>
          </a:prstGeom>
          <a:noFill/>
          <a:ln>
            <a:noFill/>
          </a:ln>
        </p:spPr>
      </p:pic>
      <p:pic>
        <p:nvPicPr>
          <p:cNvPr id="245" name="Google Shape;245;p1"/>
          <p:cNvPicPr preferRelativeResize="0"/>
          <p:nvPr/>
        </p:nvPicPr>
        <p:blipFill rotWithShape="1">
          <a:blip r:embed="rId5">
            <a:alphaModFix/>
          </a:blip>
          <a:srcRect b="0" l="0" r="0" t="0"/>
          <a:stretch/>
        </p:blipFill>
        <p:spPr>
          <a:xfrm>
            <a:off x="-1337877" y="3181716"/>
            <a:ext cx="718930" cy="3810000"/>
          </a:xfrm>
          <a:prstGeom prst="rect">
            <a:avLst/>
          </a:prstGeom>
          <a:noFill/>
          <a:ln>
            <a:noFill/>
          </a:ln>
        </p:spPr>
      </p:pic>
      <p:pic>
        <p:nvPicPr>
          <p:cNvPr id="246" name="Google Shape;246;p1"/>
          <p:cNvPicPr preferRelativeResize="0"/>
          <p:nvPr/>
        </p:nvPicPr>
        <p:blipFill rotWithShape="1">
          <a:blip r:embed="rId6">
            <a:alphaModFix/>
          </a:blip>
          <a:srcRect b="0" l="0" r="0" t="0"/>
          <a:stretch/>
        </p:blipFill>
        <p:spPr>
          <a:xfrm>
            <a:off x="-1359331" y="-827330"/>
            <a:ext cx="646043" cy="3810000"/>
          </a:xfrm>
          <a:prstGeom prst="rect">
            <a:avLst/>
          </a:prstGeom>
          <a:noFill/>
          <a:ln>
            <a:noFill/>
          </a:ln>
        </p:spPr>
      </p:pic>
      <p:sp>
        <p:nvSpPr>
          <p:cNvPr id="247" name="Google Shape;247;p1"/>
          <p:cNvSpPr/>
          <p:nvPr/>
        </p:nvSpPr>
        <p:spPr>
          <a:xfrm rot="9918477">
            <a:off x="5168304" y="2848508"/>
            <a:ext cx="1645856" cy="2590242"/>
          </a:xfrm>
          <a:custGeom>
            <a:rect b="b" l="l" r="r" t="t"/>
            <a:pathLst>
              <a:path extrusionOk="0" h="2590242" w="1645856">
                <a:moveTo>
                  <a:pt x="158690" y="2395998"/>
                </a:moveTo>
                <a:cubicBezTo>
                  <a:pt x="88621" y="2199805"/>
                  <a:pt x="-88304" y="1704067"/>
                  <a:pt x="53586" y="1344964"/>
                </a:cubicBezTo>
                <a:cubicBezTo>
                  <a:pt x="195476" y="985861"/>
                  <a:pt x="796318" y="446330"/>
                  <a:pt x="1010028" y="241378"/>
                </a:cubicBezTo>
                <a:cubicBezTo>
                  <a:pt x="1223738" y="36426"/>
                  <a:pt x="1236000" y="-114222"/>
                  <a:pt x="1335848" y="115254"/>
                </a:cubicBezTo>
                <a:cubicBezTo>
                  <a:pt x="1435696" y="344730"/>
                  <a:pt x="1752758" y="1217088"/>
                  <a:pt x="1609117" y="1618233"/>
                </a:cubicBezTo>
                <a:cubicBezTo>
                  <a:pt x="1465476" y="2019378"/>
                  <a:pt x="712234" y="2394247"/>
                  <a:pt x="474000" y="2522123"/>
                </a:cubicBezTo>
                <a:cubicBezTo>
                  <a:pt x="235766" y="2649999"/>
                  <a:pt x="228759" y="2592191"/>
                  <a:pt x="158690" y="2395998"/>
                </a:cubicBezTo>
                <a:close/>
              </a:path>
            </a:pathLst>
          </a:custGeom>
          <a:solidFill>
            <a:srgbClr val="FFE76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8" name="Google Shape;248;p1"/>
          <p:cNvSpPr/>
          <p:nvPr/>
        </p:nvSpPr>
        <p:spPr>
          <a:xfrm>
            <a:off x="5748470" y="1271244"/>
            <a:ext cx="1645856" cy="2590242"/>
          </a:xfrm>
          <a:custGeom>
            <a:rect b="b" l="l" r="r" t="t"/>
            <a:pathLst>
              <a:path extrusionOk="0" h="2590242" w="1645856">
                <a:moveTo>
                  <a:pt x="158690" y="2395998"/>
                </a:moveTo>
                <a:cubicBezTo>
                  <a:pt x="88621" y="2199805"/>
                  <a:pt x="-88304" y="1704067"/>
                  <a:pt x="53586" y="1344964"/>
                </a:cubicBezTo>
                <a:cubicBezTo>
                  <a:pt x="195476" y="985861"/>
                  <a:pt x="796318" y="446330"/>
                  <a:pt x="1010028" y="241378"/>
                </a:cubicBezTo>
                <a:cubicBezTo>
                  <a:pt x="1223738" y="36426"/>
                  <a:pt x="1236000" y="-114222"/>
                  <a:pt x="1335848" y="115254"/>
                </a:cubicBezTo>
                <a:cubicBezTo>
                  <a:pt x="1435696" y="344730"/>
                  <a:pt x="1752758" y="1217088"/>
                  <a:pt x="1609117" y="1618233"/>
                </a:cubicBezTo>
                <a:cubicBezTo>
                  <a:pt x="1465476" y="2019378"/>
                  <a:pt x="712234" y="2394247"/>
                  <a:pt x="474000" y="2522123"/>
                </a:cubicBezTo>
                <a:cubicBezTo>
                  <a:pt x="235766" y="2649999"/>
                  <a:pt x="228759" y="2592191"/>
                  <a:pt x="158690" y="2395998"/>
                </a:cubicBezTo>
                <a:close/>
              </a:path>
            </a:pathLst>
          </a:custGeom>
          <a:solidFill>
            <a:srgbClr val="FFE76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9" name="Google Shape;249;p1"/>
          <p:cNvSpPr/>
          <p:nvPr/>
        </p:nvSpPr>
        <p:spPr>
          <a:xfrm rot="3079231">
            <a:off x="6207744" y="1714221"/>
            <a:ext cx="1645856" cy="2590242"/>
          </a:xfrm>
          <a:custGeom>
            <a:rect b="b" l="l" r="r" t="t"/>
            <a:pathLst>
              <a:path extrusionOk="0" h="2590242" w="1645856">
                <a:moveTo>
                  <a:pt x="158690" y="2395998"/>
                </a:moveTo>
                <a:cubicBezTo>
                  <a:pt x="88621" y="2199805"/>
                  <a:pt x="-88304" y="1704067"/>
                  <a:pt x="53586" y="1344964"/>
                </a:cubicBezTo>
                <a:cubicBezTo>
                  <a:pt x="195476" y="985861"/>
                  <a:pt x="796318" y="446330"/>
                  <a:pt x="1010028" y="241378"/>
                </a:cubicBezTo>
                <a:cubicBezTo>
                  <a:pt x="1223738" y="36426"/>
                  <a:pt x="1236000" y="-114222"/>
                  <a:pt x="1335848" y="115254"/>
                </a:cubicBezTo>
                <a:cubicBezTo>
                  <a:pt x="1435696" y="344730"/>
                  <a:pt x="1752758" y="1217088"/>
                  <a:pt x="1609117" y="1618233"/>
                </a:cubicBezTo>
                <a:cubicBezTo>
                  <a:pt x="1465476" y="2019378"/>
                  <a:pt x="712234" y="2394247"/>
                  <a:pt x="474000" y="2522123"/>
                </a:cubicBezTo>
                <a:cubicBezTo>
                  <a:pt x="235766" y="2649999"/>
                  <a:pt x="228759" y="2592191"/>
                  <a:pt x="158690" y="2395998"/>
                </a:cubicBezTo>
                <a:close/>
              </a:path>
            </a:pathLst>
          </a:custGeom>
          <a:solidFill>
            <a:srgbClr val="FFE76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p1"/>
          <p:cNvSpPr/>
          <p:nvPr/>
        </p:nvSpPr>
        <p:spPr>
          <a:xfrm rot="-2597576">
            <a:off x="4868849" y="1289518"/>
            <a:ext cx="1645856" cy="2590242"/>
          </a:xfrm>
          <a:custGeom>
            <a:rect b="b" l="l" r="r" t="t"/>
            <a:pathLst>
              <a:path extrusionOk="0" h="2590242" w="1645856">
                <a:moveTo>
                  <a:pt x="158690" y="2395998"/>
                </a:moveTo>
                <a:cubicBezTo>
                  <a:pt x="88621" y="2199805"/>
                  <a:pt x="-88304" y="1704067"/>
                  <a:pt x="53586" y="1344964"/>
                </a:cubicBezTo>
                <a:cubicBezTo>
                  <a:pt x="195476" y="985861"/>
                  <a:pt x="796318" y="446330"/>
                  <a:pt x="1010028" y="241378"/>
                </a:cubicBezTo>
                <a:cubicBezTo>
                  <a:pt x="1223738" y="36426"/>
                  <a:pt x="1236000" y="-114222"/>
                  <a:pt x="1335848" y="115254"/>
                </a:cubicBezTo>
                <a:cubicBezTo>
                  <a:pt x="1435696" y="344730"/>
                  <a:pt x="1752758" y="1217088"/>
                  <a:pt x="1609117" y="1618233"/>
                </a:cubicBezTo>
                <a:cubicBezTo>
                  <a:pt x="1465476" y="2019378"/>
                  <a:pt x="712234" y="2394247"/>
                  <a:pt x="474000" y="2522123"/>
                </a:cubicBezTo>
                <a:cubicBezTo>
                  <a:pt x="235766" y="2649999"/>
                  <a:pt x="228759" y="2592191"/>
                  <a:pt x="158690" y="2395998"/>
                </a:cubicBezTo>
                <a:close/>
              </a:path>
            </a:pathLst>
          </a:custGeom>
          <a:solidFill>
            <a:srgbClr val="FFE76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1" name="Google Shape;251;p1"/>
          <p:cNvSpPr/>
          <p:nvPr/>
        </p:nvSpPr>
        <p:spPr>
          <a:xfrm rot="-5659658">
            <a:off x="4331019" y="1749856"/>
            <a:ext cx="1645856" cy="2590242"/>
          </a:xfrm>
          <a:custGeom>
            <a:rect b="b" l="l" r="r" t="t"/>
            <a:pathLst>
              <a:path extrusionOk="0" h="2590242" w="1645856">
                <a:moveTo>
                  <a:pt x="158690" y="2395998"/>
                </a:moveTo>
                <a:cubicBezTo>
                  <a:pt x="88621" y="2199805"/>
                  <a:pt x="-88304" y="1704067"/>
                  <a:pt x="53586" y="1344964"/>
                </a:cubicBezTo>
                <a:cubicBezTo>
                  <a:pt x="195476" y="985861"/>
                  <a:pt x="796318" y="446330"/>
                  <a:pt x="1010028" y="241378"/>
                </a:cubicBezTo>
                <a:cubicBezTo>
                  <a:pt x="1223738" y="36426"/>
                  <a:pt x="1236000" y="-114222"/>
                  <a:pt x="1335848" y="115254"/>
                </a:cubicBezTo>
                <a:cubicBezTo>
                  <a:pt x="1435696" y="344730"/>
                  <a:pt x="1752758" y="1217088"/>
                  <a:pt x="1609117" y="1618233"/>
                </a:cubicBezTo>
                <a:cubicBezTo>
                  <a:pt x="1465476" y="2019378"/>
                  <a:pt x="712234" y="2394247"/>
                  <a:pt x="474000" y="2522123"/>
                </a:cubicBezTo>
                <a:cubicBezTo>
                  <a:pt x="235766" y="2649999"/>
                  <a:pt x="228759" y="2592191"/>
                  <a:pt x="158690" y="2395998"/>
                </a:cubicBezTo>
                <a:close/>
              </a:path>
            </a:pathLst>
          </a:custGeom>
          <a:solidFill>
            <a:srgbClr val="FFE76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2" name="Google Shape;252;p1"/>
          <p:cNvSpPr/>
          <p:nvPr/>
        </p:nvSpPr>
        <p:spPr>
          <a:xfrm rot="-8756961">
            <a:off x="4487269" y="2471520"/>
            <a:ext cx="1645856" cy="2590242"/>
          </a:xfrm>
          <a:custGeom>
            <a:rect b="b" l="l" r="r" t="t"/>
            <a:pathLst>
              <a:path extrusionOk="0" h="2590242" w="1645856">
                <a:moveTo>
                  <a:pt x="158690" y="2395998"/>
                </a:moveTo>
                <a:cubicBezTo>
                  <a:pt x="88621" y="2199805"/>
                  <a:pt x="-88304" y="1704067"/>
                  <a:pt x="53586" y="1344964"/>
                </a:cubicBezTo>
                <a:cubicBezTo>
                  <a:pt x="195476" y="985861"/>
                  <a:pt x="796318" y="446330"/>
                  <a:pt x="1010028" y="241378"/>
                </a:cubicBezTo>
                <a:cubicBezTo>
                  <a:pt x="1223738" y="36426"/>
                  <a:pt x="1236000" y="-114222"/>
                  <a:pt x="1335848" y="115254"/>
                </a:cubicBezTo>
                <a:cubicBezTo>
                  <a:pt x="1435696" y="344730"/>
                  <a:pt x="1752758" y="1217088"/>
                  <a:pt x="1609117" y="1618233"/>
                </a:cubicBezTo>
                <a:cubicBezTo>
                  <a:pt x="1465476" y="2019378"/>
                  <a:pt x="712234" y="2394247"/>
                  <a:pt x="474000" y="2522123"/>
                </a:cubicBezTo>
                <a:cubicBezTo>
                  <a:pt x="235766" y="2649999"/>
                  <a:pt x="228759" y="2592191"/>
                  <a:pt x="158690" y="2395998"/>
                </a:cubicBezTo>
                <a:close/>
              </a:path>
            </a:pathLst>
          </a:custGeom>
          <a:solidFill>
            <a:srgbClr val="FFE76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3" name="Google Shape;253;p1"/>
          <p:cNvSpPr/>
          <p:nvPr/>
        </p:nvSpPr>
        <p:spPr>
          <a:xfrm rot="6675005">
            <a:off x="6086865" y="2681426"/>
            <a:ext cx="1645856" cy="2590242"/>
          </a:xfrm>
          <a:custGeom>
            <a:rect b="b" l="l" r="r" t="t"/>
            <a:pathLst>
              <a:path extrusionOk="0" h="2590242" w="1645856">
                <a:moveTo>
                  <a:pt x="158690" y="2395998"/>
                </a:moveTo>
                <a:cubicBezTo>
                  <a:pt x="88621" y="2199805"/>
                  <a:pt x="-88304" y="1704067"/>
                  <a:pt x="53586" y="1344964"/>
                </a:cubicBezTo>
                <a:cubicBezTo>
                  <a:pt x="195476" y="985861"/>
                  <a:pt x="796318" y="446330"/>
                  <a:pt x="1010028" y="241378"/>
                </a:cubicBezTo>
                <a:cubicBezTo>
                  <a:pt x="1223738" y="36426"/>
                  <a:pt x="1236000" y="-114222"/>
                  <a:pt x="1335848" y="115254"/>
                </a:cubicBezTo>
                <a:cubicBezTo>
                  <a:pt x="1435696" y="344730"/>
                  <a:pt x="1752758" y="1217088"/>
                  <a:pt x="1609117" y="1618233"/>
                </a:cubicBezTo>
                <a:cubicBezTo>
                  <a:pt x="1465476" y="2019378"/>
                  <a:pt x="712234" y="2394247"/>
                  <a:pt x="474000" y="2522123"/>
                </a:cubicBezTo>
                <a:cubicBezTo>
                  <a:pt x="235766" y="2649999"/>
                  <a:pt x="228759" y="2592191"/>
                  <a:pt x="158690" y="2395998"/>
                </a:cubicBezTo>
                <a:close/>
              </a:path>
            </a:pathLst>
          </a:custGeom>
          <a:solidFill>
            <a:srgbClr val="FFE76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1"/>
          <p:cNvSpPr/>
          <p:nvPr/>
        </p:nvSpPr>
        <p:spPr>
          <a:xfrm>
            <a:off x="5245206" y="2397742"/>
            <a:ext cx="1800000" cy="1800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p1"/>
          <p:cNvSpPr txBox="1"/>
          <p:nvPr/>
        </p:nvSpPr>
        <p:spPr>
          <a:xfrm>
            <a:off x="980688" y="2585456"/>
            <a:ext cx="10329000" cy="2782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solidFill>
                  <a:srgbClr val="434343"/>
                </a:solidFill>
                <a:latin typeface="Roboto Serif"/>
                <a:ea typeface="Roboto Serif"/>
                <a:cs typeface="Roboto Serif"/>
                <a:sym typeface="Roboto Serif"/>
              </a:rPr>
              <a:t>Nama Kelompok Etika Profesi </a:t>
            </a:r>
            <a:endParaRPr b="1" sz="2800">
              <a:solidFill>
                <a:srgbClr val="434343"/>
              </a:solidFill>
              <a:latin typeface="Roboto Serif"/>
              <a:ea typeface="Roboto Serif"/>
              <a:cs typeface="Roboto Serif"/>
              <a:sym typeface="Roboto Serif"/>
            </a:endParaRPr>
          </a:p>
          <a:p>
            <a:pPr indent="0" lvl="0" marL="0" rtl="0" algn="ctr">
              <a:spcBef>
                <a:spcPts val="0"/>
              </a:spcBef>
              <a:spcAft>
                <a:spcPts val="0"/>
              </a:spcAft>
              <a:buNone/>
            </a:pPr>
            <a:r>
              <a:t/>
            </a:r>
            <a:endParaRPr b="1" sz="2800">
              <a:solidFill>
                <a:srgbClr val="434343"/>
              </a:solidFill>
              <a:latin typeface="Roboto Serif"/>
              <a:ea typeface="Roboto Serif"/>
              <a:cs typeface="Roboto Serif"/>
              <a:sym typeface="Roboto Serif"/>
            </a:endParaRPr>
          </a:p>
          <a:p>
            <a:pPr indent="0" lvl="0" marL="0" rtl="0" algn="ctr">
              <a:spcBef>
                <a:spcPts val="0"/>
              </a:spcBef>
              <a:spcAft>
                <a:spcPts val="0"/>
              </a:spcAft>
              <a:buNone/>
            </a:pPr>
            <a:r>
              <a:rPr b="1" lang="en-US" sz="2800">
                <a:solidFill>
                  <a:srgbClr val="434343"/>
                </a:solidFill>
                <a:latin typeface="Roboto Serif"/>
                <a:ea typeface="Roboto Serif"/>
                <a:cs typeface="Roboto Serif"/>
                <a:sym typeface="Roboto Serif"/>
              </a:rPr>
              <a:t>Alfina Safnita 1902030060</a:t>
            </a:r>
            <a:endParaRPr b="1" sz="2800">
              <a:solidFill>
                <a:srgbClr val="434343"/>
              </a:solidFill>
              <a:latin typeface="Roboto Serif"/>
              <a:ea typeface="Roboto Serif"/>
              <a:cs typeface="Roboto Serif"/>
              <a:sym typeface="Roboto Serif"/>
            </a:endParaRPr>
          </a:p>
          <a:p>
            <a:pPr indent="0" lvl="0" marL="0" rtl="0" algn="ctr">
              <a:spcBef>
                <a:spcPts val="0"/>
              </a:spcBef>
              <a:spcAft>
                <a:spcPts val="0"/>
              </a:spcAft>
              <a:buNone/>
            </a:pPr>
            <a:r>
              <a:rPr b="1" lang="en-US" sz="2800">
                <a:solidFill>
                  <a:srgbClr val="434343"/>
                </a:solidFill>
                <a:latin typeface="Roboto Serif"/>
                <a:ea typeface="Roboto Serif"/>
                <a:cs typeface="Roboto Serif"/>
                <a:sym typeface="Roboto Serif"/>
              </a:rPr>
              <a:t>Afani Eka Syah Putri 1902030062</a:t>
            </a:r>
            <a:endParaRPr b="1" sz="2800">
              <a:solidFill>
                <a:srgbClr val="434343"/>
              </a:solidFill>
              <a:latin typeface="Roboto Serif"/>
              <a:ea typeface="Roboto Serif"/>
              <a:cs typeface="Roboto Serif"/>
              <a:sym typeface="Roboto Serif"/>
            </a:endParaRPr>
          </a:p>
          <a:p>
            <a:pPr indent="0" lvl="0" marL="0" rtl="0" algn="ctr">
              <a:spcBef>
                <a:spcPts val="0"/>
              </a:spcBef>
              <a:spcAft>
                <a:spcPts val="0"/>
              </a:spcAft>
              <a:buNone/>
            </a:pPr>
            <a:r>
              <a:rPr b="1" lang="en-US" sz="2800">
                <a:solidFill>
                  <a:srgbClr val="434343"/>
                </a:solidFill>
                <a:latin typeface="Roboto Serif"/>
                <a:ea typeface="Roboto Serif"/>
                <a:cs typeface="Roboto Serif"/>
                <a:sym typeface="Roboto Serif"/>
              </a:rPr>
              <a:t>Mawar Pusfarini 1902030064</a:t>
            </a:r>
            <a:endParaRPr b="1" sz="2800">
              <a:solidFill>
                <a:srgbClr val="434343"/>
              </a:solidFill>
              <a:latin typeface="Roboto Serif"/>
              <a:ea typeface="Roboto Serif"/>
              <a:cs typeface="Roboto Serif"/>
              <a:sym typeface="Roboto Serif"/>
            </a:endParaRPr>
          </a:p>
          <a:p>
            <a:pPr indent="0" lvl="0" marL="0" rtl="0" algn="ctr">
              <a:spcBef>
                <a:spcPts val="0"/>
              </a:spcBef>
              <a:spcAft>
                <a:spcPts val="0"/>
              </a:spcAft>
              <a:buNone/>
            </a:pPr>
            <a:r>
              <a:rPr b="1" lang="en-US" sz="2800">
                <a:solidFill>
                  <a:srgbClr val="434343"/>
                </a:solidFill>
                <a:latin typeface="Roboto Serif"/>
                <a:ea typeface="Roboto Serif"/>
                <a:cs typeface="Roboto Serif"/>
                <a:sym typeface="Roboto Serif"/>
              </a:rPr>
              <a:t>Tasya Putri Alifah 1902030092</a:t>
            </a:r>
            <a:endParaRPr b="1" sz="2800">
              <a:solidFill>
                <a:srgbClr val="434343"/>
              </a:solidFill>
              <a:latin typeface="Roboto Serif"/>
              <a:ea typeface="Roboto Serif"/>
              <a:cs typeface="Roboto Serif"/>
              <a:sym typeface="Roboto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g358325bdcca4de41_47"/>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latin typeface="Calibri"/>
              <a:ea typeface="Calibri"/>
              <a:cs typeface="Calibri"/>
              <a:sym typeface="Calibri"/>
            </a:endParaRPr>
          </a:p>
        </p:txBody>
      </p:sp>
      <p:sp>
        <p:nvSpPr>
          <p:cNvPr id="331" name="Google Shape;331;g358325bdcca4de41_47"/>
          <p:cNvSpPr txBox="1"/>
          <p:nvPr/>
        </p:nvSpPr>
        <p:spPr>
          <a:xfrm>
            <a:off x="1164350" y="1192150"/>
            <a:ext cx="10043100" cy="1102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p:txBody>
      </p:sp>
      <p:pic>
        <p:nvPicPr>
          <p:cNvPr id="332" name="Google Shape;332;g358325bdcca4de41_47"/>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333" name="Google Shape;333;g358325bdcca4de41_47"/>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
        <p:nvSpPr>
          <p:cNvPr id="334" name="Google Shape;334;g358325bdcca4de41_47"/>
          <p:cNvSpPr txBox="1"/>
          <p:nvPr/>
        </p:nvSpPr>
        <p:spPr>
          <a:xfrm>
            <a:off x="1164350" y="857550"/>
            <a:ext cx="10043100" cy="6153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rgbClr val="6E4C41"/>
                </a:solidFill>
              </a:rPr>
              <a:t>Masih dengan nama dan tanda tangan palsu Rohli, Malinda mengirimkan uang senilai Rp 250 juta dengan formulir AN 86514 ke PT Samudera Asia Nasional pada 27 Desember 2010 dan AN 61489 dengan nilai uang yang sama pada 26 Januari 2011. Demikian pula dengan pemalsuan pada formulir AN 134280 dalam pengiriman uang kepada seseorang bernama Rocky Deany C Umbas sebanyak Rp 50 juta pada 28 Januari 2011 untuk membayar pemasangan CCTV milik Rohli.</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rPr b="1" lang="en-US" sz="2200">
                <a:solidFill>
                  <a:srgbClr val="6E4C41"/>
                </a:solidFill>
              </a:rPr>
              <a:t>Adapun tanda tangan palsu atas nama korban N Susetyo Sutadji dilakukan lima kali, yakni pada formulir Citibank bernomor No AJ 79016, AM 123339, AM 123330, AM 123340, dan AN 110601. Secara berurutan, Malinda mengirimkan dana sebesar Rp 2 miliar kepada PT Sarwahita Global Management, Rp 361 juta ke PT Yafriro International, Rp 700 juta ke seseorang bernama Leonard Tambunan. Dua transaksi lainnya senilai Rp 500 juta dan 150 juta dikirim ke seseorang bernamVigor AW Yoshuara.</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ppt_w</p:attrName>
                                        </p:attrNameLst>
                                      </p:cBhvr>
                                      <p:tavLst>
                                        <p:tav fmla="" tm="0">
                                          <p:val>
                                            <p:strVal val="0"/>
                                          </p:val>
                                        </p:tav>
                                        <p:tav fmla="" tm="100000">
                                          <p:val>
                                            <p:strVal val="#ppt_w"/>
                                          </p:val>
                                        </p:tav>
                                      </p:tavLst>
                                    </p:anim>
                                    <p:anim calcmode="lin" valueType="num">
                                      <p:cBhvr additive="base">
                                        <p:cTn dur="500"/>
                                        <p:tgtEl>
                                          <p:spTgt spid="33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ppt_w</p:attrName>
                                        </p:attrNameLst>
                                      </p:cBhvr>
                                      <p:tavLst>
                                        <p:tav fmla="" tm="0">
                                          <p:val>
                                            <p:strVal val="0"/>
                                          </p:val>
                                        </p:tav>
                                        <p:tav fmla="" tm="100000">
                                          <p:val>
                                            <p:strVal val="#ppt_w"/>
                                          </p:val>
                                        </p:tav>
                                      </p:tavLst>
                                    </p:anim>
                                    <p:anim calcmode="lin" valueType="num">
                                      <p:cBhvr additive="base">
                                        <p:cTn dur="500"/>
                                        <p:tgtEl>
                                          <p:spTgt spid="3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g7e9bc74c706be7d1_1"/>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latin typeface="Calibri"/>
              <a:ea typeface="Calibri"/>
              <a:cs typeface="Calibri"/>
              <a:sym typeface="Calibri"/>
            </a:endParaRPr>
          </a:p>
        </p:txBody>
      </p:sp>
      <p:sp>
        <p:nvSpPr>
          <p:cNvPr id="340" name="Google Shape;340;g7e9bc74c706be7d1_1"/>
          <p:cNvSpPr txBox="1"/>
          <p:nvPr/>
        </p:nvSpPr>
        <p:spPr>
          <a:xfrm>
            <a:off x="1164350" y="1192150"/>
            <a:ext cx="10043100" cy="1102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p:txBody>
      </p:sp>
      <p:pic>
        <p:nvPicPr>
          <p:cNvPr id="341" name="Google Shape;341;g7e9bc74c706be7d1_1"/>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342" name="Google Shape;342;g7e9bc74c706be7d1_1"/>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
        <p:nvSpPr>
          <p:cNvPr id="343" name="Google Shape;343;g7e9bc74c706be7d1_1"/>
          <p:cNvSpPr txBox="1"/>
          <p:nvPr/>
        </p:nvSpPr>
        <p:spPr>
          <a:xfrm>
            <a:off x="1164350" y="2645550"/>
            <a:ext cx="10043100" cy="169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900">
                <a:solidFill>
                  <a:srgbClr val="6E4C41"/>
                </a:solidFill>
              </a:rPr>
              <a:t>Terimakasih</a:t>
            </a:r>
            <a:r>
              <a:rPr b="1" lang="en-US" sz="2200">
                <a:solidFill>
                  <a:srgbClr val="6E4C41"/>
                </a:solidFill>
              </a:rPr>
              <a:t> </a:t>
            </a:r>
            <a:endParaRPr b="1" sz="28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ppt_w</p:attrName>
                                        </p:attrNameLst>
                                      </p:cBhvr>
                                      <p:tavLst>
                                        <p:tav fmla="" tm="0">
                                          <p:val>
                                            <p:strVal val="0"/>
                                          </p:val>
                                        </p:tav>
                                        <p:tav fmla="" tm="100000">
                                          <p:val>
                                            <p:strVal val="#ppt_w"/>
                                          </p:val>
                                        </p:tav>
                                      </p:tavLst>
                                    </p:anim>
                                    <p:anim calcmode="lin" valueType="num">
                                      <p:cBhvr additive="base">
                                        <p:cTn dur="500"/>
                                        <p:tgtEl>
                                          <p:spTgt spid="34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ppt_w</p:attrName>
                                        </p:attrNameLst>
                                      </p:cBhvr>
                                      <p:tavLst>
                                        <p:tav fmla="" tm="0">
                                          <p:val>
                                            <p:strVal val="0"/>
                                          </p:val>
                                        </p:tav>
                                        <p:tav fmla="" tm="100000">
                                          <p:val>
                                            <p:strVal val="#ppt_w"/>
                                          </p:val>
                                        </p:tav>
                                      </p:tavLst>
                                    </p:anim>
                                    <p:anim calcmode="lin" valueType="num">
                                      <p:cBhvr additive="base">
                                        <p:cTn dur="500"/>
                                        <p:tgtEl>
                                          <p:spTgt spid="34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4"/>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4"/>
          <p:cNvSpPr txBox="1"/>
          <p:nvPr/>
        </p:nvSpPr>
        <p:spPr>
          <a:xfrm>
            <a:off x="804300" y="1114700"/>
            <a:ext cx="10583400" cy="45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400">
              <a:solidFill>
                <a:srgbClr val="6E4C41"/>
              </a:solidFill>
            </a:endParaRPr>
          </a:p>
        </p:txBody>
      </p:sp>
      <p:pic>
        <p:nvPicPr>
          <p:cNvPr id="262" name="Google Shape;262;p4"/>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263" name="Google Shape;263;p4"/>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
        <p:nvSpPr>
          <p:cNvPr id="264" name="Google Shape;264;p4"/>
          <p:cNvSpPr txBox="1"/>
          <p:nvPr/>
        </p:nvSpPr>
        <p:spPr>
          <a:xfrm>
            <a:off x="3108750" y="3035927"/>
            <a:ext cx="5974500" cy="61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latin typeface="Verdana"/>
                <a:ea typeface="Verdana"/>
                <a:cs typeface="Verdana"/>
                <a:sym typeface="Verdana"/>
              </a:rPr>
              <a:t>CONTOH KASUS ETIKA BISNIS </a:t>
            </a:r>
            <a:endParaRPr sz="2800">
              <a:latin typeface="Verdana"/>
              <a:ea typeface="Verdana"/>
              <a:cs typeface="Verdana"/>
              <a:sym typeface="Verdana"/>
            </a:endParaRPr>
          </a:p>
        </p:txBody>
      </p:sp>
      <p:sp>
        <p:nvSpPr>
          <p:cNvPr id="265" name="Google Shape;265;p4"/>
          <p:cNvSpPr txBox="1"/>
          <p:nvPr/>
        </p:nvSpPr>
        <p:spPr>
          <a:xfrm>
            <a:off x="3395375" y="1140441"/>
            <a:ext cx="8523900" cy="83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800">
              <a:solidFill>
                <a:srgbClr val="6E4C4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ppt_w</p:attrName>
                                        </p:attrNameLst>
                                      </p:cBhvr>
                                      <p:tavLst>
                                        <p:tav fmla="" tm="0">
                                          <p:val>
                                            <p:strVal val="0"/>
                                          </p:val>
                                        </p:tav>
                                        <p:tav fmla="" tm="100000">
                                          <p:val>
                                            <p:strVal val="#ppt_w"/>
                                          </p:val>
                                        </p:tav>
                                      </p:tavLst>
                                    </p:anim>
                                    <p:anim calcmode="lin" valueType="num">
                                      <p:cBhvr additive="base">
                                        <p:cTn dur="500"/>
                                        <p:tgtEl>
                                          <p:spTgt spid="26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ppt_w</p:attrName>
                                        </p:attrNameLst>
                                      </p:cBhvr>
                                      <p:tavLst>
                                        <p:tav fmla="" tm="0">
                                          <p:val>
                                            <p:strVal val="0"/>
                                          </p:val>
                                        </p:tav>
                                        <p:tav fmla="" tm="100000">
                                          <p:val>
                                            <p:strVal val="#ppt_w"/>
                                          </p:val>
                                        </p:tav>
                                      </p:tavLst>
                                    </p:anim>
                                    <p:anim calcmode="lin" valueType="num">
                                      <p:cBhvr additive="base">
                                        <p:cTn dur="500"/>
                                        <p:tgtEl>
                                          <p:spTgt spid="26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g358325bdcca4de41_1"/>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g358325bdcca4de41_1"/>
          <p:cNvSpPr txBox="1"/>
          <p:nvPr/>
        </p:nvSpPr>
        <p:spPr>
          <a:xfrm>
            <a:off x="804300" y="1114700"/>
            <a:ext cx="10583400" cy="45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400">
              <a:solidFill>
                <a:srgbClr val="6E4C41"/>
              </a:solidFill>
            </a:endParaRPr>
          </a:p>
        </p:txBody>
      </p:sp>
      <p:pic>
        <p:nvPicPr>
          <p:cNvPr id="272" name="Google Shape;272;g358325bdcca4de41_1"/>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273" name="Google Shape;273;g358325bdcca4de41_1"/>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
        <p:nvSpPr>
          <p:cNvPr id="274" name="Google Shape;274;g358325bdcca4de41_1"/>
          <p:cNvSpPr txBox="1"/>
          <p:nvPr/>
        </p:nvSpPr>
        <p:spPr>
          <a:xfrm>
            <a:off x="1309108" y="1172095"/>
            <a:ext cx="9753600" cy="451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latin typeface="Calibri"/>
                <a:ea typeface="Calibri"/>
                <a:cs typeface="Calibri"/>
                <a:sym typeface="Calibri"/>
              </a:rPr>
              <a:t>Kasus Emisi Volkswagen</a:t>
            </a:r>
            <a:endParaRPr sz="2800">
              <a:latin typeface="Calibri"/>
              <a:ea typeface="Calibri"/>
              <a:cs typeface="Calibri"/>
              <a:sym typeface="Calibri"/>
            </a:endParaRPr>
          </a:p>
          <a:p>
            <a:pPr indent="0" lvl="0" marL="0" rtl="0" algn="l">
              <a:spcBef>
                <a:spcPts val="0"/>
              </a:spcBef>
              <a:spcAft>
                <a:spcPts val="0"/>
              </a:spcAft>
              <a:buNone/>
            </a:pPr>
            <a:r>
              <a:t/>
            </a:r>
            <a:endParaRPr sz="2800">
              <a:latin typeface="Calibri"/>
              <a:ea typeface="Calibri"/>
              <a:cs typeface="Calibri"/>
              <a:sym typeface="Calibri"/>
            </a:endParaRPr>
          </a:p>
          <a:p>
            <a:pPr indent="0" lvl="0" marL="0" rtl="0" algn="just">
              <a:spcBef>
                <a:spcPts val="0"/>
              </a:spcBef>
              <a:spcAft>
                <a:spcPts val="0"/>
              </a:spcAft>
              <a:buNone/>
            </a:pPr>
            <a:r>
              <a:rPr lang="en-US" sz="2800">
                <a:latin typeface="Calibri"/>
                <a:ea typeface="Calibri"/>
                <a:cs typeface="Calibri"/>
                <a:sym typeface="Calibri"/>
              </a:rPr>
              <a:t>Banyak kecurangan-kecurangan yang dilakukan oleh perusahaan otomotif Volkswagen dalam tes emisi di Amerika Serikat pada 2015. Kasus ini dianggap sebagai kegagalan sistemik yang disengaja oleh perusahaan Volkswagen. Bagaimana tidak, Volkswagen menggunakan software yang dirancang untuk mengelabui hasil tes emisi di Amerika selama hamper satu dekade lamanya.</a:t>
            </a:r>
            <a:endParaRPr sz="2800">
              <a:latin typeface="Calibri"/>
              <a:ea typeface="Calibri"/>
              <a:cs typeface="Calibri"/>
              <a:sym typeface="Calibri"/>
            </a:endParaRPr>
          </a:p>
          <a:p>
            <a:pPr indent="0" lvl="0" marL="0" rtl="0" algn="l">
              <a:spcBef>
                <a:spcPts val="0"/>
              </a:spcBef>
              <a:spcAft>
                <a:spcPts val="0"/>
              </a:spcAft>
              <a:buNone/>
            </a:pPr>
            <a:r>
              <a:t/>
            </a:r>
            <a:endParaRPr sz="2800">
              <a:latin typeface="Calibri"/>
              <a:ea typeface="Calibri"/>
              <a:cs typeface="Calibri"/>
              <a:sym typeface="Calibri"/>
            </a:endParaRPr>
          </a:p>
        </p:txBody>
      </p:sp>
      <p:sp>
        <p:nvSpPr>
          <p:cNvPr id="275" name="Google Shape;275;g358325bdcca4de41_1"/>
          <p:cNvSpPr txBox="1"/>
          <p:nvPr/>
        </p:nvSpPr>
        <p:spPr>
          <a:xfrm>
            <a:off x="1489892" y="281608"/>
            <a:ext cx="8523900" cy="83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800">
              <a:solidFill>
                <a:srgbClr val="6E4C4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ppt_w</p:attrName>
                                        </p:attrNameLst>
                                      </p:cBhvr>
                                      <p:tavLst>
                                        <p:tav fmla="" tm="0">
                                          <p:val>
                                            <p:strVal val="0"/>
                                          </p:val>
                                        </p:tav>
                                        <p:tav fmla="" tm="100000">
                                          <p:val>
                                            <p:strVal val="#ppt_w"/>
                                          </p:val>
                                        </p:tav>
                                      </p:tavLst>
                                    </p:anim>
                                    <p:anim calcmode="lin" valueType="num">
                                      <p:cBhvr additive="base">
                                        <p:cTn dur="500"/>
                                        <p:tgtEl>
                                          <p:spTgt spid="27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ppt_w</p:attrName>
                                        </p:attrNameLst>
                                      </p:cBhvr>
                                      <p:tavLst>
                                        <p:tav fmla="" tm="0">
                                          <p:val>
                                            <p:strVal val="0"/>
                                          </p:val>
                                        </p:tav>
                                        <p:tav fmla="" tm="100000">
                                          <p:val>
                                            <p:strVal val="#ppt_w"/>
                                          </p:val>
                                        </p:tav>
                                      </p:tavLst>
                                    </p:anim>
                                    <p:anim calcmode="lin" valueType="num">
                                      <p:cBhvr additive="base">
                                        <p:cTn dur="500"/>
                                        <p:tgtEl>
                                          <p:spTgt spid="27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g3dbf728f212d0456_0"/>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g3dbf728f212d0456_0"/>
          <p:cNvSpPr txBox="1"/>
          <p:nvPr/>
        </p:nvSpPr>
        <p:spPr>
          <a:xfrm>
            <a:off x="1503195" y="841250"/>
            <a:ext cx="9365400" cy="6153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2600"/>
              <a:t>Tujuan Volkswagen melakukan ini adalah agar meningkatkan akselerasi, daya tarik, dan hemat bahan bakat tentunya. Tentu saja emisi yang dihasilkan dapat menyebabkan banyak penyakit yang cukup parah bagi orang orang yang terkena dampaknnya. Seperti masalah pada pernapasan, emfisema, bronchitis dan sebagainya. Namun yang membuat kita semua semakin menggelengkan kepala ialah ternyata ini bukanlah kasus pertama. Dalam etika berbisnis, pelaku usaha dilarang memproduksi barang atau jasa yang tidak sesuai atau memenuhi standar yang dipersyaratkan, dan juga pelaku usaha tidak diperbolehkan memberikan informasi yang tidak sesuai dengan kenyataannya, haruslah jujur dalam pemaparan informasi tentang produk yang ia keluarkan.</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p:txBody>
      </p:sp>
      <p:pic>
        <p:nvPicPr>
          <p:cNvPr id="282" name="Google Shape;282;g3dbf728f212d0456_0"/>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283" name="Google Shape;283;g3dbf728f212d0456_0"/>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ppt_w</p:attrName>
                                        </p:attrNameLst>
                                      </p:cBhvr>
                                      <p:tavLst>
                                        <p:tav fmla="" tm="0">
                                          <p:val>
                                            <p:strVal val="0"/>
                                          </p:val>
                                        </p:tav>
                                        <p:tav fmla="" tm="100000">
                                          <p:val>
                                            <p:strVal val="#ppt_w"/>
                                          </p:val>
                                        </p:tav>
                                      </p:tavLst>
                                    </p:anim>
                                    <p:anim calcmode="lin" valueType="num">
                                      <p:cBhvr additive="base">
                                        <p:cTn dur="500"/>
                                        <p:tgtEl>
                                          <p:spTgt spid="28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ppt_w</p:attrName>
                                        </p:attrNameLst>
                                      </p:cBhvr>
                                      <p:tavLst>
                                        <p:tav fmla="" tm="0">
                                          <p:val>
                                            <p:strVal val="0"/>
                                          </p:val>
                                        </p:tav>
                                        <p:tav fmla="" tm="100000">
                                          <p:val>
                                            <p:strVal val="#ppt_w"/>
                                          </p:val>
                                        </p:tav>
                                      </p:tavLst>
                                    </p:anim>
                                    <p:anim calcmode="lin" valueType="num">
                                      <p:cBhvr additive="base">
                                        <p:cTn dur="500"/>
                                        <p:tgtEl>
                                          <p:spTgt spid="2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g358325bdcca4de41_10"/>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latin typeface="Calibri"/>
              <a:ea typeface="Calibri"/>
              <a:cs typeface="Calibri"/>
              <a:sym typeface="Calibri"/>
            </a:endParaRPr>
          </a:p>
        </p:txBody>
      </p:sp>
      <p:sp>
        <p:nvSpPr>
          <p:cNvPr id="289" name="Google Shape;289;g358325bdcca4de41_10"/>
          <p:cNvSpPr txBox="1"/>
          <p:nvPr/>
        </p:nvSpPr>
        <p:spPr>
          <a:xfrm>
            <a:off x="1164350" y="1192150"/>
            <a:ext cx="10043100" cy="5479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6E4C41"/>
                </a:solidFill>
              </a:rPr>
              <a:t>Kasus Pelanggaran Etika Bisnis PT Gudang Garam</a:t>
            </a:r>
            <a:endParaRPr b="1" sz="2200">
              <a:solidFill>
                <a:srgbClr val="6E4C41"/>
              </a:solidFill>
            </a:endParaRPr>
          </a:p>
          <a:p>
            <a:pPr indent="0" lvl="0" marL="0" marR="0" rtl="0" algn="ctr">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rPr b="1" lang="en-US" sz="2200">
                <a:solidFill>
                  <a:srgbClr val="6E4C41"/>
                </a:solidFill>
              </a:rPr>
              <a:t>Komisi Penyiaran Indonesia (KPI) Pusat berdasarkan tugas dan kewajiban yang diatur dalam Undang-Undang No. 32 Tahun 2002 tentang Penyiaran (UU Penyiaran), pengaduan masyarakat, pemantauan dan hasil analisis telah menemukan pelanggaran Pedoman Perilaku Penyiaran dan Standar Program Siaran (P3 dan SPS) Komisi Penyiaran Indonesia Tahun 2012 pada Program Iklan “Rokok Gudang Garam” yang ditayangkan oleh stasiun TV One pada tanggal 7 April 2014 pada pukul 20.43 WIB. Program tersebut menampilkan iklan rokok di bawah pukul 21.30. Jenis pelanggaran ini dikategorikan sebagai pelanggaran terhadap perlindungan kepada anak-anak dan remaja serta ketentuan tentang jam tayang rokok</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rPr b="1" lang="en-US" sz="2200">
                <a:solidFill>
                  <a:srgbClr val="6E4C41"/>
                </a:solidFill>
              </a:rPr>
              <a:t>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p:txBody>
      </p:sp>
      <p:pic>
        <p:nvPicPr>
          <p:cNvPr id="290" name="Google Shape;290;g358325bdcca4de41_10"/>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291" name="Google Shape;291;g358325bdcca4de41_10"/>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ppt_w</p:attrName>
                                        </p:attrNameLst>
                                      </p:cBhvr>
                                      <p:tavLst>
                                        <p:tav fmla="" tm="0">
                                          <p:val>
                                            <p:strVal val="0"/>
                                          </p:val>
                                        </p:tav>
                                        <p:tav fmla="" tm="100000">
                                          <p:val>
                                            <p:strVal val="#ppt_w"/>
                                          </p:val>
                                        </p:tav>
                                      </p:tavLst>
                                    </p:anim>
                                    <p:anim calcmode="lin" valueType="num">
                                      <p:cBhvr additive="base">
                                        <p:cTn dur="500"/>
                                        <p:tgtEl>
                                          <p:spTgt spid="2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ppt_w</p:attrName>
                                        </p:attrNameLst>
                                      </p:cBhvr>
                                      <p:tavLst>
                                        <p:tav fmla="" tm="0">
                                          <p:val>
                                            <p:strVal val="0"/>
                                          </p:val>
                                        </p:tav>
                                        <p:tav fmla="" tm="100000">
                                          <p:val>
                                            <p:strVal val="#ppt_w"/>
                                          </p:val>
                                        </p:tav>
                                      </p:tavLst>
                                    </p:anim>
                                    <p:anim calcmode="lin" valueType="num">
                                      <p:cBhvr additive="base">
                                        <p:cTn dur="500"/>
                                        <p:tgtEl>
                                          <p:spTgt spid="29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g358325bdcca4de41_17"/>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g358325bdcca4de41_17"/>
          <p:cNvSpPr txBox="1"/>
          <p:nvPr/>
        </p:nvSpPr>
        <p:spPr>
          <a:xfrm>
            <a:off x="804300" y="1114700"/>
            <a:ext cx="10583400" cy="45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400">
              <a:solidFill>
                <a:srgbClr val="6E4C41"/>
              </a:solidFill>
            </a:endParaRPr>
          </a:p>
        </p:txBody>
      </p:sp>
      <p:pic>
        <p:nvPicPr>
          <p:cNvPr id="298" name="Google Shape;298;g358325bdcca4de41_17"/>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299" name="Google Shape;299;g358325bdcca4de41_17"/>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
        <p:nvSpPr>
          <p:cNvPr id="300" name="Google Shape;300;g358325bdcca4de41_17"/>
          <p:cNvSpPr txBox="1"/>
          <p:nvPr/>
        </p:nvSpPr>
        <p:spPr>
          <a:xfrm>
            <a:off x="2588750" y="3120151"/>
            <a:ext cx="7194300" cy="61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latin typeface="Verdana"/>
                <a:ea typeface="Verdana"/>
                <a:cs typeface="Verdana"/>
                <a:sym typeface="Verdana"/>
              </a:rPr>
              <a:t>CONTOH KASUS ETIKA AKUNTANSI </a:t>
            </a:r>
            <a:endParaRPr sz="2800">
              <a:latin typeface="Verdana"/>
              <a:ea typeface="Verdana"/>
              <a:cs typeface="Verdana"/>
              <a:sym typeface="Verdana"/>
            </a:endParaRPr>
          </a:p>
        </p:txBody>
      </p:sp>
      <p:sp>
        <p:nvSpPr>
          <p:cNvPr id="301" name="Google Shape;301;g358325bdcca4de41_17"/>
          <p:cNvSpPr txBox="1"/>
          <p:nvPr/>
        </p:nvSpPr>
        <p:spPr>
          <a:xfrm>
            <a:off x="3395375" y="1140441"/>
            <a:ext cx="8523900" cy="83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800">
              <a:solidFill>
                <a:srgbClr val="6E4C4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ppt_w</p:attrName>
                                        </p:attrNameLst>
                                      </p:cBhvr>
                                      <p:tavLst>
                                        <p:tav fmla="" tm="0">
                                          <p:val>
                                            <p:strVal val="0"/>
                                          </p:val>
                                        </p:tav>
                                        <p:tav fmla="" tm="100000">
                                          <p:val>
                                            <p:strVal val="#ppt_w"/>
                                          </p:val>
                                        </p:tav>
                                      </p:tavLst>
                                    </p:anim>
                                    <p:anim calcmode="lin" valueType="num">
                                      <p:cBhvr additive="base">
                                        <p:cTn dur="500"/>
                                        <p:tgtEl>
                                          <p:spTgt spid="29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ppt_w</p:attrName>
                                        </p:attrNameLst>
                                      </p:cBhvr>
                                      <p:tavLst>
                                        <p:tav fmla="" tm="0">
                                          <p:val>
                                            <p:strVal val="0"/>
                                          </p:val>
                                        </p:tav>
                                        <p:tav fmla="" tm="100000">
                                          <p:val>
                                            <p:strVal val="#ppt_w"/>
                                          </p:val>
                                        </p:tav>
                                      </p:tavLst>
                                    </p:anim>
                                    <p:anim calcmode="lin" valueType="num">
                                      <p:cBhvr additive="base">
                                        <p:cTn dur="500"/>
                                        <p:tgtEl>
                                          <p:spTgt spid="2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g358325bdcca4de41_26"/>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latin typeface="Calibri"/>
              <a:ea typeface="Calibri"/>
              <a:cs typeface="Calibri"/>
              <a:sym typeface="Calibri"/>
            </a:endParaRPr>
          </a:p>
        </p:txBody>
      </p:sp>
      <p:sp>
        <p:nvSpPr>
          <p:cNvPr id="307" name="Google Shape;307;g358325bdcca4de41_26"/>
          <p:cNvSpPr txBox="1"/>
          <p:nvPr/>
        </p:nvSpPr>
        <p:spPr>
          <a:xfrm>
            <a:off x="1164350" y="1192150"/>
            <a:ext cx="10043100" cy="480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6E4C41"/>
                </a:solidFill>
              </a:rPr>
              <a:t>Kasus Mulyana W. Kusuma</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rPr b="1" lang="en-US" sz="2200">
                <a:solidFill>
                  <a:srgbClr val="6E4C41"/>
                </a:solidFill>
              </a:rPr>
              <a:t> </a:t>
            </a:r>
            <a:endParaRPr b="1" sz="2200">
              <a:solidFill>
                <a:srgbClr val="6E4C41"/>
              </a:solidFill>
            </a:endParaRPr>
          </a:p>
          <a:p>
            <a:pPr indent="0" lvl="0" marL="0" marR="0" rtl="0" algn="just">
              <a:spcBef>
                <a:spcPts val="0"/>
              </a:spcBef>
              <a:spcAft>
                <a:spcPts val="0"/>
              </a:spcAft>
              <a:buNone/>
            </a:pPr>
            <a:r>
              <a:rPr b="1" lang="en-US" sz="2200">
                <a:solidFill>
                  <a:srgbClr val="6E4C41"/>
                </a:solidFill>
              </a:rPr>
              <a:t>kasus yang terjadi pada Mulyana W Kusuma sebagai seorang anggota KPU diduga menyuap anggota BPK yang saat itu akan melakukan audit keuangan berkaitan dengan pengadaan logistic pemilu. Mulyana ditangkap karena dituduh hendak melakukan penyuapan kepada anggota tim auditor BPK, yakni Salman Khairiansyah. Dalam penangkapan tersebut, tim intelijen KPK bekerjasama dengan auditor BPK. Salah satu pihak berpendapat auditor yang bersangkutan, yakni Salman telah berjasa mengungkap kasus ini, sedangkan pihak lain berpendapat bahwa Salman tidak seharusnya melakukan perbuatan tersebut karena hal tersebut telah melanggar kode etik akuntan.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p:txBody>
      </p:sp>
      <p:pic>
        <p:nvPicPr>
          <p:cNvPr id="308" name="Google Shape;308;g358325bdcca4de41_26"/>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309" name="Google Shape;309;g358325bdcca4de41_26"/>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ppt_w</p:attrName>
                                        </p:attrNameLst>
                                      </p:cBhvr>
                                      <p:tavLst>
                                        <p:tav fmla="" tm="0">
                                          <p:val>
                                            <p:strVal val="0"/>
                                          </p:val>
                                        </p:tav>
                                        <p:tav fmla="" tm="100000">
                                          <p:val>
                                            <p:strVal val="#ppt_w"/>
                                          </p:val>
                                        </p:tav>
                                      </p:tavLst>
                                    </p:anim>
                                    <p:anim calcmode="lin" valueType="num">
                                      <p:cBhvr additive="base">
                                        <p:cTn dur="500"/>
                                        <p:tgtEl>
                                          <p:spTgt spid="30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ppt_w</p:attrName>
                                        </p:attrNameLst>
                                      </p:cBhvr>
                                      <p:tavLst>
                                        <p:tav fmla="" tm="0">
                                          <p:val>
                                            <p:strVal val="0"/>
                                          </p:val>
                                        </p:tav>
                                        <p:tav fmla="" tm="100000">
                                          <p:val>
                                            <p:strVal val="#ppt_w"/>
                                          </p:val>
                                        </p:tav>
                                      </p:tavLst>
                                    </p:anim>
                                    <p:anim calcmode="lin" valueType="num">
                                      <p:cBhvr additive="base">
                                        <p:cTn dur="500"/>
                                        <p:tgtEl>
                                          <p:spTgt spid="30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g358325bdcca4de41_33"/>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latin typeface="Calibri"/>
              <a:ea typeface="Calibri"/>
              <a:cs typeface="Calibri"/>
              <a:sym typeface="Calibri"/>
            </a:endParaRPr>
          </a:p>
        </p:txBody>
      </p:sp>
      <p:sp>
        <p:nvSpPr>
          <p:cNvPr id="315" name="Google Shape;315;g358325bdcca4de41_33"/>
          <p:cNvSpPr txBox="1"/>
          <p:nvPr/>
        </p:nvSpPr>
        <p:spPr>
          <a:xfrm>
            <a:off x="1164350" y="1192150"/>
            <a:ext cx="10043100" cy="4132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rgbClr val="6E4C41"/>
                </a:solidFill>
              </a:rPr>
              <a:t>Terdapat tiga lembaga yang terdapat pada kasus ini, yaitu KPU, BPK, dan KPK. Mulyana W Kusuma adalah seorang anggota KPU diduga melakukan suap pada anggota BPK yakni Salman Khairiansyah. Yang saat itu akan melakukan audit keuangan berkaitan dengan pengadaan logistik pemilu. Menurut kami lebih baik BPK langsung menolak saja dengan apa yang ditawarkan oleh KPU, yang bertujuan untuk merahasiakan data-data laporan keuangan dan lebih baik KPU untuk merampungkan laporan keuangannya untuk diperiksa oleh BPK serta sampaikan apa yang sebenarnya terjadi pada BPK. Dengan demikian tidak ada kecurangan-kecurangan yang terjadi pada saat pemeriksaan laporan keuangan.</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p:txBody>
      </p:sp>
      <p:pic>
        <p:nvPicPr>
          <p:cNvPr id="316" name="Google Shape;316;g358325bdcca4de41_33"/>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317" name="Google Shape;317;g358325bdcca4de41_33"/>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ppt_w</p:attrName>
                                        </p:attrNameLst>
                                      </p:cBhvr>
                                      <p:tavLst>
                                        <p:tav fmla="" tm="0">
                                          <p:val>
                                            <p:strVal val="0"/>
                                          </p:val>
                                        </p:tav>
                                        <p:tav fmla="" tm="100000">
                                          <p:val>
                                            <p:strVal val="#ppt_w"/>
                                          </p:val>
                                        </p:tav>
                                      </p:tavLst>
                                    </p:anim>
                                    <p:anim calcmode="lin" valueType="num">
                                      <p:cBhvr additive="base">
                                        <p:cTn dur="500"/>
                                        <p:tgtEl>
                                          <p:spTgt spid="31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500"/>
                                        <p:tgtEl>
                                          <p:spTgt spid="317"/>
                                        </p:tgtEl>
                                        <p:attrNameLst>
                                          <p:attrName>ppt_w</p:attrName>
                                        </p:attrNameLst>
                                      </p:cBhvr>
                                      <p:tavLst>
                                        <p:tav fmla="" tm="0">
                                          <p:val>
                                            <p:strVal val="0"/>
                                          </p:val>
                                        </p:tav>
                                        <p:tav fmla="" tm="100000">
                                          <p:val>
                                            <p:strVal val="#ppt_w"/>
                                          </p:val>
                                        </p:tav>
                                      </p:tavLst>
                                    </p:anim>
                                    <p:anim calcmode="lin" valueType="num">
                                      <p:cBhvr additive="base">
                                        <p:cTn dur="500"/>
                                        <p:tgtEl>
                                          <p:spTgt spid="3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g358325bdcca4de41_40"/>
          <p:cNvSpPr/>
          <p:nvPr/>
        </p:nvSpPr>
        <p:spPr>
          <a:xfrm>
            <a:off x="452535" y="186053"/>
            <a:ext cx="11466749" cy="6452144"/>
          </a:xfrm>
          <a:custGeom>
            <a:rect b="b" l="l" r="r" t="t"/>
            <a:pathLst>
              <a:path extrusionOk="0" h="6452144" w="11466749">
                <a:moveTo>
                  <a:pt x="21763" y="364162"/>
                </a:moveTo>
                <a:cubicBezTo>
                  <a:pt x="21763" y="171901"/>
                  <a:pt x="482422" y="0"/>
                  <a:pt x="674683" y="0"/>
                </a:cubicBezTo>
                <a:cubicBezTo>
                  <a:pt x="4514272" y="229936"/>
                  <a:pt x="7872598" y="-149726"/>
                  <a:pt x="11182797" y="176463"/>
                </a:cubicBezTo>
                <a:cubicBezTo>
                  <a:pt x="11375058" y="176463"/>
                  <a:pt x="11466749" y="1423186"/>
                  <a:pt x="11466749" y="1615447"/>
                </a:cubicBezTo>
                <a:lnTo>
                  <a:pt x="11418623" y="5269834"/>
                </a:lnTo>
                <a:cubicBezTo>
                  <a:pt x="11418623" y="5462095"/>
                  <a:pt x="10524826" y="6339849"/>
                  <a:pt x="9658797" y="6452144"/>
                </a:cubicBezTo>
                <a:lnTo>
                  <a:pt x="626556" y="6452143"/>
                </a:lnTo>
                <a:cubicBezTo>
                  <a:pt x="434295" y="6452143"/>
                  <a:pt x="-58448" y="5542306"/>
                  <a:pt x="5721" y="5366087"/>
                </a:cubicBezTo>
                <a:cubicBezTo>
                  <a:pt x="363994" y="3746905"/>
                  <a:pt x="16416" y="2031470"/>
                  <a:pt x="21763" y="364162"/>
                </a:cubicBezTo>
                <a:close/>
              </a:path>
            </a:pathLst>
          </a:custGeom>
          <a:solidFill>
            <a:srgbClr val="FFC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latin typeface="Calibri"/>
              <a:ea typeface="Calibri"/>
              <a:cs typeface="Calibri"/>
              <a:sym typeface="Calibri"/>
            </a:endParaRPr>
          </a:p>
        </p:txBody>
      </p:sp>
      <p:sp>
        <p:nvSpPr>
          <p:cNvPr id="323" name="Google Shape;323;g358325bdcca4de41_40"/>
          <p:cNvSpPr txBox="1"/>
          <p:nvPr/>
        </p:nvSpPr>
        <p:spPr>
          <a:xfrm>
            <a:off x="1164350" y="1192150"/>
            <a:ext cx="10043100" cy="514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6E4C41"/>
                </a:solidFill>
              </a:rPr>
              <a:t>Kasus Malinda Dee</a:t>
            </a:r>
            <a:endParaRPr b="1" sz="2200">
              <a:solidFill>
                <a:srgbClr val="6E4C41"/>
              </a:solidFill>
            </a:endParaRPr>
          </a:p>
          <a:p>
            <a:pPr indent="0" lvl="0" marL="0" marR="0" rtl="0" algn="l">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rPr b="1" lang="en-US" sz="2200">
                <a:solidFill>
                  <a:srgbClr val="6E4C41"/>
                </a:solidFill>
              </a:rPr>
              <a:t>Malinda antara lain memalsukan tanda tangan Rohli bin Pateni. Pemalsuan tanda tangan dilakukan sebanyak enam kali dalam formulir transfer Citibank bernomor AM 93712 dengan nilai transaksi transfer sebesar 150.000 dollar AS pada 31 Agustus 2010. Pemalsuan juga dilakukan pada formulir bernomor AN 106244 yang dikirim ke PT Eksklusif Jaya Perkasa senilai Rp 99 juta. Dalam transaksi ini, Malinda menulis kolom pesan, "Pembayaran Bapak Rohli untuk interior". Pemalsuan lainnya pada formulir bernomor AN 86515 pada 23 Desember 2010 dengan nama penerima PT Abadi Agung Utama. "Penerima Bank Artha Graha sebesar Rp 50 juta dan kolom pesan ditulis DP untuk pembelian unit 3 lantai 33 combine unit," baca jaksa.</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a:p>
            <a:pPr indent="0" lvl="0" marL="0" marR="0" rtl="0" algn="just">
              <a:spcBef>
                <a:spcPts val="0"/>
              </a:spcBef>
              <a:spcAft>
                <a:spcPts val="0"/>
              </a:spcAft>
              <a:buNone/>
            </a:pPr>
            <a:r>
              <a:t/>
            </a:r>
            <a:endParaRPr b="1" sz="2200">
              <a:solidFill>
                <a:srgbClr val="6E4C41"/>
              </a:solidFill>
            </a:endParaRPr>
          </a:p>
        </p:txBody>
      </p:sp>
      <p:pic>
        <p:nvPicPr>
          <p:cNvPr id="324" name="Google Shape;324;g358325bdcca4de41_40"/>
          <p:cNvPicPr preferRelativeResize="0"/>
          <p:nvPr/>
        </p:nvPicPr>
        <p:blipFill rotWithShape="1">
          <a:blip r:embed="rId3">
            <a:alphaModFix/>
          </a:blip>
          <a:srcRect b="0" l="0" r="0" t="0"/>
          <a:stretch/>
        </p:blipFill>
        <p:spPr>
          <a:xfrm>
            <a:off x="1264180" y="-376421"/>
            <a:ext cx="1217671" cy="1217671"/>
          </a:xfrm>
          <a:prstGeom prst="rect">
            <a:avLst/>
          </a:prstGeom>
          <a:noFill/>
          <a:ln>
            <a:noFill/>
          </a:ln>
        </p:spPr>
      </p:pic>
      <p:pic>
        <p:nvPicPr>
          <p:cNvPr id="325" name="Google Shape;325;g358325bdcca4de41_40"/>
          <p:cNvPicPr preferRelativeResize="0"/>
          <p:nvPr/>
        </p:nvPicPr>
        <p:blipFill rotWithShape="1">
          <a:blip r:embed="rId3">
            <a:alphaModFix/>
          </a:blip>
          <a:srcRect b="0" l="0" r="0" t="0"/>
          <a:stretch/>
        </p:blipFill>
        <p:spPr>
          <a:xfrm>
            <a:off x="151916" y="5559683"/>
            <a:ext cx="1112264" cy="11122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ppt_w</p:attrName>
                                        </p:attrNameLst>
                                      </p:cBhvr>
                                      <p:tavLst>
                                        <p:tav fmla="" tm="0">
                                          <p:val>
                                            <p:strVal val="0"/>
                                          </p:val>
                                        </p:tav>
                                        <p:tav fmla="" tm="100000">
                                          <p:val>
                                            <p:strVal val="#ppt_w"/>
                                          </p:val>
                                        </p:tav>
                                      </p:tavLst>
                                    </p:anim>
                                    <p:anim calcmode="lin" valueType="num">
                                      <p:cBhvr additive="base">
                                        <p:cTn dur="500"/>
                                        <p:tgtEl>
                                          <p:spTgt spid="32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ppt_w</p:attrName>
                                        </p:attrNameLst>
                                      </p:cBhvr>
                                      <p:tavLst>
                                        <p:tav fmla="" tm="0">
                                          <p:val>
                                            <p:strVal val="0"/>
                                          </p:val>
                                        </p:tav>
                                        <p:tav fmla="" tm="100000">
                                          <p:val>
                                            <p:strVal val="#ppt_w"/>
                                          </p:val>
                                        </p:tav>
                                      </p:tavLst>
                                    </p:anim>
                                    <p:anim calcmode="lin" valueType="num">
                                      <p:cBhvr additive="base">
                                        <p:cTn dur="500"/>
                                        <p:tgtEl>
                                          <p:spTgt spid="32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2021-07-17T15:29:27Z</dcterms:created>
  <dc:creator>Shetya Atriyani</dc:creator>
</cp:coreProperties>
</file>