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letter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0E04-E65B-4B20-A8F9-00F200CD5E65}" type="datetimeFigureOut">
              <a:rPr lang="es-MX" smtClean="0"/>
              <a:t>07/02/2012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0B60-F9ED-422D-92F7-B32C127B564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0E04-E65B-4B20-A8F9-00F200CD5E65}" type="datetimeFigureOut">
              <a:rPr lang="es-MX" smtClean="0"/>
              <a:t>07/02/2012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0B60-F9ED-422D-92F7-B32C127B564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0E04-E65B-4B20-A8F9-00F200CD5E65}" type="datetimeFigureOut">
              <a:rPr lang="es-MX" smtClean="0"/>
              <a:t>07/02/2012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0B60-F9ED-422D-92F7-B32C127B564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0E04-E65B-4B20-A8F9-00F200CD5E65}" type="datetimeFigureOut">
              <a:rPr lang="es-MX" smtClean="0"/>
              <a:t>07/02/2012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0B60-F9ED-422D-92F7-B32C127B564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0E04-E65B-4B20-A8F9-00F200CD5E65}" type="datetimeFigureOut">
              <a:rPr lang="es-MX" smtClean="0"/>
              <a:t>07/02/2012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0B60-F9ED-422D-92F7-B32C127B564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0E04-E65B-4B20-A8F9-00F200CD5E65}" type="datetimeFigureOut">
              <a:rPr lang="es-MX" smtClean="0"/>
              <a:t>07/02/2012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0B60-F9ED-422D-92F7-B32C127B564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0E04-E65B-4B20-A8F9-00F200CD5E65}" type="datetimeFigureOut">
              <a:rPr lang="es-MX" smtClean="0"/>
              <a:t>07/02/2012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0B60-F9ED-422D-92F7-B32C127B564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0E04-E65B-4B20-A8F9-00F200CD5E65}" type="datetimeFigureOut">
              <a:rPr lang="es-MX" smtClean="0"/>
              <a:t>07/02/2012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0B60-F9ED-422D-92F7-B32C127B564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0E04-E65B-4B20-A8F9-00F200CD5E65}" type="datetimeFigureOut">
              <a:rPr lang="es-MX" smtClean="0"/>
              <a:t>07/02/2012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0B60-F9ED-422D-92F7-B32C127B564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0E04-E65B-4B20-A8F9-00F200CD5E65}" type="datetimeFigureOut">
              <a:rPr lang="es-MX" smtClean="0"/>
              <a:t>07/02/2012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0B60-F9ED-422D-92F7-B32C127B564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0E04-E65B-4B20-A8F9-00F200CD5E65}" type="datetimeFigureOut">
              <a:rPr lang="es-MX" smtClean="0"/>
              <a:t>07/02/2012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A0B60-F9ED-422D-92F7-B32C127B564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10E04-E65B-4B20-A8F9-00F200CD5E65}" type="datetimeFigureOut">
              <a:rPr lang="es-MX" smtClean="0"/>
              <a:t>07/02/2012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A0B60-F9ED-422D-92F7-B32C127B5648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95536" y="404664"/>
            <a:ext cx="5904656" cy="316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1122313"/>
            <a:ext cx="3166120" cy="1154559"/>
          </a:xfrm>
        </p:spPr>
        <p:txBody>
          <a:bodyPr>
            <a:normAutofit/>
          </a:bodyPr>
          <a:lstStyle/>
          <a:p>
            <a:r>
              <a:rPr lang="es-MX" sz="4800" dirty="0" smtClean="0">
                <a:latin typeface="Gautami" pitchFamily="34" charset="0"/>
                <a:cs typeface="Gautami" pitchFamily="34" charset="0"/>
              </a:rPr>
              <a:t>espacios</a:t>
            </a:r>
            <a:endParaRPr lang="es-MX" sz="4800" dirty="0">
              <a:latin typeface="Gautami" pitchFamily="34" charset="0"/>
              <a:cs typeface="Gautami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203847" y="620688"/>
            <a:ext cx="72007" cy="122413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algn="l" rotWithShape="0">
              <a:schemeClr val="tx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3203848" y="1916832"/>
            <a:ext cx="72007" cy="122413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algn="l" rotWithShape="0">
              <a:schemeClr val="tx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 flipH="1">
            <a:off x="3275856" y="1844824"/>
            <a:ext cx="1368152" cy="7200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algn="l" rotWithShape="0">
              <a:schemeClr val="tx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 flipH="1">
            <a:off x="1835696" y="1844824"/>
            <a:ext cx="1368152" cy="7200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algn="l" rotWithShape="0">
              <a:schemeClr val="tx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2990056" y="1700808"/>
            <a:ext cx="3166120" cy="1154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okChampa" pitchFamily="34" charset="-34"/>
                <a:ea typeface="+mj-ea"/>
                <a:cs typeface="DokChampa" pitchFamily="34" charset="-34"/>
              </a:rPr>
              <a:t>DISE&amp;O</a:t>
            </a: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2987824" y="2276872"/>
            <a:ext cx="3166120" cy="1154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400" dirty="0" smtClean="0">
                <a:latin typeface="DokChampa" pitchFamily="34" charset="-34"/>
                <a:ea typeface="+mj-ea"/>
                <a:cs typeface="DokChampa" pitchFamily="34" charset="-34"/>
              </a:rPr>
              <a:t>Y PLANEACIÓN</a:t>
            </a:r>
            <a:endParaRPr kumimoji="0" lang="es-MX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okChampa" pitchFamily="34" charset="-34"/>
              <a:ea typeface="+mj-ea"/>
              <a:cs typeface="DokChampa" pitchFamily="34" charset="-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Carta (216 x 279 mm)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espacios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espacios</dc:title>
  <dc:creator>MIGUEL</dc:creator>
  <cp:lastModifiedBy>MIGUEL</cp:lastModifiedBy>
  <cp:revision>1</cp:revision>
  <dcterms:created xsi:type="dcterms:W3CDTF">2012-02-07T18:52:42Z</dcterms:created>
  <dcterms:modified xsi:type="dcterms:W3CDTF">2012-02-07T19:02:34Z</dcterms:modified>
</cp:coreProperties>
</file>