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 Development Life Cycle of GoandGet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online platform for fresh farm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GoandGet is an online platform that connects farmers with consumers for fresh produce, including vegetables and meat.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Discovery (Ideation)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Market research on demand for fresh food delivery</a:t>
            </a:r>
          </a:p>
          <a:p>
            <a:r>
              <a:t>- Identify farmers' and consumers' pain points</a:t>
            </a:r>
          </a:p>
          <a:p>
            <a:r>
              <a:t>- Validate business model (commission-based)</a:t>
            </a:r>
          </a:p>
          <a:p>
            <a:r>
              <a:t>- Define logistics and partnership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UX/UI design: Easy-to-navigate interface</a:t>
            </a:r>
          </a:p>
          <a:p>
            <a:r>
              <a:t>- Essential features: Product listing, payment, order tracking</a:t>
            </a:r>
          </a:p>
          <a:p>
            <a:r>
              <a:t>- Logistics planning: Delivery and storage partnerships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Select technology stack (React, Node.js, PostgreSQL)</a:t>
            </a:r>
          </a:p>
          <a:p>
            <a:r>
              <a:t>- Develop backend (APIs, order management, payment integration)</a:t>
            </a:r>
          </a:p>
          <a:p>
            <a:r>
              <a:t>- Perform testing and security measures</a:t>
            </a:r>
          </a:p>
          <a:p>
            <a:r>
              <a:t>- Launch beta version for initial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Delivery (Launch)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Soft launch in selected regions</a:t>
            </a:r>
          </a:p>
          <a:p>
            <a:r>
              <a:t>- Marketing campaigns (social media, local farmer partnerships)</a:t>
            </a:r>
          </a:p>
          <a:p>
            <a:r>
              <a:t>- User onboarding and customer support setup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Iteration (Feedback and Improvement)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Gather feedback from users (farmers &amp; buyers)</a:t>
            </a:r>
          </a:p>
          <a:p>
            <a:r>
              <a:t>- Analyze performance metrics and improve logistics</a:t>
            </a:r>
          </a:p>
          <a:p>
            <a:r>
              <a:t>- Introduce AI recommendations and subscription services</a:t>
            </a:r>
          </a:p>
          <a:p>
            <a:r>
              <a:t>- Plan for regional expansion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following a structured development life cycle, GoandGet ensures efficiency, scalability, and a seamless user experience for both farmers and consumers.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