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18A732-48C9-40B8-9499-BD97E577DAD1}" v="10" dt="2023-04-20T05:52:49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 autoAdjust="0"/>
    <p:restoredTop sz="94643" autoAdjust="0"/>
  </p:normalViewPr>
  <p:slideViewPr>
    <p:cSldViewPr snapToGrid="0">
      <p:cViewPr varScale="1">
        <p:scale>
          <a:sx n="59" d="100"/>
          <a:sy n="59" d="100"/>
        </p:scale>
        <p:origin x="11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ina Allemann" userId="ded257f092107159" providerId="LiveId" clId="{F518A732-48C9-40B8-9499-BD97E577DAD1}"/>
    <pc:docChg chg="custSel modSld">
      <pc:chgData name="Janina Allemann" userId="ded257f092107159" providerId="LiveId" clId="{F518A732-48C9-40B8-9499-BD97E577DAD1}" dt="2023-04-20T09:39:10.259" v="39"/>
      <pc:docMkLst>
        <pc:docMk/>
      </pc:docMkLst>
      <pc:sldChg chg="addSp delSp modSp mod modTransition">
        <pc:chgData name="Janina Allemann" userId="ded257f092107159" providerId="LiveId" clId="{F518A732-48C9-40B8-9499-BD97E577DAD1}" dt="2023-04-20T05:53:23.563" v="35" actId="1076"/>
        <pc:sldMkLst>
          <pc:docMk/>
          <pc:sldMk cId="3454595050" sldId="257"/>
        </pc:sldMkLst>
        <pc:picChg chg="add mod">
          <ac:chgData name="Janina Allemann" userId="ded257f092107159" providerId="LiveId" clId="{F518A732-48C9-40B8-9499-BD97E577DAD1}" dt="2023-04-20T05:50:32.603" v="7" actId="1076"/>
          <ac:picMkLst>
            <pc:docMk/>
            <pc:sldMk cId="3454595050" sldId="257"/>
            <ac:picMk id="3" creationId="{84464F1C-D6D3-52CA-002B-B68D20CC7C17}"/>
          </ac:picMkLst>
        </pc:picChg>
        <pc:picChg chg="add del mod">
          <ac:chgData name="Janina Allemann" userId="ded257f092107159" providerId="LiveId" clId="{F518A732-48C9-40B8-9499-BD97E577DAD1}" dt="2023-04-20T05:53:17.617" v="33" actId="478"/>
          <ac:picMkLst>
            <pc:docMk/>
            <pc:sldMk cId="3454595050" sldId="257"/>
            <ac:picMk id="5" creationId="{ED4D39F6-F548-2FE1-B68C-CFB183CEBA4C}"/>
          </ac:picMkLst>
        </pc:picChg>
        <pc:picChg chg="mod">
          <ac:chgData name="Janina Allemann" userId="ded257f092107159" providerId="LiveId" clId="{F518A732-48C9-40B8-9499-BD97E577DAD1}" dt="2023-04-20T05:53:23.563" v="35" actId="1076"/>
          <ac:picMkLst>
            <pc:docMk/>
            <pc:sldMk cId="3454595050" sldId="257"/>
            <ac:picMk id="32" creationId="{C067F786-F041-67F2-FBB4-56187C073EA2}"/>
          </ac:picMkLst>
        </pc:picChg>
        <pc:picChg chg="mod">
          <ac:chgData name="Janina Allemann" userId="ded257f092107159" providerId="LiveId" clId="{F518A732-48C9-40B8-9499-BD97E577DAD1}" dt="2023-04-20T05:53:20.393" v="34" actId="1076"/>
          <ac:picMkLst>
            <pc:docMk/>
            <pc:sldMk cId="3454595050" sldId="257"/>
            <ac:picMk id="34" creationId="{3A3C5598-04DB-49D5-8F69-71F00874CD5D}"/>
          </ac:picMkLst>
        </pc:picChg>
      </pc:sldChg>
      <pc:sldChg chg="addSp delSp modSp mod modTransition">
        <pc:chgData name="Janina Allemann" userId="ded257f092107159" providerId="LiveId" clId="{F518A732-48C9-40B8-9499-BD97E577DAD1}" dt="2023-04-20T09:39:03.590" v="38"/>
        <pc:sldMkLst>
          <pc:docMk/>
          <pc:sldMk cId="2133091182" sldId="258"/>
        </pc:sldMkLst>
        <pc:spChg chg="del">
          <ac:chgData name="Janina Allemann" userId="ded257f092107159" providerId="LiveId" clId="{F518A732-48C9-40B8-9499-BD97E577DAD1}" dt="2023-04-20T05:50:37.446" v="8" actId="478"/>
          <ac:spMkLst>
            <pc:docMk/>
            <pc:sldMk cId="2133091182" sldId="258"/>
            <ac:spMk id="2" creationId="{7B253540-C125-C857-57EA-6F19FB7C0C34}"/>
          </ac:spMkLst>
        </pc:spChg>
        <pc:spChg chg="add del mod">
          <ac:chgData name="Janina Allemann" userId="ded257f092107159" providerId="LiveId" clId="{F518A732-48C9-40B8-9499-BD97E577DAD1}" dt="2023-04-20T05:50:42.252" v="10" actId="478"/>
          <ac:spMkLst>
            <pc:docMk/>
            <pc:sldMk cId="2133091182" sldId="258"/>
            <ac:spMk id="13" creationId="{3B947265-A630-DDD8-60F5-193963850841}"/>
          </ac:spMkLst>
        </pc:spChg>
        <pc:spChg chg="add del mod">
          <ac:chgData name="Janina Allemann" userId="ded257f092107159" providerId="LiveId" clId="{F518A732-48C9-40B8-9499-BD97E577DAD1}" dt="2023-04-20T05:50:52.615" v="12" actId="478"/>
          <ac:spMkLst>
            <pc:docMk/>
            <pc:sldMk cId="2133091182" sldId="258"/>
            <ac:spMk id="14" creationId="{4AD3A93E-4780-D8F4-C454-992989975A4E}"/>
          </ac:spMkLst>
        </pc:spChg>
        <pc:spChg chg="add del mod">
          <ac:chgData name="Janina Allemann" userId="ded257f092107159" providerId="LiveId" clId="{F518A732-48C9-40B8-9499-BD97E577DAD1}" dt="2023-04-20T05:50:55.195" v="13" actId="478"/>
          <ac:spMkLst>
            <pc:docMk/>
            <pc:sldMk cId="2133091182" sldId="258"/>
            <ac:spMk id="18" creationId="{AECF0B63-BF8D-92E6-0C0C-317EE83F0A19}"/>
          </ac:spMkLst>
        </pc:spChg>
        <pc:spChg chg="add mod">
          <ac:chgData name="Janina Allemann" userId="ded257f092107159" providerId="LiveId" clId="{F518A732-48C9-40B8-9499-BD97E577DAD1}" dt="2023-04-20T05:50:56.279" v="14"/>
          <ac:spMkLst>
            <pc:docMk/>
            <pc:sldMk cId="2133091182" sldId="258"/>
            <ac:spMk id="20" creationId="{15FBC6D8-40D2-2D5E-F153-8C27AE63D815}"/>
          </ac:spMkLst>
        </pc:spChg>
        <pc:picChg chg="add del mod">
          <ac:chgData name="Janina Allemann" userId="ded257f092107159" providerId="LiveId" clId="{F518A732-48C9-40B8-9499-BD97E577DAD1}" dt="2023-04-20T05:52:40.011" v="28" actId="478"/>
          <ac:picMkLst>
            <pc:docMk/>
            <pc:sldMk cId="2133091182" sldId="258"/>
            <ac:picMk id="23" creationId="{CCCFBEBF-00BA-F78A-595A-E1D3C8AECF58}"/>
          </ac:picMkLst>
        </pc:picChg>
        <pc:picChg chg="add del">
          <ac:chgData name="Janina Allemann" userId="ded257f092107159" providerId="LiveId" clId="{F518A732-48C9-40B8-9499-BD97E577DAD1}" dt="2023-04-20T05:51:52.509" v="23" actId="478"/>
          <ac:picMkLst>
            <pc:docMk/>
            <pc:sldMk cId="2133091182" sldId="258"/>
            <ac:picMk id="24" creationId="{4F956F3C-F546-EAEC-A635-4065BCC48016}"/>
          </ac:picMkLst>
        </pc:picChg>
        <pc:picChg chg="add del mod">
          <ac:chgData name="Janina Allemann" userId="ded257f092107159" providerId="LiveId" clId="{F518A732-48C9-40B8-9499-BD97E577DAD1}" dt="2023-04-20T05:53:09.658" v="32" actId="478"/>
          <ac:picMkLst>
            <pc:docMk/>
            <pc:sldMk cId="2133091182" sldId="258"/>
            <ac:picMk id="25" creationId="{770C2DA8-C885-D2AA-4D0F-32B7C771F2FA}"/>
          </ac:picMkLst>
        </pc:picChg>
        <pc:picChg chg="mod">
          <ac:chgData name="Janina Allemann" userId="ded257f092107159" providerId="LiveId" clId="{F518A732-48C9-40B8-9499-BD97E577DAD1}" dt="2023-04-20T05:53:41.517" v="36" actId="1076"/>
          <ac:picMkLst>
            <pc:docMk/>
            <pc:sldMk cId="2133091182" sldId="258"/>
            <ac:picMk id="31" creationId="{53FFB4FD-42DF-6D8F-89DC-FDD57385FE7F}"/>
          </ac:picMkLst>
        </pc:picChg>
      </pc:sldChg>
      <pc:sldChg chg="modSp mod modTransition">
        <pc:chgData name="Janina Allemann" userId="ded257f092107159" providerId="LiveId" clId="{F518A732-48C9-40B8-9499-BD97E577DAD1}" dt="2023-04-20T09:39:10.259" v="39"/>
        <pc:sldMkLst>
          <pc:docMk/>
          <pc:sldMk cId="1827062483" sldId="259"/>
        </pc:sldMkLst>
        <pc:picChg chg="mod">
          <ac:chgData name="Janina Allemann" userId="ded257f092107159" providerId="LiveId" clId="{F518A732-48C9-40B8-9499-BD97E577DAD1}" dt="2023-04-20T05:53:55.328" v="37" actId="1076"/>
          <ac:picMkLst>
            <pc:docMk/>
            <pc:sldMk cId="1827062483" sldId="259"/>
            <ac:picMk id="31" creationId="{53FFB4FD-42DF-6D8F-89DC-FDD57385FE7F}"/>
          </ac:picMkLst>
        </pc:picChg>
      </pc:sldChg>
      <pc:sldChg chg="modSp mod modAnim">
        <pc:chgData name="Janina Allemann" userId="ded257f092107159" providerId="LiveId" clId="{F518A732-48C9-40B8-9499-BD97E577DAD1}" dt="2023-04-20T05:49:36.509" v="4"/>
        <pc:sldMkLst>
          <pc:docMk/>
          <pc:sldMk cId="1863640120" sldId="263"/>
        </pc:sldMkLst>
        <pc:picChg chg="mod">
          <ac:chgData name="Janina Allemann" userId="ded257f092107159" providerId="LiveId" clId="{F518A732-48C9-40B8-9499-BD97E577DAD1}" dt="2023-04-19T19:19:46.034" v="2" actId="1076"/>
          <ac:picMkLst>
            <pc:docMk/>
            <pc:sldMk cId="1863640120" sldId="263"/>
            <ac:picMk id="15" creationId="{7BCC6077-FBC3-1465-D970-BE4491540F6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0BDB43-3EF1-49D3-B342-C88235D3C981}" type="doc">
      <dgm:prSet loTypeId="urn:microsoft.com/office/officeart/2005/8/layout/process5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21EB0DA6-29B3-4110-A96C-29B174358706}">
      <dgm:prSet phldrT="[Text]" custT="1"/>
      <dgm:spPr/>
      <dgm:t>
        <a:bodyPr/>
        <a:lstStyle/>
        <a:p>
          <a:r>
            <a:rPr lang="en-US" sz="2400" noProof="0" dirty="0">
              <a:solidFill>
                <a:schemeClr val="tx1"/>
              </a:solidFill>
              <a:latin typeface="Amasis MT Pro Black" panose="02040A04050005020304" pitchFamily="18" charset="0"/>
            </a:rPr>
            <a:t>Hard start </a:t>
          </a:r>
        </a:p>
      </dgm:t>
    </dgm:pt>
    <dgm:pt modelId="{AF21181C-F47E-4162-9F3D-D9143C89B790}" type="parTrans" cxnId="{45BAC234-4A73-4F17-B7E5-826B2657CD00}">
      <dgm:prSet/>
      <dgm:spPr/>
      <dgm:t>
        <a:bodyPr/>
        <a:lstStyle/>
        <a:p>
          <a:endParaRPr lang="en-US" noProof="0" dirty="0"/>
        </a:p>
      </dgm:t>
    </dgm:pt>
    <dgm:pt modelId="{8D1002BA-03B9-4080-B715-AD13E0FC3175}" type="sibTrans" cxnId="{45BAC234-4A73-4F17-B7E5-826B2657CD00}">
      <dgm:prSet/>
      <dgm:spPr/>
      <dgm:t>
        <a:bodyPr/>
        <a:lstStyle/>
        <a:p>
          <a:endParaRPr lang="en-US" noProof="0" dirty="0"/>
        </a:p>
      </dgm:t>
    </dgm:pt>
    <dgm:pt modelId="{DF74A2BE-BE4C-4185-ABEB-91E9E52AE493}">
      <dgm:prSet phldrT="[Text]" custT="1"/>
      <dgm:spPr/>
      <dgm:t>
        <a:bodyPr/>
        <a:lstStyle/>
        <a:p>
          <a:r>
            <a:rPr lang="en-US" sz="2400" noProof="0" dirty="0">
              <a:latin typeface="Amasis MT Pro Black" panose="02040A04050005020304" pitchFamily="18" charset="0"/>
            </a:rPr>
            <a:t>Coordination of work </a:t>
          </a:r>
        </a:p>
      </dgm:t>
    </dgm:pt>
    <dgm:pt modelId="{72BF6F58-F1A4-41FB-AA07-6E4B59ADB31E}" type="parTrans" cxnId="{3B905CCC-9C2A-4B19-A433-64456F4B1E4C}">
      <dgm:prSet/>
      <dgm:spPr/>
      <dgm:t>
        <a:bodyPr/>
        <a:lstStyle/>
        <a:p>
          <a:endParaRPr lang="en-US" noProof="0" dirty="0"/>
        </a:p>
      </dgm:t>
    </dgm:pt>
    <dgm:pt modelId="{70BF2B31-4A72-4818-BC75-238CC00806FE}" type="sibTrans" cxnId="{3B905CCC-9C2A-4B19-A433-64456F4B1E4C}">
      <dgm:prSet/>
      <dgm:spPr/>
      <dgm:t>
        <a:bodyPr/>
        <a:lstStyle/>
        <a:p>
          <a:endParaRPr lang="en-US" noProof="0" dirty="0"/>
        </a:p>
      </dgm:t>
    </dgm:pt>
    <dgm:pt modelId="{6AEA037E-32D8-4150-B6A4-091F287ACECC}">
      <dgm:prSet phldrT="[Text]" custT="1"/>
      <dgm:spPr/>
      <dgm:t>
        <a:bodyPr/>
        <a:lstStyle/>
        <a:p>
          <a:r>
            <a:rPr lang="en-US" sz="2400" noProof="0" dirty="0">
              <a:latin typeface="Amasis MT Pro Black" panose="02040A04050005020304" pitchFamily="18" charset="0"/>
            </a:rPr>
            <a:t>First file </a:t>
          </a:r>
        </a:p>
      </dgm:t>
    </dgm:pt>
    <dgm:pt modelId="{51072E6C-52B4-4638-B024-F7574EF51850}" type="parTrans" cxnId="{4A4E1ABA-476B-4B3B-B2AA-A6F0645B99E1}">
      <dgm:prSet/>
      <dgm:spPr/>
      <dgm:t>
        <a:bodyPr/>
        <a:lstStyle/>
        <a:p>
          <a:endParaRPr lang="en-US" noProof="0" dirty="0"/>
        </a:p>
      </dgm:t>
    </dgm:pt>
    <dgm:pt modelId="{91829FBD-843A-41B1-A16F-8C9479A5BBAE}" type="sibTrans" cxnId="{4A4E1ABA-476B-4B3B-B2AA-A6F0645B99E1}">
      <dgm:prSet/>
      <dgm:spPr/>
      <dgm:t>
        <a:bodyPr/>
        <a:lstStyle/>
        <a:p>
          <a:endParaRPr lang="en-US" noProof="0" dirty="0"/>
        </a:p>
      </dgm:t>
    </dgm:pt>
    <dgm:pt modelId="{E629C2A4-6C4A-43C2-9A6D-82805E0738D9}">
      <dgm:prSet phldrT="[Text]" custT="1"/>
      <dgm:spPr/>
      <dgm:t>
        <a:bodyPr/>
        <a:lstStyle/>
        <a:p>
          <a:r>
            <a:rPr lang="en-US" sz="2400" noProof="0" dirty="0">
              <a:latin typeface="Amasis MT Pro Black" panose="02040A04050005020304" pitchFamily="18" charset="0"/>
            </a:rPr>
            <a:t>Second file </a:t>
          </a:r>
        </a:p>
      </dgm:t>
    </dgm:pt>
    <dgm:pt modelId="{40F578A8-EA94-4488-AAFE-3E9D910C7D5A}" type="parTrans" cxnId="{0A20D2D9-1149-4691-A906-760122751D8C}">
      <dgm:prSet/>
      <dgm:spPr/>
      <dgm:t>
        <a:bodyPr/>
        <a:lstStyle/>
        <a:p>
          <a:endParaRPr lang="en-US" noProof="0" dirty="0"/>
        </a:p>
      </dgm:t>
    </dgm:pt>
    <dgm:pt modelId="{97773BCC-DB51-4AAB-ABC0-531B9548A010}" type="sibTrans" cxnId="{0A20D2D9-1149-4691-A906-760122751D8C}">
      <dgm:prSet/>
      <dgm:spPr/>
      <dgm:t>
        <a:bodyPr/>
        <a:lstStyle/>
        <a:p>
          <a:endParaRPr lang="en-US" noProof="0" dirty="0"/>
        </a:p>
      </dgm:t>
    </dgm:pt>
    <dgm:pt modelId="{5942190E-5FFC-4DE1-B7BC-A30227A488DC}">
      <dgm:prSet phldrT="[Text]" custT="1"/>
      <dgm:spPr/>
      <dgm:t>
        <a:bodyPr/>
        <a:lstStyle/>
        <a:p>
          <a:r>
            <a:rPr lang="en-US" sz="2400" noProof="0" dirty="0">
              <a:latin typeface="Amasis MT Pro Black" panose="02040A04050005020304" pitchFamily="18" charset="0"/>
            </a:rPr>
            <a:t>Third file  </a:t>
          </a:r>
        </a:p>
      </dgm:t>
    </dgm:pt>
    <dgm:pt modelId="{A0F60E29-4880-44AA-942B-5FDDD5707F8F}" type="parTrans" cxnId="{BC0D1D06-5087-4699-BF66-C42C9407FB7A}">
      <dgm:prSet/>
      <dgm:spPr/>
      <dgm:t>
        <a:bodyPr/>
        <a:lstStyle/>
        <a:p>
          <a:endParaRPr lang="en-US" noProof="0" dirty="0"/>
        </a:p>
      </dgm:t>
    </dgm:pt>
    <dgm:pt modelId="{1EB0DD33-4309-4ACE-8EF3-565F77C9F21A}" type="sibTrans" cxnId="{BC0D1D06-5087-4699-BF66-C42C9407FB7A}">
      <dgm:prSet/>
      <dgm:spPr/>
      <dgm:t>
        <a:bodyPr/>
        <a:lstStyle/>
        <a:p>
          <a:endParaRPr lang="en-US" noProof="0" dirty="0"/>
        </a:p>
      </dgm:t>
    </dgm:pt>
    <dgm:pt modelId="{7803DDAD-2321-4641-B1A0-0FABE69FDB78}">
      <dgm:prSet phldrT="[Text]" custT="1"/>
      <dgm:spPr/>
      <dgm:t>
        <a:bodyPr/>
        <a:lstStyle/>
        <a:p>
          <a:r>
            <a:rPr lang="en-US" sz="1800" noProof="0" dirty="0">
              <a:latin typeface="Amasis MT Pro Black" panose="02040A04050005020304" pitchFamily="18" charset="0"/>
            </a:rPr>
            <a:t> </a:t>
          </a:r>
          <a:r>
            <a:rPr lang="en-US" sz="2400" noProof="0" dirty="0">
              <a:latin typeface="Amasis MT Pro Black" panose="02040A04050005020304" pitchFamily="18" charset="0"/>
            </a:rPr>
            <a:t>Struggles</a:t>
          </a:r>
          <a:r>
            <a:rPr lang="en-US" sz="1800" noProof="0" dirty="0">
              <a:latin typeface="Amasis MT Pro Black" panose="02040A04050005020304" pitchFamily="18" charset="0"/>
            </a:rPr>
            <a:t> </a:t>
          </a:r>
        </a:p>
      </dgm:t>
    </dgm:pt>
    <dgm:pt modelId="{3189FA0E-20DD-48C6-B508-1F20393A8E46}" type="parTrans" cxnId="{2BA1885F-F163-43D1-B80C-959AC525553C}">
      <dgm:prSet/>
      <dgm:spPr/>
      <dgm:t>
        <a:bodyPr/>
        <a:lstStyle/>
        <a:p>
          <a:endParaRPr lang="de-DE"/>
        </a:p>
      </dgm:t>
    </dgm:pt>
    <dgm:pt modelId="{89968CDF-D7A0-453E-9BD2-9B1082B25A97}" type="sibTrans" cxnId="{2BA1885F-F163-43D1-B80C-959AC525553C}">
      <dgm:prSet/>
      <dgm:spPr/>
      <dgm:t>
        <a:bodyPr/>
        <a:lstStyle/>
        <a:p>
          <a:endParaRPr lang="de-DE"/>
        </a:p>
      </dgm:t>
    </dgm:pt>
    <dgm:pt modelId="{65FF48EC-8BF6-44C6-BD0E-B1978A8749DC}" type="pres">
      <dgm:prSet presAssocID="{FC0BDB43-3EF1-49D3-B342-C88235D3C981}" presName="diagram" presStyleCnt="0">
        <dgm:presLayoutVars>
          <dgm:dir/>
          <dgm:resizeHandles val="exact"/>
        </dgm:presLayoutVars>
      </dgm:prSet>
      <dgm:spPr/>
    </dgm:pt>
    <dgm:pt modelId="{18B7C8B7-97E0-44EC-AE08-230110DF35D1}" type="pres">
      <dgm:prSet presAssocID="{21EB0DA6-29B3-4110-A96C-29B174358706}" presName="node" presStyleLbl="node1" presStyleIdx="0" presStyleCnt="6" custLinFactNeighborX="-1732" custLinFactNeighborY="2657">
        <dgm:presLayoutVars>
          <dgm:bulletEnabled val="1"/>
        </dgm:presLayoutVars>
      </dgm:prSet>
      <dgm:spPr/>
    </dgm:pt>
    <dgm:pt modelId="{541B1BB6-A288-41F8-937D-74CF8B46AE93}" type="pres">
      <dgm:prSet presAssocID="{8D1002BA-03B9-4080-B715-AD13E0FC3175}" presName="sibTrans" presStyleLbl="sibTrans2D1" presStyleIdx="0" presStyleCnt="5"/>
      <dgm:spPr/>
    </dgm:pt>
    <dgm:pt modelId="{6683E1CF-0824-447C-BB24-D4583690BEC0}" type="pres">
      <dgm:prSet presAssocID="{8D1002BA-03B9-4080-B715-AD13E0FC3175}" presName="connectorText" presStyleLbl="sibTrans2D1" presStyleIdx="0" presStyleCnt="5"/>
      <dgm:spPr/>
    </dgm:pt>
    <dgm:pt modelId="{0ABFCA68-DBC8-4DFB-BD67-667E205ADC5E}" type="pres">
      <dgm:prSet presAssocID="{DF74A2BE-BE4C-4185-ABEB-91E9E52AE493}" presName="node" presStyleLbl="node1" presStyleIdx="1" presStyleCnt="6">
        <dgm:presLayoutVars>
          <dgm:bulletEnabled val="1"/>
        </dgm:presLayoutVars>
      </dgm:prSet>
      <dgm:spPr/>
    </dgm:pt>
    <dgm:pt modelId="{70F37BA0-7884-455C-A8E9-BD8617004223}" type="pres">
      <dgm:prSet presAssocID="{70BF2B31-4A72-4818-BC75-238CC00806FE}" presName="sibTrans" presStyleLbl="sibTrans2D1" presStyleIdx="1" presStyleCnt="5"/>
      <dgm:spPr/>
    </dgm:pt>
    <dgm:pt modelId="{2F82D4BA-626F-4657-8E78-2EB776E75D73}" type="pres">
      <dgm:prSet presAssocID="{70BF2B31-4A72-4818-BC75-238CC00806FE}" presName="connectorText" presStyleLbl="sibTrans2D1" presStyleIdx="1" presStyleCnt="5"/>
      <dgm:spPr/>
    </dgm:pt>
    <dgm:pt modelId="{82378FAD-2994-432E-878A-369604029D93}" type="pres">
      <dgm:prSet presAssocID="{6AEA037E-32D8-4150-B6A4-091F287ACECC}" presName="node" presStyleLbl="node1" presStyleIdx="2" presStyleCnt="6">
        <dgm:presLayoutVars>
          <dgm:bulletEnabled val="1"/>
        </dgm:presLayoutVars>
      </dgm:prSet>
      <dgm:spPr/>
    </dgm:pt>
    <dgm:pt modelId="{5901F0FE-89F4-414F-94B0-5EA7A4205471}" type="pres">
      <dgm:prSet presAssocID="{91829FBD-843A-41B1-A16F-8C9479A5BBAE}" presName="sibTrans" presStyleLbl="sibTrans2D1" presStyleIdx="2" presStyleCnt="5"/>
      <dgm:spPr/>
    </dgm:pt>
    <dgm:pt modelId="{87216D09-D0C6-4EF3-BC45-5596A3D1DC47}" type="pres">
      <dgm:prSet presAssocID="{91829FBD-843A-41B1-A16F-8C9479A5BBAE}" presName="connectorText" presStyleLbl="sibTrans2D1" presStyleIdx="2" presStyleCnt="5"/>
      <dgm:spPr/>
    </dgm:pt>
    <dgm:pt modelId="{3FA8DB4F-81D1-4BBA-9DF6-ACF5A4B4AD55}" type="pres">
      <dgm:prSet presAssocID="{E629C2A4-6C4A-43C2-9A6D-82805E0738D9}" presName="node" presStyleLbl="node1" presStyleIdx="3" presStyleCnt="6">
        <dgm:presLayoutVars>
          <dgm:bulletEnabled val="1"/>
        </dgm:presLayoutVars>
      </dgm:prSet>
      <dgm:spPr/>
    </dgm:pt>
    <dgm:pt modelId="{225773A1-4C91-4C5B-BB6F-8B7A21F1C225}" type="pres">
      <dgm:prSet presAssocID="{97773BCC-DB51-4AAB-ABC0-531B9548A010}" presName="sibTrans" presStyleLbl="sibTrans2D1" presStyleIdx="3" presStyleCnt="5" custScaleX="113156" custScaleY="114865"/>
      <dgm:spPr/>
    </dgm:pt>
    <dgm:pt modelId="{74F90250-0A6E-4F03-9303-CDBEF6407AEC}" type="pres">
      <dgm:prSet presAssocID="{97773BCC-DB51-4AAB-ABC0-531B9548A010}" presName="connectorText" presStyleLbl="sibTrans2D1" presStyleIdx="3" presStyleCnt="5"/>
      <dgm:spPr/>
    </dgm:pt>
    <dgm:pt modelId="{FE6F7028-4051-48A1-ABC4-BD0B4257999A}" type="pres">
      <dgm:prSet presAssocID="{5942190E-5FFC-4DE1-B7BC-A30227A488DC}" presName="node" presStyleLbl="node1" presStyleIdx="4" presStyleCnt="6" custLinFactNeighborX="8715" custLinFactNeighborY="3609">
        <dgm:presLayoutVars>
          <dgm:bulletEnabled val="1"/>
        </dgm:presLayoutVars>
      </dgm:prSet>
      <dgm:spPr/>
    </dgm:pt>
    <dgm:pt modelId="{59314B71-6650-4834-8FDA-CE3ED7A5A1D4}" type="pres">
      <dgm:prSet presAssocID="{1EB0DD33-4309-4ACE-8EF3-565F77C9F21A}" presName="sibTrans" presStyleLbl="sibTrans2D1" presStyleIdx="4" presStyleCnt="5"/>
      <dgm:spPr/>
    </dgm:pt>
    <dgm:pt modelId="{2FF80220-C084-4128-92BD-A0A6FE6FEAB1}" type="pres">
      <dgm:prSet presAssocID="{1EB0DD33-4309-4ACE-8EF3-565F77C9F21A}" presName="connectorText" presStyleLbl="sibTrans2D1" presStyleIdx="4" presStyleCnt="5"/>
      <dgm:spPr/>
    </dgm:pt>
    <dgm:pt modelId="{4C841CAA-2610-493C-A982-54A77A910192}" type="pres">
      <dgm:prSet presAssocID="{7803DDAD-2321-4641-B1A0-0FABE69FDB78}" presName="node" presStyleLbl="node1" presStyleIdx="5" presStyleCnt="6" custScaleX="100477" custScaleY="100344" custLinFactNeighborX="2129" custLinFactNeighborY="4523">
        <dgm:presLayoutVars>
          <dgm:bulletEnabled val="1"/>
        </dgm:presLayoutVars>
      </dgm:prSet>
      <dgm:spPr/>
    </dgm:pt>
  </dgm:ptLst>
  <dgm:cxnLst>
    <dgm:cxn modelId="{BC0D1D06-5087-4699-BF66-C42C9407FB7A}" srcId="{FC0BDB43-3EF1-49D3-B342-C88235D3C981}" destId="{5942190E-5FFC-4DE1-B7BC-A30227A488DC}" srcOrd="4" destOrd="0" parTransId="{A0F60E29-4880-44AA-942B-5FDDD5707F8F}" sibTransId="{1EB0DD33-4309-4ACE-8EF3-565F77C9F21A}"/>
    <dgm:cxn modelId="{93BD9814-A1E5-49A1-AAFF-F2C32FA73485}" type="presOf" srcId="{8D1002BA-03B9-4080-B715-AD13E0FC3175}" destId="{541B1BB6-A288-41F8-937D-74CF8B46AE93}" srcOrd="0" destOrd="0" presId="urn:microsoft.com/office/officeart/2005/8/layout/process5"/>
    <dgm:cxn modelId="{0B03EB1A-E4F4-40BF-9EBE-27276D27C591}" type="presOf" srcId="{97773BCC-DB51-4AAB-ABC0-531B9548A010}" destId="{225773A1-4C91-4C5B-BB6F-8B7A21F1C225}" srcOrd="0" destOrd="0" presId="urn:microsoft.com/office/officeart/2005/8/layout/process5"/>
    <dgm:cxn modelId="{45BAC234-4A73-4F17-B7E5-826B2657CD00}" srcId="{FC0BDB43-3EF1-49D3-B342-C88235D3C981}" destId="{21EB0DA6-29B3-4110-A96C-29B174358706}" srcOrd="0" destOrd="0" parTransId="{AF21181C-F47E-4162-9F3D-D9143C89B790}" sibTransId="{8D1002BA-03B9-4080-B715-AD13E0FC3175}"/>
    <dgm:cxn modelId="{2BA1885F-F163-43D1-B80C-959AC525553C}" srcId="{FC0BDB43-3EF1-49D3-B342-C88235D3C981}" destId="{7803DDAD-2321-4641-B1A0-0FABE69FDB78}" srcOrd="5" destOrd="0" parTransId="{3189FA0E-20DD-48C6-B508-1F20393A8E46}" sibTransId="{89968CDF-D7A0-453E-9BD2-9B1082B25A97}"/>
    <dgm:cxn modelId="{2AD31F45-1EC0-4209-BAF7-5E1098BA0948}" type="presOf" srcId="{91829FBD-843A-41B1-A16F-8C9479A5BBAE}" destId="{5901F0FE-89F4-414F-94B0-5EA7A4205471}" srcOrd="0" destOrd="0" presId="urn:microsoft.com/office/officeart/2005/8/layout/process5"/>
    <dgm:cxn modelId="{6E7B766B-0611-42AF-B9A0-E6E65D336B7E}" type="presOf" srcId="{70BF2B31-4A72-4818-BC75-238CC00806FE}" destId="{2F82D4BA-626F-4657-8E78-2EB776E75D73}" srcOrd="1" destOrd="0" presId="urn:microsoft.com/office/officeart/2005/8/layout/process5"/>
    <dgm:cxn modelId="{D7BF9A75-C7CD-4CE6-94B7-80758268DEB2}" type="presOf" srcId="{97773BCC-DB51-4AAB-ABC0-531B9548A010}" destId="{74F90250-0A6E-4F03-9303-CDBEF6407AEC}" srcOrd="1" destOrd="0" presId="urn:microsoft.com/office/officeart/2005/8/layout/process5"/>
    <dgm:cxn modelId="{2402B183-2786-46CB-9540-589253489966}" type="presOf" srcId="{E629C2A4-6C4A-43C2-9A6D-82805E0738D9}" destId="{3FA8DB4F-81D1-4BBA-9DF6-ACF5A4B4AD55}" srcOrd="0" destOrd="0" presId="urn:microsoft.com/office/officeart/2005/8/layout/process5"/>
    <dgm:cxn modelId="{202DC886-B558-48F8-8086-12A2DE89C50F}" type="presOf" srcId="{21EB0DA6-29B3-4110-A96C-29B174358706}" destId="{18B7C8B7-97E0-44EC-AE08-230110DF35D1}" srcOrd="0" destOrd="0" presId="urn:microsoft.com/office/officeart/2005/8/layout/process5"/>
    <dgm:cxn modelId="{B9FE6A9F-4DD6-4A61-83E5-95F45CF0D0C9}" type="presOf" srcId="{5942190E-5FFC-4DE1-B7BC-A30227A488DC}" destId="{FE6F7028-4051-48A1-ABC4-BD0B4257999A}" srcOrd="0" destOrd="0" presId="urn:microsoft.com/office/officeart/2005/8/layout/process5"/>
    <dgm:cxn modelId="{6D3B89AB-6C67-42EB-A466-5310C7A4AB66}" type="presOf" srcId="{6AEA037E-32D8-4150-B6A4-091F287ACECC}" destId="{82378FAD-2994-432E-878A-369604029D93}" srcOrd="0" destOrd="0" presId="urn:microsoft.com/office/officeart/2005/8/layout/process5"/>
    <dgm:cxn modelId="{CA679DB8-2C91-4CDB-8F56-54A9EFDA4502}" type="presOf" srcId="{70BF2B31-4A72-4818-BC75-238CC00806FE}" destId="{70F37BA0-7884-455C-A8E9-BD8617004223}" srcOrd="0" destOrd="0" presId="urn:microsoft.com/office/officeart/2005/8/layout/process5"/>
    <dgm:cxn modelId="{4A4E1ABA-476B-4B3B-B2AA-A6F0645B99E1}" srcId="{FC0BDB43-3EF1-49D3-B342-C88235D3C981}" destId="{6AEA037E-32D8-4150-B6A4-091F287ACECC}" srcOrd="2" destOrd="0" parTransId="{51072E6C-52B4-4638-B024-F7574EF51850}" sibTransId="{91829FBD-843A-41B1-A16F-8C9479A5BBAE}"/>
    <dgm:cxn modelId="{48763EC5-21A4-4C7E-8A28-7A0805E565B4}" type="presOf" srcId="{7803DDAD-2321-4641-B1A0-0FABE69FDB78}" destId="{4C841CAA-2610-493C-A982-54A77A910192}" srcOrd="0" destOrd="0" presId="urn:microsoft.com/office/officeart/2005/8/layout/process5"/>
    <dgm:cxn modelId="{CD5FEFC6-3070-4603-AF55-D74851DEAF91}" type="presOf" srcId="{DF74A2BE-BE4C-4185-ABEB-91E9E52AE493}" destId="{0ABFCA68-DBC8-4DFB-BD67-667E205ADC5E}" srcOrd="0" destOrd="0" presId="urn:microsoft.com/office/officeart/2005/8/layout/process5"/>
    <dgm:cxn modelId="{4ED5D6C8-664C-4B1D-83B5-3DA8DEAD0EFB}" type="presOf" srcId="{FC0BDB43-3EF1-49D3-B342-C88235D3C981}" destId="{65FF48EC-8BF6-44C6-BD0E-B1978A8749DC}" srcOrd="0" destOrd="0" presId="urn:microsoft.com/office/officeart/2005/8/layout/process5"/>
    <dgm:cxn modelId="{3B905CCC-9C2A-4B19-A433-64456F4B1E4C}" srcId="{FC0BDB43-3EF1-49D3-B342-C88235D3C981}" destId="{DF74A2BE-BE4C-4185-ABEB-91E9E52AE493}" srcOrd="1" destOrd="0" parTransId="{72BF6F58-F1A4-41FB-AA07-6E4B59ADB31E}" sibTransId="{70BF2B31-4A72-4818-BC75-238CC00806FE}"/>
    <dgm:cxn modelId="{6CBFB7D0-59B7-427F-8867-780E7B49ED6D}" type="presOf" srcId="{1EB0DD33-4309-4ACE-8EF3-565F77C9F21A}" destId="{59314B71-6650-4834-8FDA-CE3ED7A5A1D4}" srcOrd="0" destOrd="0" presId="urn:microsoft.com/office/officeart/2005/8/layout/process5"/>
    <dgm:cxn modelId="{0A20D2D9-1149-4691-A906-760122751D8C}" srcId="{FC0BDB43-3EF1-49D3-B342-C88235D3C981}" destId="{E629C2A4-6C4A-43C2-9A6D-82805E0738D9}" srcOrd="3" destOrd="0" parTransId="{40F578A8-EA94-4488-AAFE-3E9D910C7D5A}" sibTransId="{97773BCC-DB51-4AAB-ABC0-531B9548A010}"/>
    <dgm:cxn modelId="{FE1D16DB-F9F0-4BCE-B288-82D0CFF95A5A}" type="presOf" srcId="{91829FBD-843A-41B1-A16F-8C9479A5BBAE}" destId="{87216D09-D0C6-4EF3-BC45-5596A3D1DC47}" srcOrd="1" destOrd="0" presId="urn:microsoft.com/office/officeart/2005/8/layout/process5"/>
    <dgm:cxn modelId="{075168DE-79A1-407B-B852-4A20BEA20743}" type="presOf" srcId="{1EB0DD33-4309-4ACE-8EF3-565F77C9F21A}" destId="{2FF80220-C084-4128-92BD-A0A6FE6FEAB1}" srcOrd="1" destOrd="0" presId="urn:microsoft.com/office/officeart/2005/8/layout/process5"/>
    <dgm:cxn modelId="{5C05D2FD-5347-4153-A208-274CF4363A4C}" type="presOf" srcId="{8D1002BA-03B9-4080-B715-AD13E0FC3175}" destId="{6683E1CF-0824-447C-BB24-D4583690BEC0}" srcOrd="1" destOrd="0" presId="urn:microsoft.com/office/officeart/2005/8/layout/process5"/>
    <dgm:cxn modelId="{0474FA9E-7BDA-4B09-B9C8-1E8B2F4551F1}" type="presParOf" srcId="{65FF48EC-8BF6-44C6-BD0E-B1978A8749DC}" destId="{18B7C8B7-97E0-44EC-AE08-230110DF35D1}" srcOrd="0" destOrd="0" presId="urn:microsoft.com/office/officeart/2005/8/layout/process5"/>
    <dgm:cxn modelId="{5E01D801-33A4-4017-BA0B-A2308480A944}" type="presParOf" srcId="{65FF48EC-8BF6-44C6-BD0E-B1978A8749DC}" destId="{541B1BB6-A288-41F8-937D-74CF8B46AE93}" srcOrd="1" destOrd="0" presId="urn:microsoft.com/office/officeart/2005/8/layout/process5"/>
    <dgm:cxn modelId="{70247A67-8C4F-42B8-BA34-E53DED196CB4}" type="presParOf" srcId="{541B1BB6-A288-41F8-937D-74CF8B46AE93}" destId="{6683E1CF-0824-447C-BB24-D4583690BEC0}" srcOrd="0" destOrd="0" presId="urn:microsoft.com/office/officeart/2005/8/layout/process5"/>
    <dgm:cxn modelId="{81569FC2-E662-47D5-94CD-8DF72104BD09}" type="presParOf" srcId="{65FF48EC-8BF6-44C6-BD0E-B1978A8749DC}" destId="{0ABFCA68-DBC8-4DFB-BD67-667E205ADC5E}" srcOrd="2" destOrd="0" presId="urn:microsoft.com/office/officeart/2005/8/layout/process5"/>
    <dgm:cxn modelId="{0F29EBF1-465C-49E2-A0CC-FEDFAB1CF19B}" type="presParOf" srcId="{65FF48EC-8BF6-44C6-BD0E-B1978A8749DC}" destId="{70F37BA0-7884-455C-A8E9-BD8617004223}" srcOrd="3" destOrd="0" presId="urn:microsoft.com/office/officeart/2005/8/layout/process5"/>
    <dgm:cxn modelId="{DD1A4879-2C8B-444C-B81B-552E0B4AD757}" type="presParOf" srcId="{70F37BA0-7884-455C-A8E9-BD8617004223}" destId="{2F82D4BA-626F-4657-8E78-2EB776E75D73}" srcOrd="0" destOrd="0" presId="urn:microsoft.com/office/officeart/2005/8/layout/process5"/>
    <dgm:cxn modelId="{FDABE9A3-B838-4BEF-A130-0F1C3B455D7D}" type="presParOf" srcId="{65FF48EC-8BF6-44C6-BD0E-B1978A8749DC}" destId="{82378FAD-2994-432E-878A-369604029D93}" srcOrd="4" destOrd="0" presId="urn:microsoft.com/office/officeart/2005/8/layout/process5"/>
    <dgm:cxn modelId="{4A5FBE33-7AA0-437F-A8C3-B00280FDC7D4}" type="presParOf" srcId="{65FF48EC-8BF6-44C6-BD0E-B1978A8749DC}" destId="{5901F0FE-89F4-414F-94B0-5EA7A4205471}" srcOrd="5" destOrd="0" presId="urn:microsoft.com/office/officeart/2005/8/layout/process5"/>
    <dgm:cxn modelId="{244712A1-19B2-431C-AD7B-B280102DC522}" type="presParOf" srcId="{5901F0FE-89F4-414F-94B0-5EA7A4205471}" destId="{87216D09-D0C6-4EF3-BC45-5596A3D1DC47}" srcOrd="0" destOrd="0" presId="urn:microsoft.com/office/officeart/2005/8/layout/process5"/>
    <dgm:cxn modelId="{14EBEC08-9051-4677-A07E-74EC939C0BB6}" type="presParOf" srcId="{65FF48EC-8BF6-44C6-BD0E-B1978A8749DC}" destId="{3FA8DB4F-81D1-4BBA-9DF6-ACF5A4B4AD55}" srcOrd="6" destOrd="0" presId="urn:microsoft.com/office/officeart/2005/8/layout/process5"/>
    <dgm:cxn modelId="{C4692DBA-3A50-4235-8A0C-D7769CD29B91}" type="presParOf" srcId="{65FF48EC-8BF6-44C6-BD0E-B1978A8749DC}" destId="{225773A1-4C91-4C5B-BB6F-8B7A21F1C225}" srcOrd="7" destOrd="0" presId="urn:microsoft.com/office/officeart/2005/8/layout/process5"/>
    <dgm:cxn modelId="{6AAFDCE5-212C-4D0A-B849-A3A16871E1E8}" type="presParOf" srcId="{225773A1-4C91-4C5B-BB6F-8B7A21F1C225}" destId="{74F90250-0A6E-4F03-9303-CDBEF6407AEC}" srcOrd="0" destOrd="0" presId="urn:microsoft.com/office/officeart/2005/8/layout/process5"/>
    <dgm:cxn modelId="{5C909843-C98F-4377-8D24-3AA0BA57D064}" type="presParOf" srcId="{65FF48EC-8BF6-44C6-BD0E-B1978A8749DC}" destId="{FE6F7028-4051-48A1-ABC4-BD0B4257999A}" srcOrd="8" destOrd="0" presId="urn:microsoft.com/office/officeart/2005/8/layout/process5"/>
    <dgm:cxn modelId="{D7DF6C3E-1881-4FC5-888A-819716B00175}" type="presParOf" srcId="{65FF48EC-8BF6-44C6-BD0E-B1978A8749DC}" destId="{59314B71-6650-4834-8FDA-CE3ED7A5A1D4}" srcOrd="9" destOrd="0" presId="urn:microsoft.com/office/officeart/2005/8/layout/process5"/>
    <dgm:cxn modelId="{C65944EA-AE10-4B28-B3C1-B79656D9050D}" type="presParOf" srcId="{59314B71-6650-4834-8FDA-CE3ED7A5A1D4}" destId="{2FF80220-C084-4128-92BD-A0A6FE6FEAB1}" srcOrd="0" destOrd="0" presId="urn:microsoft.com/office/officeart/2005/8/layout/process5"/>
    <dgm:cxn modelId="{C0270EEE-B1EB-4AD9-8CC7-3131EAF77E2A}" type="presParOf" srcId="{65FF48EC-8BF6-44C6-BD0E-B1978A8749DC}" destId="{4C841CAA-2610-493C-A982-54A77A910192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7C8B7-97E0-44EC-AE08-230110DF35D1}">
      <dsp:nvSpPr>
        <dsp:cNvPr id="0" name=""/>
        <dsp:cNvSpPr/>
      </dsp:nvSpPr>
      <dsp:spPr>
        <a:xfrm>
          <a:off x="0" y="532278"/>
          <a:ext cx="2687219" cy="16123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solidFill>
                <a:schemeClr val="tx1"/>
              </a:solidFill>
              <a:latin typeface="Amasis MT Pro Black" panose="02040A04050005020304" pitchFamily="18" charset="0"/>
            </a:rPr>
            <a:t>Hard start </a:t>
          </a:r>
        </a:p>
      </dsp:txBody>
      <dsp:txXfrm>
        <a:off x="47224" y="579502"/>
        <a:ext cx="2592771" cy="1517883"/>
      </dsp:txXfrm>
    </dsp:sp>
    <dsp:sp modelId="{541B1BB6-A288-41F8-937D-74CF8B46AE93}">
      <dsp:nvSpPr>
        <dsp:cNvPr id="0" name=""/>
        <dsp:cNvSpPr/>
      </dsp:nvSpPr>
      <dsp:spPr>
        <a:xfrm rot="21561015">
          <a:off x="2927063" y="983994"/>
          <a:ext cx="577889" cy="6664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noProof="0" dirty="0"/>
        </a:p>
      </dsp:txBody>
      <dsp:txXfrm>
        <a:off x="2927069" y="1118263"/>
        <a:ext cx="404522" cy="399858"/>
      </dsp:txXfrm>
    </dsp:sp>
    <dsp:sp modelId="{0ABFCA68-DBC8-4DFB-BD67-667E205ADC5E}">
      <dsp:nvSpPr>
        <dsp:cNvPr id="0" name=""/>
        <dsp:cNvSpPr/>
      </dsp:nvSpPr>
      <dsp:spPr>
        <a:xfrm>
          <a:off x="3777506" y="489439"/>
          <a:ext cx="2687219" cy="16123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masis MT Pro Black" panose="02040A04050005020304" pitchFamily="18" charset="0"/>
            </a:rPr>
            <a:t>Coordination of work </a:t>
          </a:r>
        </a:p>
      </dsp:txBody>
      <dsp:txXfrm>
        <a:off x="3824730" y="536663"/>
        <a:ext cx="2592771" cy="1517883"/>
      </dsp:txXfrm>
    </dsp:sp>
    <dsp:sp modelId="{70F37BA0-7884-455C-A8E9-BD8617004223}">
      <dsp:nvSpPr>
        <dsp:cNvPr id="0" name=""/>
        <dsp:cNvSpPr/>
      </dsp:nvSpPr>
      <dsp:spPr>
        <a:xfrm>
          <a:off x="6701200" y="962389"/>
          <a:ext cx="569690" cy="6664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noProof="0" dirty="0"/>
        </a:p>
      </dsp:txBody>
      <dsp:txXfrm>
        <a:off x="6701200" y="1095675"/>
        <a:ext cx="398783" cy="399858"/>
      </dsp:txXfrm>
    </dsp:sp>
    <dsp:sp modelId="{82378FAD-2994-432E-878A-369604029D93}">
      <dsp:nvSpPr>
        <dsp:cNvPr id="0" name=""/>
        <dsp:cNvSpPr/>
      </dsp:nvSpPr>
      <dsp:spPr>
        <a:xfrm>
          <a:off x="7539613" y="489439"/>
          <a:ext cx="2687219" cy="16123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masis MT Pro Black" panose="02040A04050005020304" pitchFamily="18" charset="0"/>
            </a:rPr>
            <a:t>First file </a:t>
          </a:r>
        </a:p>
      </dsp:txBody>
      <dsp:txXfrm>
        <a:off x="7586837" y="536663"/>
        <a:ext cx="2592771" cy="1517883"/>
      </dsp:txXfrm>
    </dsp:sp>
    <dsp:sp modelId="{5901F0FE-89F4-414F-94B0-5EA7A4205471}">
      <dsp:nvSpPr>
        <dsp:cNvPr id="0" name=""/>
        <dsp:cNvSpPr/>
      </dsp:nvSpPr>
      <dsp:spPr>
        <a:xfrm rot="5400000">
          <a:off x="8597642" y="2291220"/>
          <a:ext cx="571160" cy="6664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noProof="0" dirty="0"/>
        </a:p>
      </dsp:txBody>
      <dsp:txXfrm rot="-5400000">
        <a:off x="8683293" y="2338855"/>
        <a:ext cx="399858" cy="399812"/>
      </dsp:txXfrm>
    </dsp:sp>
    <dsp:sp modelId="{3FA8DB4F-81D1-4BBA-9DF6-ACF5A4B4AD55}">
      <dsp:nvSpPr>
        <dsp:cNvPr id="0" name=""/>
        <dsp:cNvSpPr/>
      </dsp:nvSpPr>
      <dsp:spPr>
        <a:xfrm>
          <a:off x="7539613" y="3179431"/>
          <a:ext cx="2687219" cy="16123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masis MT Pro Black" panose="02040A04050005020304" pitchFamily="18" charset="0"/>
            </a:rPr>
            <a:t>Second file </a:t>
          </a:r>
        </a:p>
      </dsp:txBody>
      <dsp:txXfrm>
        <a:off x="7586837" y="3226655"/>
        <a:ext cx="2592771" cy="1517883"/>
      </dsp:txXfrm>
    </dsp:sp>
    <dsp:sp modelId="{225773A1-4C91-4C5B-BB6F-8B7A21F1C225}">
      <dsp:nvSpPr>
        <dsp:cNvPr id="0" name=""/>
        <dsp:cNvSpPr/>
      </dsp:nvSpPr>
      <dsp:spPr>
        <a:xfrm rot="10743303">
          <a:off x="6879747" y="3631735"/>
          <a:ext cx="504256" cy="765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noProof="0" dirty="0"/>
        </a:p>
      </dsp:txBody>
      <dsp:txXfrm rot="10800000">
        <a:off x="7031014" y="3783587"/>
        <a:ext cx="352979" cy="459297"/>
      </dsp:txXfrm>
    </dsp:sp>
    <dsp:sp modelId="{FE6F7028-4051-48A1-ABC4-BD0B4257999A}">
      <dsp:nvSpPr>
        <dsp:cNvPr id="0" name=""/>
        <dsp:cNvSpPr/>
      </dsp:nvSpPr>
      <dsp:spPr>
        <a:xfrm>
          <a:off x="4011697" y="3237620"/>
          <a:ext cx="2687219" cy="16123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masis MT Pro Black" panose="02040A04050005020304" pitchFamily="18" charset="0"/>
            </a:rPr>
            <a:t>Third file  </a:t>
          </a:r>
        </a:p>
      </dsp:txBody>
      <dsp:txXfrm>
        <a:off x="4058921" y="3284844"/>
        <a:ext cx="2592771" cy="1517883"/>
      </dsp:txXfrm>
    </dsp:sp>
    <dsp:sp modelId="{59314B71-6650-4834-8FDA-CE3ED7A5A1D4}">
      <dsp:nvSpPr>
        <dsp:cNvPr id="0" name=""/>
        <dsp:cNvSpPr/>
      </dsp:nvSpPr>
      <dsp:spPr>
        <a:xfrm rot="10787160">
          <a:off x="3072794" y="3717857"/>
          <a:ext cx="663494" cy="6664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noProof="0" dirty="0"/>
        </a:p>
      </dsp:txBody>
      <dsp:txXfrm rot="10800000">
        <a:off x="3271841" y="3850771"/>
        <a:ext cx="464446" cy="399858"/>
      </dsp:txXfrm>
    </dsp:sp>
    <dsp:sp modelId="{4C841CAA-2610-493C-A982-54A77A910192}">
      <dsp:nvSpPr>
        <dsp:cNvPr id="0" name=""/>
        <dsp:cNvSpPr/>
      </dsp:nvSpPr>
      <dsp:spPr>
        <a:xfrm>
          <a:off x="59792" y="3249583"/>
          <a:ext cx="2700037" cy="16178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>
              <a:latin typeface="Amasis MT Pro Black" panose="02040A04050005020304" pitchFamily="18" charset="0"/>
            </a:rPr>
            <a:t> </a:t>
          </a:r>
          <a:r>
            <a:rPr lang="en-US" sz="2400" kern="1200" noProof="0" dirty="0">
              <a:latin typeface="Amasis MT Pro Black" panose="02040A04050005020304" pitchFamily="18" charset="0"/>
            </a:rPr>
            <a:t>Struggles</a:t>
          </a:r>
          <a:r>
            <a:rPr lang="en-US" sz="1800" kern="1200" noProof="0" dirty="0">
              <a:latin typeface="Amasis MT Pro Black" panose="02040A04050005020304" pitchFamily="18" charset="0"/>
            </a:rPr>
            <a:t> </a:t>
          </a:r>
        </a:p>
      </dsp:txBody>
      <dsp:txXfrm>
        <a:off x="107178" y="3296969"/>
        <a:ext cx="2605265" cy="1523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E2A10-87E1-E927-8C0F-C75033A52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A5189C-BD8D-7C53-8199-451360A6D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E0256-1CC1-E218-929C-879A6581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3BD8-BC8C-412F-99B9-F7C2FACE235D}" type="datetimeFigureOut">
              <a:rPr lang="de-CH" smtClean="0"/>
              <a:t>20.04.2023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FE16C0-8047-1C71-34F0-14ABA37D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967127-8AED-977C-407F-BAEE1955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42EE-0D52-4A1F-A04A-5F614F9486B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344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D494C-A5A5-E25B-D1AD-E88022EE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B13521-FCD5-9259-BB3C-3323AB400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189175-881B-133A-60CA-8DCD5F76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3BD8-BC8C-412F-99B9-F7C2FACE235D}" type="datetimeFigureOut">
              <a:rPr lang="de-CH" smtClean="0"/>
              <a:t>20.04.2023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EA7C89-9649-B025-E6C1-131EEFC3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CFB3EE-30BC-FB12-E441-C634044B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42EE-0D52-4A1F-A04A-5F614F9486B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85943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43108B-2738-E2F1-12E8-0DD718578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18B375-E806-E743-A67E-F73A9C841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799A7E-43F0-4C49-AE4F-A9966F16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3BD8-BC8C-412F-99B9-F7C2FACE235D}" type="datetimeFigureOut">
              <a:rPr lang="de-CH" smtClean="0"/>
              <a:t>20.04.2023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087964-E278-83D1-82DC-194D1939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07AC75-89D2-A07C-44CF-F09184F1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42EE-0D52-4A1F-A04A-5F614F9486B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6989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CB3C2-EBBA-6206-4E6C-F0260054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3784F6-DB5D-1FA8-2909-148F82495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E54E5D-CB29-1DE6-8D93-0D25CD8F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3BD8-BC8C-412F-99B9-F7C2FACE235D}" type="datetimeFigureOut">
              <a:rPr lang="de-CH" smtClean="0"/>
              <a:t>20.04.2023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3C1982-DDC5-74A1-84B2-84C16446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A888C5-282C-85CC-23BB-E4370D2D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42EE-0D52-4A1F-A04A-5F614F9486B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4146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52080-74F5-623B-AED2-7B04B080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D7E803-569C-CA54-0FDB-5F785BD18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DC2C78-FB56-33C7-6125-FA44C557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3BD8-BC8C-412F-99B9-F7C2FACE235D}" type="datetimeFigureOut">
              <a:rPr lang="de-CH" smtClean="0"/>
              <a:t>20.04.2023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107087-4961-A423-4328-CD08AAE7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2BB5E5-D956-F7E1-397D-13E9EF71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42EE-0D52-4A1F-A04A-5F614F9486B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2569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26437-E97A-F8B5-8A3D-4682F8CE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F701C0-5192-7198-96BB-DBB120946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0D7F1E-BB77-E872-3F91-1E2CE20ED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1AA6BC-F310-0006-527D-2760EE06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3BD8-BC8C-412F-99B9-F7C2FACE235D}" type="datetimeFigureOut">
              <a:rPr lang="de-CH" smtClean="0"/>
              <a:t>20.04.2023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7E1DF0-88E2-70DA-1C23-CDB3924F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32325B-380D-E704-26A5-0C4AF27C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42EE-0D52-4A1F-A04A-5F614F9486B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3267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E49D6-1F28-98C9-CCF3-88335B16A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2DCC1C-C4BF-BA3A-2E44-F5A147E30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739B51-1113-FEDA-DD6F-DA6F72980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9EBF09-0446-1B59-CAC7-9CDCE12C2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A0EDDB-C91E-9A44-E4A9-E87E28D6C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16E6D5-ECD1-57DE-6680-4749E0A4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3BD8-BC8C-412F-99B9-F7C2FACE235D}" type="datetimeFigureOut">
              <a:rPr lang="de-CH" smtClean="0"/>
              <a:t>20.04.2023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97BC70-64F0-3023-A39C-5E3B75E2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67230D-1301-27B7-DA66-C12DC763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42EE-0D52-4A1F-A04A-5F614F9486B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3102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639153-FFF4-FEE9-9DBD-34D8DDE9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4D9563-C989-1A35-5C84-9E9B77F7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3BD8-BC8C-412F-99B9-F7C2FACE235D}" type="datetimeFigureOut">
              <a:rPr lang="de-CH" smtClean="0"/>
              <a:t>20.04.2023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F6A016-7934-F555-668D-E2396AF5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E1404E-E33C-3D74-9543-DF110761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42EE-0D52-4A1F-A04A-5F614F9486B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4238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46BC1A-C90B-0654-AF67-6C2D24E5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3BD8-BC8C-412F-99B9-F7C2FACE235D}" type="datetimeFigureOut">
              <a:rPr lang="de-CH" smtClean="0"/>
              <a:t>20.04.2023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1463ED5-F764-AF1A-237A-AE47074E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0A99D5-7B30-170A-2E5B-654E0034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42EE-0D52-4A1F-A04A-5F614F9486B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7206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33328-2C3C-9280-E0FF-DA3E4D43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737862-D301-AF02-37C9-DE2548ED2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84CE2B-8A13-D7BD-CA69-B88A33DC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6929EC-2946-73BA-4C4A-564EB1EB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3BD8-BC8C-412F-99B9-F7C2FACE235D}" type="datetimeFigureOut">
              <a:rPr lang="de-CH" smtClean="0"/>
              <a:t>20.04.2023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2867A3-2A38-3F51-7A05-1627A6D3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36CFC5-AEFE-9CA2-3E86-FB3638C4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42EE-0D52-4A1F-A04A-5F614F9486B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4489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BB47C-1650-9E9C-1EE6-3D5B9203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5A8EA69-9168-7DB7-B353-14CB262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2CC115-3575-56AC-A414-8D6E548CF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6FB879-8F1E-37C5-2DF2-52D0FEF8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3BD8-BC8C-412F-99B9-F7C2FACE235D}" type="datetimeFigureOut">
              <a:rPr lang="de-CH" smtClean="0"/>
              <a:t>20.04.2023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9D61CA-1B8B-DB19-5C6E-9D3CA38E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A64C67-EB09-0B93-E278-0007AFB9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42EE-0D52-4A1F-A04A-5F614F9486B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2631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8AF97D-1926-9234-5A0D-C3C752F1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7058E5-48A9-4663-E5C9-621261EB0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B769FD-D738-BA70-186E-675A55D11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A3BD8-BC8C-412F-99B9-F7C2FACE235D}" type="datetimeFigureOut">
              <a:rPr lang="de-CH" smtClean="0"/>
              <a:t>20.04.2023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835F4B-889B-5541-C2FD-8088AEA7A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76118E-EB61-7A91-0F5A-BB8FC3F05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042EE-0D52-4A1F-A04A-5F614F9486B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157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6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9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17.png"/><Relationship Id="rId5" Type="http://schemas.openxmlformats.org/officeDocument/2006/relationships/image" Target="../media/image22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15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1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9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17.png"/><Relationship Id="rId5" Type="http://schemas.openxmlformats.org/officeDocument/2006/relationships/image" Target="../media/image22.png"/><Relationship Id="rId15" Type="http://schemas.openxmlformats.org/officeDocument/2006/relationships/image" Target="../media/image33.png"/><Relationship Id="rId10" Type="http://schemas.openxmlformats.org/officeDocument/2006/relationships/image" Target="../media/image25.png"/><Relationship Id="rId19" Type="http://schemas.openxmlformats.org/officeDocument/2006/relationships/image" Target="../media/image35.png"/><Relationship Id="rId4" Type="http://schemas.openxmlformats.org/officeDocument/2006/relationships/image" Target="../media/image21.png"/><Relationship Id="rId9" Type="http://schemas.openxmlformats.org/officeDocument/2006/relationships/image" Target="../media/image15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2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873ACE7-5E59-37A0-E733-2C74C88E9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44" y="-3744989"/>
            <a:ext cx="2804403" cy="28105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051B8B7-DEC0-90F2-7526-A0BDD2C7F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313" y="-3818147"/>
            <a:ext cx="2956816" cy="295681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BB039F8-153D-1319-E7C0-FA13CE590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119" y="-2945155"/>
            <a:ext cx="2017951" cy="20118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96C18C2-2608-21CE-63A9-F612677A1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3718" y="-3331097"/>
            <a:ext cx="2542252" cy="25422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B70A44D-1DD1-6D07-9D02-E2C130014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9450" y="-3331097"/>
            <a:ext cx="2773920" cy="277392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425C0DD-44E6-07D8-3E31-A780E56480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1141" y="-3224408"/>
            <a:ext cx="2334970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DEACF7D-BD9F-DBDF-62AB-9DB172780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226833" y="4291138"/>
            <a:ext cx="4086227" cy="45722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CB184E3-EB77-9F71-BCE2-549C6A8A1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1145462" y="4658976"/>
            <a:ext cx="4817920" cy="495647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01FF7A9-C8B9-53E0-612B-AEC9F2F55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1532522" y="3335835"/>
            <a:ext cx="3926259" cy="395990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E8A6AE8-3FDE-A564-4504-55C228480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009739" y="4284679"/>
            <a:ext cx="3982436" cy="4585142"/>
          </a:xfrm>
          <a:prstGeom prst="rect">
            <a:avLst/>
          </a:prstGeom>
        </p:spPr>
      </p:pic>
      <p:pic>
        <p:nvPicPr>
          <p:cNvPr id="7" name="Grafik 6" descr="Ein Bild, das Logo enthält.&#10;&#10;Automatisch generierte Beschreibung">
            <a:extLst>
              <a:ext uri="{FF2B5EF4-FFF2-40B4-BE49-F238E27FC236}">
                <a16:creationId xmlns:a16="http://schemas.microsoft.com/office/drawing/2014/main" id="{96395EB8-EF44-F8DA-6D05-55E75C770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470573" y="-1855688"/>
            <a:ext cx="3711375" cy="3711375"/>
          </a:xfrm>
          <a:prstGeom prst="rect">
            <a:avLst/>
          </a:prstGeom>
        </p:spPr>
      </p:pic>
      <p:pic>
        <p:nvPicPr>
          <p:cNvPr id="10" name="Grafik 9" descr="Ein Bild, das Logo enthält.&#10;&#10;Automatisch generierte Beschreibung">
            <a:extLst>
              <a:ext uri="{FF2B5EF4-FFF2-40B4-BE49-F238E27FC236}">
                <a16:creationId xmlns:a16="http://schemas.microsoft.com/office/drawing/2014/main" id="{C4AE63A9-11AB-C780-E2FF-D44CD63DD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891" y="-616593"/>
            <a:ext cx="2250608" cy="2250608"/>
          </a:xfrm>
          <a:prstGeom prst="rect">
            <a:avLst/>
          </a:prstGeom>
        </p:spPr>
      </p:pic>
      <p:pic>
        <p:nvPicPr>
          <p:cNvPr id="12" name="Grafik 11" descr="Ein Bild, das Logo enthält.&#10;&#10;Automatisch generierte Beschreibung">
            <a:extLst>
              <a:ext uri="{FF2B5EF4-FFF2-40B4-BE49-F238E27FC236}">
                <a16:creationId xmlns:a16="http://schemas.microsoft.com/office/drawing/2014/main" id="{D9C83808-2792-0067-483E-CA793C5D3C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 flipV="1">
            <a:off x="9001932" y="-984851"/>
            <a:ext cx="3853140" cy="371137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BCC6077-FBC3-1465-D970-BE4491540F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4370" y="835417"/>
            <a:ext cx="7844430" cy="470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40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CFACBEC-F8F5-E645-12A2-82ABCA38E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51" y="861303"/>
            <a:ext cx="2804403" cy="28105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5C0AEA5-F1EF-F040-02D6-659234A9F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777" y="1389615"/>
            <a:ext cx="2342147" cy="233603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DE8891E-0791-C692-DC76-E26B2DE0A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737" y="807460"/>
            <a:ext cx="2918187" cy="29181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1FFC5E2-44C1-8A08-BC30-B36D9372B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920" y="1697537"/>
            <a:ext cx="1949882" cy="194399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BCFAED5-FD92-764D-DF5F-653EB668C8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2121" y="1183395"/>
            <a:ext cx="2542252" cy="254225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860FB3E-68F0-7AEB-746F-39642C8CA0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7413" y="1282572"/>
            <a:ext cx="2773920" cy="277392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755E1A38-6A08-EDF3-A45F-62F292CB0F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058746" y="-3335136"/>
            <a:ext cx="4145639" cy="4145639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08773A22-B6DF-5A8E-5AD0-3F83160D10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058746" y="-4410233"/>
            <a:ext cx="3932261" cy="3877392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C067F786-F041-67F2-FBB4-56187C073E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6106" y="-4103349"/>
            <a:ext cx="3883489" cy="3920068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6C282F9F-61C4-2F9F-B109-A0EDDF05E7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5232" y="-2838157"/>
            <a:ext cx="4060288" cy="4298053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3A3C5598-04DB-49D5-8F69-71F00874CD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 flipH="1">
            <a:off x="5299308" y="-4587315"/>
            <a:ext cx="3999999" cy="4150954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396964F7-1565-4877-46F6-7A0C147AFA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72867" y="-2967524"/>
            <a:ext cx="4084674" cy="4572396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750162FE-4341-2EDA-DC6D-7590E4323B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48495" y="-5171776"/>
            <a:ext cx="4639372" cy="463937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C89C70A-091F-1E52-6C80-F731368AC275}"/>
              </a:ext>
            </a:extLst>
          </p:cNvPr>
          <p:cNvSpPr txBox="1"/>
          <p:nvPr/>
        </p:nvSpPr>
        <p:spPr>
          <a:xfrm>
            <a:off x="3548850" y="5489939"/>
            <a:ext cx="536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A Presentation by </a:t>
            </a:r>
            <a:r>
              <a:rPr lang="en-US" dirty="0" err="1">
                <a:solidFill>
                  <a:schemeClr val="bg1"/>
                </a:solidFill>
              </a:rPr>
              <a:t>Rahel</a:t>
            </a:r>
            <a:r>
              <a:rPr lang="en-US" dirty="0">
                <a:solidFill>
                  <a:schemeClr val="bg1"/>
                </a:solidFill>
              </a:rPr>
              <a:t> A., </a:t>
            </a:r>
            <a:r>
              <a:rPr lang="en-US" dirty="0" err="1">
                <a:solidFill>
                  <a:schemeClr val="bg1"/>
                </a:solidFill>
              </a:rPr>
              <a:t>Rahel</a:t>
            </a:r>
            <a:r>
              <a:rPr lang="en-US" dirty="0">
                <a:solidFill>
                  <a:schemeClr val="bg1"/>
                </a:solidFill>
              </a:rPr>
              <a:t> H., Janina and Anina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4464F1C-D6D3-52CA-002B-B68D20CC7C1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4402224" y="255769"/>
            <a:ext cx="1076646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9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97E622A-0FDE-0988-1FF5-1498BA423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03" y="6723803"/>
            <a:ext cx="2804403" cy="28105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0EAE4A6-97C6-0002-D06C-4B7A3D167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874" y="7282870"/>
            <a:ext cx="2341067" cy="233497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6E8FDAD-72CC-1DF3-74E3-570CA1539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082" y="6710963"/>
            <a:ext cx="2914141" cy="292023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F4CF31E-A9BA-B779-59EE-A514E8818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681" y="7589510"/>
            <a:ext cx="1950889" cy="194479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545CEDD-FD23-1D03-01AE-24F241E9D8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8651" y="7075588"/>
            <a:ext cx="2542252" cy="254225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5E8D24E-A55F-6D5C-1208-52AEB24D25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3943" y="7174946"/>
            <a:ext cx="2773920" cy="277392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F41C0E7-B253-021A-EE71-A936D032A8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028917" y="4918593"/>
            <a:ext cx="3927723" cy="3878814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8F38BCC-AD4F-786A-D413-29DB2CB035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 flipH="1">
            <a:off x="5609939" y="3929083"/>
            <a:ext cx="3854360" cy="399981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E861FC95-A46E-D950-9DE3-5ED989E7AF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043506" y="3812400"/>
            <a:ext cx="4145608" cy="414560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25E42B23-730D-E493-B2DC-EE0E0F007E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92410" y="3963571"/>
            <a:ext cx="4165482" cy="4165482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B6C5D59D-2F01-72F5-6539-765C345E1A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67804" y="3994119"/>
            <a:ext cx="4086227" cy="457222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53FFB4FD-42DF-6D8F-89DC-FDD57385FE7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56526" y="4283845"/>
            <a:ext cx="3926259" cy="3959909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CB6CE1F-E82E-BBFE-50DE-F0DAAEE83AE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2122" y="4959552"/>
            <a:ext cx="4060288" cy="4298053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37A141E2-2084-2EE2-EDC4-84AF98CA2A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5004" y="-7626113"/>
            <a:ext cx="4958761" cy="495876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FDBB2C3-E15B-1348-828B-9BA5F73BBD39}"/>
              </a:ext>
            </a:extLst>
          </p:cNvPr>
          <p:cNvSpPr txBox="1"/>
          <p:nvPr/>
        </p:nvSpPr>
        <p:spPr>
          <a:xfrm>
            <a:off x="794376" y="1851128"/>
            <a:ext cx="10810164" cy="243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Clr>
                <a:schemeClr val="bg1"/>
              </a:buClr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  <a:latin typeface="Amasis MT Pro Black" panose="02040A04050005020304" pitchFamily="18" charset="0"/>
              </a:rPr>
              <a:t>More options and ideas </a:t>
            </a:r>
          </a:p>
          <a:p>
            <a:pPr marL="285750" indent="-285750">
              <a:lnSpc>
                <a:spcPct val="300000"/>
              </a:lnSpc>
              <a:buClr>
                <a:schemeClr val="bg1"/>
              </a:buClr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  <a:latin typeface="Amasis MT Pro Black" panose="02040A04050005020304" pitchFamily="18" charset="0"/>
              </a:rPr>
              <a:t>Tetris! </a:t>
            </a:r>
          </a:p>
          <a:p>
            <a:pPr marL="285750" indent="-285750">
              <a:lnSpc>
                <a:spcPct val="300000"/>
              </a:lnSpc>
              <a:buClr>
                <a:schemeClr val="bg1"/>
              </a:buClr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  <a:latin typeface="Amasis MT Pro Black" panose="02040A04050005020304" pitchFamily="18" charset="0"/>
              </a:rPr>
              <a:t>The occurring problems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7CF0EC6-436B-F38D-5C25-F705C365B33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675151" y="147699"/>
            <a:ext cx="6846401" cy="1176630"/>
          </a:xfrm>
          <a:prstGeom prst="rect">
            <a:avLst/>
          </a:prstGeom>
        </p:spPr>
      </p:pic>
      <p:pic>
        <p:nvPicPr>
          <p:cNvPr id="16" name="Grafik 15" descr="Ein Bild, das Text, Verbandskasten enthält.&#10;&#10;Automatisch generierte Beschreibung">
            <a:extLst>
              <a:ext uri="{FF2B5EF4-FFF2-40B4-BE49-F238E27FC236}">
                <a16:creationId xmlns:a16="http://schemas.microsoft.com/office/drawing/2014/main" id="{7F76D866-B3F9-CB15-4191-AAF8DBFB740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624045" y="-3605109"/>
            <a:ext cx="4330945" cy="414560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5B0FB91-AC8C-0FDF-B1DD-B4E3B1BBDEC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362405" y="2535858"/>
            <a:ext cx="2584928" cy="1786283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3A32F1EE-62AB-04FF-B66C-321F76C50F05}"/>
              </a:ext>
            </a:extLst>
          </p:cNvPr>
          <p:cNvSpPr txBox="1"/>
          <p:nvPr/>
        </p:nvSpPr>
        <p:spPr>
          <a:xfrm>
            <a:off x="2448874" y="-4169344"/>
            <a:ext cx="10577014" cy="4925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  <a:latin typeface="Amasis MT Pro Black" panose="02040A04050005020304" pitchFamily="18" charset="0"/>
              </a:rPr>
              <a:t>Blocks fall continuously </a:t>
            </a:r>
          </a:p>
          <a:p>
            <a:pPr marL="285750" indent="-285750">
              <a:lnSpc>
                <a:spcPct val="300000"/>
              </a:lnSpc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  <a:latin typeface="Amasis MT Pro Black" panose="02040A04050005020304" pitchFamily="18" charset="0"/>
              </a:rPr>
              <a:t>The arrow keys (left, right, down)</a:t>
            </a:r>
          </a:p>
          <a:p>
            <a:pPr marL="285750" indent="-285750">
              <a:lnSpc>
                <a:spcPct val="300000"/>
              </a:lnSpc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  <a:latin typeface="Amasis MT Pro Black" panose="02040A04050005020304" pitchFamily="18" charset="0"/>
              </a:rPr>
              <a:t>The space key (rotating)</a:t>
            </a:r>
          </a:p>
          <a:p>
            <a:pPr marL="285750" indent="-285750">
              <a:lnSpc>
                <a:spcPct val="300000"/>
              </a:lnSpc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  <a:latin typeface="Amasis MT Pro Black" panose="02040A04050005020304" pitchFamily="18" charset="0"/>
              </a:rPr>
              <a:t>The goal of the game</a:t>
            </a:r>
          </a:p>
          <a:p>
            <a:pPr marL="285750" indent="-285750">
              <a:lnSpc>
                <a:spcPct val="300000"/>
              </a:lnSpc>
              <a:buFont typeface="Symbol" panose="05050102010706020507" pitchFamily="18" charset="2"/>
              <a:buChar char="-"/>
            </a:pPr>
            <a:endParaRPr lang="en-US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>
              <a:lnSpc>
                <a:spcPct val="300000"/>
              </a:lnSpc>
            </a:pPr>
            <a:r>
              <a:rPr lang="en-US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15FBC6D8-40D2-2D5E-F153-8C27AE63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masis MT Pro Black" panose="020B0604020202020204" pitchFamily="18" charset="0"/>
              </a:rPr>
              <a:t>Why Tetris?  </a:t>
            </a:r>
          </a:p>
        </p:txBody>
      </p:sp>
    </p:spTree>
    <p:extLst>
      <p:ext uri="{BB962C8B-B14F-4D97-AF65-F5344CB8AC3E}">
        <p14:creationId xmlns:p14="http://schemas.microsoft.com/office/powerpoint/2010/main" val="2133091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97E622A-0FDE-0988-1FF5-1498BA423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03" y="6723803"/>
            <a:ext cx="2804403" cy="28105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0EAE4A6-97C6-0002-D06C-4B7A3D167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874" y="7282870"/>
            <a:ext cx="2341067" cy="233497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6E8FDAD-72CC-1DF3-74E3-570CA1539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082" y="6710963"/>
            <a:ext cx="2914141" cy="292023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F4CF31E-A9BA-B779-59EE-A514E8818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681" y="7589510"/>
            <a:ext cx="1950889" cy="194479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545CEDD-FD23-1D03-01AE-24F241E9D8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8651" y="7075588"/>
            <a:ext cx="2542252" cy="254225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5E8D24E-A55F-6D5C-1208-52AEB24D25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3943" y="7174946"/>
            <a:ext cx="2773920" cy="277392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F41C0E7-B253-021A-EE71-A936D032A8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028917" y="4918593"/>
            <a:ext cx="3927723" cy="3878814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8F38BCC-AD4F-786A-D413-29DB2CB035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 flipH="1">
            <a:off x="5609939" y="3929083"/>
            <a:ext cx="3854360" cy="399981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E861FC95-A46E-D950-9DE3-5ED989E7AF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043506" y="3812400"/>
            <a:ext cx="4145608" cy="414560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25E42B23-730D-E493-B2DC-EE0E0F007E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92410" y="3963571"/>
            <a:ext cx="4165482" cy="4165482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B6C5D59D-2F01-72F5-6539-765C345E1A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67804" y="3994119"/>
            <a:ext cx="4086227" cy="457222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53FFB4FD-42DF-6D8F-89DC-FDD57385FE7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70181" y="4335886"/>
            <a:ext cx="3926259" cy="3959909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CB6CE1F-E82E-BBFE-50DE-F0DAAEE83AE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0804" y="4951994"/>
            <a:ext cx="4060288" cy="429805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DB5C28A-726E-00FB-74A8-365FAD34D83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1557539" y="2138634"/>
            <a:ext cx="4817920" cy="495647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7725658-D073-4B4C-71A2-A582B56699A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09834" y="350211"/>
            <a:ext cx="6846401" cy="1176630"/>
          </a:xfrm>
          <a:prstGeom prst="rect">
            <a:avLst/>
          </a:prstGeom>
        </p:spPr>
      </p:pic>
      <p:pic>
        <p:nvPicPr>
          <p:cNvPr id="17" name="Grafik 16" descr="Ein Bild, das Text, Verbandskasten enthält.&#10;&#10;Automatisch generierte Beschreibung">
            <a:extLst>
              <a:ext uri="{FF2B5EF4-FFF2-40B4-BE49-F238E27FC236}">
                <a16:creationId xmlns:a16="http://schemas.microsoft.com/office/drawing/2014/main" id="{E52E14D2-C220-06E5-A5B2-D51B14D5A53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868095" y="3276535"/>
            <a:ext cx="4330945" cy="414560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8C60B31F-ECB3-BA24-933A-1ED4A1CAE4B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37119" y="2466892"/>
            <a:ext cx="2584928" cy="1786283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A5C2FCD-1865-615B-6F27-786D3215ADA2}"/>
              </a:ext>
            </a:extLst>
          </p:cNvPr>
          <p:cNvSpPr txBox="1"/>
          <p:nvPr/>
        </p:nvSpPr>
        <p:spPr>
          <a:xfrm>
            <a:off x="1781172" y="1354523"/>
            <a:ext cx="10577014" cy="4925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  <a:latin typeface="Amasis MT Pro Black" panose="02040A04050005020304" pitchFamily="18" charset="0"/>
              </a:rPr>
              <a:t>Blocks fall continuously </a:t>
            </a:r>
          </a:p>
          <a:p>
            <a:pPr marL="285750" indent="-285750">
              <a:lnSpc>
                <a:spcPct val="300000"/>
              </a:lnSpc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  <a:latin typeface="Amasis MT Pro Black" panose="02040A04050005020304" pitchFamily="18" charset="0"/>
              </a:rPr>
              <a:t>The arrow keys (left, right, down)</a:t>
            </a:r>
          </a:p>
          <a:p>
            <a:pPr marL="285750" indent="-285750">
              <a:lnSpc>
                <a:spcPct val="300000"/>
              </a:lnSpc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  <a:latin typeface="Amasis MT Pro Black" panose="02040A04050005020304" pitchFamily="18" charset="0"/>
              </a:rPr>
              <a:t>The space key (rotating)</a:t>
            </a:r>
          </a:p>
          <a:p>
            <a:pPr marL="285750" indent="-285750">
              <a:lnSpc>
                <a:spcPct val="300000"/>
              </a:lnSpc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  <a:latin typeface="Amasis MT Pro Black" panose="02040A04050005020304" pitchFamily="18" charset="0"/>
              </a:rPr>
              <a:t>The goal of the game</a:t>
            </a:r>
          </a:p>
          <a:p>
            <a:pPr marL="285750" indent="-285750">
              <a:lnSpc>
                <a:spcPct val="300000"/>
              </a:lnSpc>
              <a:buFont typeface="Symbol" panose="05050102010706020507" pitchFamily="18" charset="2"/>
              <a:buChar char="-"/>
            </a:pPr>
            <a:endParaRPr lang="en-US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>
              <a:lnSpc>
                <a:spcPct val="300000"/>
              </a:lnSpc>
            </a:pPr>
            <a:r>
              <a:rPr lang="en-US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D02F2EE5-B733-9EC0-8BD6-AF623BC9A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98049" y="-9298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masis MT Pro Black" panose="020B0604020202020204" pitchFamily="18" charset="0"/>
              </a:rPr>
              <a:t>Why Tetris?  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99876C2-236A-91CE-AE97-0E73F8AD95F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10818" y="-3223261"/>
            <a:ext cx="9370364" cy="33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62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FEE7BED-1F74-5285-A246-B9A0212153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63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975186A-6A38-F89D-17C4-9EE787A14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Amasis MT Pro Black" panose="02040A04050005020304" pitchFamily="18" charset="0"/>
              </a:rPr>
              <a:t>Demonstration of the game </a:t>
            </a:r>
            <a:endParaRPr lang="en-US" sz="60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82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49CAE-4368-EE08-98F7-D52663EB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933" y="38558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masis MT Pro Black" panose="02040A04050005020304" pitchFamily="18" charset="0"/>
              </a:rPr>
              <a:t>Explanation of the code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F478CD8-AD7E-55BD-04DB-E29853D3F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550677" y="4666523"/>
            <a:ext cx="4261220" cy="490611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D88817C-0550-1EB1-68BA-FA713472BF63}"/>
              </a:ext>
            </a:extLst>
          </p:cNvPr>
          <p:cNvSpPr txBox="1"/>
          <p:nvPr/>
        </p:nvSpPr>
        <p:spPr>
          <a:xfrm>
            <a:off x="579933" y="2285023"/>
            <a:ext cx="5825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The starting scene: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D1AA1D4-D907-142C-EDE7-ADF397BC55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b="6639"/>
          <a:stretch/>
        </p:blipFill>
        <p:spPr>
          <a:xfrm>
            <a:off x="6255431" y="2329910"/>
            <a:ext cx="5825836" cy="3277038"/>
          </a:xfrm>
          <a:prstGeom prst="rect">
            <a:avLst/>
          </a:prstGeom>
        </p:spPr>
      </p:pic>
      <p:pic>
        <p:nvPicPr>
          <p:cNvPr id="8" name="Grafik 7" descr="Ein Bild, das Logo enthält.&#10;&#10;Automatisch generierte Beschreibung">
            <a:extLst>
              <a:ext uri="{FF2B5EF4-FFF2-40B4-BE49-F238E27FC236}">
                <a16:creationId xmlns:a16="http://schemas.microsoft.com/office/drawing/2014/main" id="{97BCFC35-A1BB-344D-D75F-2DB98C0B5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104" y="3429000"/>
            <a:ext cx="4510911" cy="54305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BCA996B-E95B-D5DB-1D26-6EB79CD81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2008" y="8009651"/>
            <a:ext cx="4243184" cy="484064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4279FAE-B0D2-702C-11EF-A1BF393675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1511" y="8009651"/>
            <a:ext cx="4267570" cy="503573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14CCE11-D9C2-DA26-3E40-C52B5F9BE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25087" y="10690162"/>
            <a:ext cx="2810500" cy="79254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A673BCC-9930-9FD1-CD0B-D9223132E9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725087" y="9960697"/>
            <a:ext cx="2523963" cy="170703"/>
          </a:xfrm>
          <a:prstGeom prst="rect">
            <a:avLst/>
          </a:prstGeom>
        </p:spPr>
      </p:pic>
      <p:pic>
        <p:nvPicPr>
          <p:cNvPr id="14" name="Picture 15">
            <a:extLst>
              <a:ext uri="{FF2B5EF4-FFF2-40B4-BE49-F238E27FC236}">
                <a16:creationId xmlns:a16="http://schemas.microsoft.com/office/drawing/2014/main" id="{E63D241B-8CC0-53F2-324B-BFAD7A840D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767794" y="9551983"/>
            <a:ext cx="2566670" cy="20002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5C86FDB-E00A-C59A-1F5E-0C43A73DB3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272550" y="7187132"/>
            <a:ext cx="4078577" cy="230448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3D72360-E2CD-1B5C-366C-B6788E8B2E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6051613" y="1174618"/>
            <a:ext cx="4072481" cy="2310584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8FCE689A-2A9E-0756-3B58-45BFD5C3E204}"/>
              </a:ext>
            </a:extLst>
          </p:cNvPr>
          <p:cNvSpPr txBox="1"/>
          <p:nvPr/>
        </p:nvSpPr>
        <p:spPr>
          <a:xfrm>
            <a:off x="-7536297" y="432618"/>
            <a:ext cx="7041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dirty="0">
                <a:solidFill>
                  <a:schemeClr val="bg1"/>
                </a:solidFill>
                <a:latin typeface="Amasis MT Pro Black" panose="02040A04050005020304" pitchFamily="18" charset="0"/>
              </a:rPr>
              <a:t> - Coding of the blocks</a:t>
            </a:r>
            <a:endParaRPr lang="de-CH" sz="40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86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F596C85-B6B3-D47F-B7D1-FB3382B1B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58" y="1517237"/>
            <a:ext cx="4267312" cy="50347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6B7647-029C-73F7-0CEE-5ADB75347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160" y="1517236"/>
            <a:ext cx="4240097" cy="4838827"/>
          </a:xfrm>
          <a:prstGeom prst="rect">
            <a:avLst/>
          </a:prstGeom>
        </p:spPr>
      </p:pic>
      <p:pic>
        <p:nvPicPr>
          <p:cNvPr id="9" name="Picture 15">
            <a:extLst>
              <a:ext uri="{FF2B5EF4-FFF2-40B4-BE49-F238E27FC236}">
                <a16:creationId xmlns:a16="http://schemas.microsoft.com/office/drawing/2014/main" id="{12E0629F-3B1B-6DAC-6C84-5586D0DBA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72" y="3228975"/>
            <a:ext cx="2566670" cy="200025"/>
          </a:xfrm>
          <a:prstGeom prst="rect">
            <a:avLst/>
          </a:prstGeom>
        </p:spPr>
      </p:pic>
      <p:pic>
        <p:nvPicPr>
          <p:cNvPr id="10" name="Picture 16">
            <a:extLst>
              <a:ext uri="{FF2B5EF4-FFF2-40B4-BE49-F238E27FC236}">
                <a16:creationId xmlns:a16="http://schemas.microsoft.com/office/drawing/2014/main" id="{C1FAD55B-B438-B785-B6E5-E9A4EEED5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132" y="3760120"/>
            <a:ext cx="2518410" cy="176530"/>
          </a:xfrm>
          <a:prstGeom prst="rect">
            <a:avLst/>
          </a:prstGeom>
        </p:spPr>
      </p:pic>
      <p:pic>
        <p:nvPicPr>
          <p:cNvPr id="11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A788A5DC-1BAF-C730-0E22-322EE7B10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2" y="4552743"/>
            <a:ext cx="2804369" cy="78902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B43C77E-04D1-D244-D2C8-9D5F3D8CA1FE}"/>
              </a:ext>
            </a:extLst>
          </p:cNvPr>
          <p:cNvSpPr txBox="1"/>
          <p:nvPr/>
        </p:nvSpPr>
        <p:spPr>
          <a:xfrm>
            <a:off x="2947542" y="171337"/>
            <a:ext cx="7041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dirty="0">
                <a:solidFill>
                  <a:schemeClr val="bg1"/>
                </a:solidFill>
                <a:latin typeface="Amasis MT Pro Black" panose="02040A04050005020304" pitchFamily="18" charset="0"/>
              </a:rPr>
              <a:t> - Coding of the blocks</a:t>
            </a:r>
            <a:endParaRPr lang="de-CH" sz="4000" dirty="0">
              <a:latin typeface="Amasis MT Pro Black" panose="02040A04050005020304" pitchFamily="18" charset="0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C4B8C87-92E2-B385-E588-EF4CAC8FD8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53185" y="1018403"/>
            <a:ext cx="4072481" cy="231058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23D2DF9-91BB-549A-BCFD-9E998C656D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601037" y="1911204"/>
            <a:ext cx="4450466" cy="342624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C447913-4A89-1CD8-8895-C794FB145B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60440" y="1946943"/>
            <a:ext cx="4090771" cy="342624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832812D-123B-C97B-CC5C-C49837282A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5241" y="-1588853"/>
            <a:ext cx="5334462" cy="117663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0163738-7505-92BA-9313-09A30F4D52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5698579" y="-145236"/>
            <a:ext cx="6096528" cy="19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9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928AEC4-9777-9E5A-F718-532D36FE5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54" y="2510690"/>
            <a:ext cx="4449810" cy="342902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05CA206-6B3C-23D0-68F7-3516A21E4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713" y="2510689"/>
            <a:ext cx="4089163" cy="342902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4184678-AFDC-584A-4C6A-F0646901B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833" y="0"/>
            <a:ext cx="5334462" cy="117663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0A2DA50-652E-CFF3-2961-21B7CC240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865" y="859071"/>
            <a:ext cx="6096528" cy="196917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9A88273-745F-4A74-934F-D3E9B5B23D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092290" y="-231938"/>
            <a:ext cx="1076646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03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8ACBF0D6-BE4A-38AD-C2C4-FB79117429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3359797"/>
              </p:ext>
            </p:extLst>
          </p:nvPr>
        </p:nvGraphicFramePr>
        <p:xfrm>
          <a:off x="981293" y="1115929"/>
          <a:ext cx="10229414" cy="5283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DDCA69C2-492D-17F9-64A5-15014A288E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2328" y="0"/>
            <a:ext cx="1076646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03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Breitbild</PresentationFormat>
  <Paragraphs>29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Amasis MT Pro Black</vt:lpstr>
      <vt:lpstr>Arial</vt:lpstr>
      <vt:lpstr>Calibri</vt:lpstr>
      <vt:lpstr>Calibri Light</vt:lpstr>
      <vt:lpstr>Symbol</vt:lpstr>
      <vt:lpstr>Office</vt:lpstr>
      <vt:lpstr>PowerPoint-Präsentation</vt:lpstr>
      <vt:lpstr>PowerPoint-Präsentation</vt:lpstr>
      <vt:lpstr>Why Tetris?  </vt:lpstr>
      <vt:lpstr>Why Tetris?  </vt:lpstr>
      <vt:lpstr>Demonstration of the game </vt:lpstr>
      <vt:lpstr>Explanation of the code 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Allemann, Janina (GymMU)</dc:creator>
  <cp:lastModifiedBy>Allemann, Janina (GymMU)</cp:lastModifiedBy>
  <cp:revision>7</cp:revision>
  <dcterms:created xsi:type="dcterms:W3CDTF">2023-04-11T08:02:06Z</dcterms:created>
  <dcterms:modified xsi:type="dcterms:W3CDTF">2023-04-20T09:40:46Z</dcterms:modified>
</cp:coreProperties>
</file>