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4" r:id="rId10"/>
    <p:sldId id="461" r:id="rId11"/>
    <p:sldId id="463" r:id="rId12"/>
    <p:sldId id="460" r:id="rId13"/>
    <p:sldId id="462" r:id="rId14"/>
    <p:sldId id="453" r:id="rId15"/>
    <p:sldId id="452" r:id="rId16"/>
    <p:sldId id="456" r:id="rId17"/>
    <p:sldId id="436" r:id="rId18"/>
    <p:sldId id="426" r:id="rId19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5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1272" y="12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876725" y="25728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动画</a:t>
            </a:r>
            <a:r>
              <a:rPr lang="en-US" altLang="zh-CN" sz="1200" smtClean="0"/>
              <a:t>(Animation)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1902723" y="1706876"/>
            <a:ext cx="1237758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01761" y="285461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轨迹</a:t>
            </a:r>
            <a:r>
              <a:rPr lang="en-US" altLang="zh-CN" sz="1200" smtClean="0"/>
              <a:t>(Track)</a:t>
            </a:r>
            <a:endParaRPr lang="zh-CN" altLang="en-US" sz="1200" dirty="0"/>
          </a:p>
        </p:txBody>
      </p:sp>
      <p:cxnSp>
        <p:nvCxnSpPr>
          <p:cNvPr id="22" name="直接连接符 14"/>
          <p:cNvCxnSpPr>
            <a:stCxn id="33" idx="2"/>
            <a:endCxn id="20" idx="1"/>
          </p:cNvCxnSpPr>
          <p:nvPr/>
        </p:nvCxnSpPr>
        <p:spPr>
          <a:xfrm rot="16200000" flipH="1">
            <a:off x="3757497" y="2618364"/>
            <a:ext cx="173739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50416" y="166962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皮肤</a:t>
            </a:r>
            <a:r>
              <a:rPr lang="en-US" altLang="zh-CN" sz="1200" smtClean="0"/>
              <a:t>(Skin)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25" idx="2"/>
            <a:endCxn id="29" idx="1"/>
          </p:cNvCxnSpPr>
          <p:nvPr/>
        </p:nvCxnSpPr>
        <p:spPr>
          <a:xfrm rot="16200000" flipH="1">
            <a:off x="2241189" y="1368409"/>
            <a:ext cx="334517" cy="48393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139952" y="195398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29" idx="2"/>
            <a:endCxn id="37" idx="1"/>
          </p:cNvCxnSpPr>
          <p:nvPr/>
        </p:nvCxnSpPr>
        <p:spPr>
          <a:xfrm rot="16200000" flipH="1">
            <a:off x="3662133" y="1584178"/>
            <a:ext cx="176349" cy="7792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形状</a:t>
            </a:r>
            <a:r>
              <a:rPr lang="en-US" altLang="zh-CN" sz="1200" dirty="0" smtClean="0"/>
              <a:t>(Shape)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824848" y="388304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模型引用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ModelGuid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41" idx="2"/>
            <a:endCxn id="28" idx="1"/>
          </p:cNvCxnSpPr>
          <p:nvPr/>
        </p:nvCxnSpPr>
        <p:spPr>
          <a:xfrm rot="16200000" flipH="1">
            <a:off x="3523340" y="3689552"/>
            <a:ext cx="330300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24848" y="422905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网格引用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MeshGuid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41" idx="2"/>
            <a:endCxn id="35" idx="1"/>
          </p:cNvCxnSpPr>
          <p:nvPr/>
        </p:nvCxnSpPr>
        <p:spPr>
          <a:xfrm rot="16200000" flipH="1">
            <a:off x="3350339" y="3862553"/>
            <a:ext cx="67630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679308" y="3426750"/>
            <a:ext cx="223224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5679308" y="3045251"/>
            <a:ext cx="225932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显示容器对象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3" idx="1"/>
            <a:endCxn id="31" idx="3"/>
          </p:cNvCxnSpPr>
          <p:nvPr/>
        </p:nvCxnSpPr>
        <p:spPr>
          <a:xfrm flipH="1">
            <a:off x="2909517" y="3153263"/>
            <a:ext cx="2769791" cy="2515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4"/>
          <p:cNvCxnSpPr>
            <a:stCxn id="27" idx="1"/>
            <a:endCxn id="41" idx="3"/>
          </p:cNvCxnSpPr>
          <p:nvPr/>
        </p:nvCxnSpPr>
        <p:spPr>
          <a:xfrm flipH="1">
            <a:off x="4262378" y="3534762"/>
            <a:ext cx="1416930" cy="1798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002524" y="383799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矩阵</a:t>
            </a:r>
            <a:r>
              <a:rPr lang="en-US" altLang="zh-CN" sz="1200" dirty="0" smtClean="0"/>
              <a:t>(Matrix)</a:t>
            </a:r>
            <a:endParaRPr lang="zh-CN" altLang="en-US" sz="1200" dirty="0"/>
          </a:p>
        </p:txBody>
      </p:sp>
      <p:cxnSp>
        <p:nvCxnSpPr>
          <p:cNvPr id="48" name="直接连接符 14"/>
          <p:cNvCxnSpPr>
            <a:stCxn id="27" idx="2"/>
            <a:endCxn id="45" idx="1"/>
          </p:cNvCxnSpPr>
          <p:nvPr/>
        </p:nvCxnSpPr>
        <p:spPr>
          <a:xfrm rot="16200000" flipH="1">
            <a:off x="6747360" y="3690846"/>
            <a:ext cx="303236" cy="2070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824848" y="458909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材质引用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MaterialGuid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1" name="直接连接符 14"/>
          <p:cNvCxnSpPr>
            <a:stCxn id="41" idx="2"/>
            <a:endCxn id="50" idx="1"/>
          </p:cNvCxnSpPr>
          <p:nvPr/>
        </p:nvCxnSpPr>
        <p:spPr>
          <a:xfrm rot="16200000" flipH="1">
            <a:off x="3170319" y="4042573"/>
            <a:ext cx="103634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89914" y="2747447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//..........................................................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</a:t>
            </a:r>
            <a:r>
              <a:rPr lang="en-US" altLang="zh-CN" smtClean="0"/>
              <a:t>Space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显示集合</a:t>
            </a:r>
            <a:r>
              <a:rPr lang="en-US" altLang="zh-CN" sz="1200" smtClean="0"/>
              <a:t>(Displays)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99792" y="346608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(Sprite)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05699" y="3180001"/>
            <a:ext cx="287665" cy="5005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4"/>
          <p:cNvCxnSpPr>
            <a:stCxn id="41" idx="2"/>
            <a:endCxn id="42" idx="1"/>
          </p:cNvCxnSpPr>
          <p:nvPr/>
        </p:nvCxnSpPr>
        <p:spPr>
          <a:xfrm rot="16200000" flipH="1">
            <a:off x="3515341" y="3576805"/>
            <a:ext cx="241111" cy="4517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63066" y="1555497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默认材质，当物件没有材质时候使用。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123826" y="2714226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当前空间下用到的所有材质集合。</a:t>
            </a:r>
            <a:endParaRPr lang="zh-CN" alt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3861753" y="38152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形状</a:t>
            </a:r>
            <a:r>
              <a:rPr lang="en-US" altLang="zh-CN" sz="1200" smtClean="0"/>
              <a:t>(Shape)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123826" y="3108073"/>
            <a:ext cx="55629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当前空间下用到的所有显示对象</a:t>
            </a:r>
            <a:r>
              <a:rPr lang="zh-CN" altLang="en-US" sz="1200" smtClean="0"/>
              <a:t>，没有被放置到显示层上的话，是不显示的</a:t>
            </a:r>
            <a:r>
              <a:rPr lang="zh-CN" altLang="en-US" sz="1200" smtClean="0"/>
              <a:t>。</a:t>
            </a:r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1494456" y="418830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 smtClean="0"/>
              <a:t>层</a:t>
            </a:r>
            <a:r>
              <a:rPr lang="zh-CN" altLang="en-US" sz="1200"/>
              <a:t>集合</a:t>
            </a:r>
            <a:r>
              <a:rPr lang="en-US" altLang="zh-CN" sz="1200" smtClean="0"/>
              <a:t>(Layers)</a:t>
            </a:r>
            <a:endParaRPr lang="zh-CN" altLang="en-US" sz="1200" dirty="0"/>
          </a:p>
        </p:txBody>
      </p:sp>
      <p:cxnSp>
        <p:nvCxnSpPr>
          <p:cNvPr id="52" name="直接连接符 14"/>
          <p:cNvCxnSpPr>
            <a:stCxn id="3" idx="2"/>
            <a:endCxn id="49" idx="1"/>
          </p:cNvCxnSpPr>
          <p:nvPr/>
        </p:nvCxnSpPr>
        <p:spPr>
          <a:xfrm rot="16200000" flipH="1">
            <a:off x="-334872" y="2466984"/>
            <a:ext cx="3243813" cy="4148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9425" y="4219659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可显示的内容。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8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896</Words>
  <Application>Microsoft Office PowerPoint</Application>
  <PresentationFormat>自定义</PresentationFormat>
  <Paragraphs>210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Space</vt:lpstr>
      <vt:lpstr>资源结构 - Model</vt:lpstr>
      <vt:lpstr>资源结构 - Model</vt:lpstr>
      <vt:lpstr>资源结构 - Template</vt:lpstr>
      <vt:lpstr>资源结构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3514</cp:revision>
  <dcterms:created xsi:type="dcterms:W3CDTF">2013-12-16T08:08:34Z</dcterms:created>
  <dcterms:modified xsi:type="dcterms:W3CDTF">2015-04-17T00:51:05Z</dcterms:modified>
</cp:coreProperties>
</file>