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42" r:id="rId3"/>
    <p:sldId id="347" r:id="rId4"/>
    <p:sldId id="348" r:id="rId5"/>
    <p:sldId id="313" r:id="rId6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360" y="126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522306"/>
            <a:ext cx="8640960" cy="125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数据设计概要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2014.07.04   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春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游戏</a:t>
            </a:r>
            <a:r>
              <a:rPr lang="zh-CN" altLang="en-US"/>
              <a:t>学院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29600" cy="4176463"/>
          </a:xfrm>
        </p:spPr>
        <p:txBody>
          <a:bodyPr>
            <a:normAutofit/>
          </a:bodyPr>
          <a:lstStyle/>
          <a:p>
            <a:r>
              <a:rPr lang="zh-CN" altLang="en-US" smtClean="0"/>
              <a:t>共通管理</a:t>
            </a:r>
            <a:endParaRPr lang="en-US" altLang="zh-CN" smtClean="0"/>
          </a:p>
          <a:p>
            <a:r>
              <a:rPr lang="zh-CN" altLang="en-US" smtClean="0"/>
              <a:t>用户管理</a:t>
            </a:r>
            <a:endParaRPr lang="en-US" altLang="zh-CN" smtClean="0"/>
          </a:p>
          <a:p>
            <a:r>
              <a:rPr lang="zh-CN" altLang="en-US" smtClean="0"/>
              <a:t>资源管理</a:t>
            </a:r>
            <a:endParaRPr lang="en-US" altLang="zh-CN" smtClean="0"/>
          </a:p>
          <a:p>
            <a:pPr lvl="1"/>
            <a:r>
              <a:rPr lang="zh-CN" altLang="en-US" sz="1800" smtClean="0"/>
              <a:t>游戏资源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教程资源</a:t>
            </a:r>
            <a:endParaRPr lang="en-US" altLang="zh-CN" sz="1800" smtClean="0"/>
          </a:p>
          <a:p>
            <a:r>
              <a:rPr lang="zh-CN" altLang="en-US" smtClean="0"/>
              <a:t>共通功能</a:t>
            </a:r>
            <a:endParaRPr lang="en-US" altLang="zh-CN" smtClean="0"/>
          </a:p>
          <a:p>
            <a:pPr lvl="1"/>
            <a:r>
              <a:rPr lang="zh-CN" altLang="en-US" sz="1800"/>
              <a:t>评论</a:t>
            </a:r>
            <a:r>
              <a:rPr lang="zh-CN" altLang="en-US" sz="1800" smtClean="0"/>
              <a:t>功能</a:t>
            </a: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1730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共</a:t>
            </a:r>
            <a:r>
              <a:rPr lang="zh-CN" altLang="en-US"/>
              <a:t>通</a:t>
            </a:r>
            <a:r>
              <a:rPr lang="zh-CN" altLang="en-US" smtClean="0"/>
              <a:t>管理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4373066"/>
            <a:ext cx="8229600" cy="72008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/>
              <a:t>国家</a:t>
            </a:r>
            <a:endParaRPr lang="en-US" altLang="zh-CN" smtClean="0"/>
          </a:p>
          <a:p>
            <a:r>
              <a:rPr lang="zh-CN" altLang="en-US" smtClean="0"/>
              <a:t>设备</a:t>
            </a:r>
            <a:endParaRPr lang="en-US" altLang="zh-CN" smtClean="0"/>
          </a:p>
        </p:txBody>
      </p:sp>
      <p:sp>
        <p:nvSpPr>
          <p:cNvPr id="22" name="圆角矩形 21"/>
          <p:cNvSpPr/>
          <p:nvPr/>
        </p:nvSpPr>
        <p:spPr>
          <a:xfrm>
            <a:off x="1979712" y="1075693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国家</a:t>
            </a:r>
            <a:endParaRPr lang="zh-CN" altLang="en-US" sz="1200"/>
          </a:p>
        </p:txBody>
      </p:sp>
      <p:sp>
        <p:nvSpPr>
          <p:cNvPr id="25" name="圆角矩形 24"/>
          <p:cNvSpPr/>
          <p:nvPr/>
        </p:nvSpPr>
        <p:spPr>
          <a:xfrm>
            <a:off x="2699792" y="147502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地区</a:t>
            </a:r>
            <a:endParaRPr lang="zh-CN" altLang="en-US" sz="1200"/>
          </a:p>
        </p:txBody>
      </p:sp>
      <p:cxnSp>
        <p:nvCxnSpPr>
          <p:cNvPr id="26" name="肘形连接符 25"/>
          <p:cNvCxnSpPr>
            <a:stCxn id="22" idx="2"/>
            <a:endCxn id="25" idx="1"/>
          </p:cNvCxnSpPr>
          <p:nvPr/>
        </p:nvCxnSpPr>
        <p:spPr>
          <a:xfrm rot="16200000" flipH="1">
            <a:off x="2446120" y="1329365"/>
            <a:ext cx="291320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635896" y="187435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省份</a:t>
            </a:r>
            <a:endParaRPr lang="zh-CN" altLang="en-US" sz="1200"/>
          </a:p>
        </p:txBody>
      </p:sp>
      <p:cxnSp>
        <p:nvCxnSpPr>
          <p:cNvPr id="31" name="肘形连接符 30"/>
          <p:cNvCxnSpPr>
            <a:stCxn id="25" idx="2"/>
            <a:endCxn id="30" idx="1"/>
          </p:cNvCxnSpPr>
          <p:nvPr/>
        </p:nvCxnSpPr>
        <p:spPr>
          <a:xfrm rot="16200000" flipH="1">
            <a:off x="3274212" y="1620685"/>
            <a:ext cx="291320" cy="4320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572000" y="2346773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城市</a:t>
            </a:r>
            <a:endParaRPr lang="zh-CN" altLang="en-US" sz="1200"/>
          </a:p>
        </p:txBody>
      </p:sp>
      <p:cxnSp>
        <p:nvCxnSpPr>
          <p:cNvPr id="37" name="肘形连接符 36"/>
          <p:cNvCxnSpPr>
            <a:stCxn id="30" idx="2"/>
            <a:endCxn id="36" idx="1"/>
          </p:cNvCxnSpPr>
          <p:nvPr/>
        </p:nvCxnSpPr>
        <p:spPr>
          <a:xfrm rot="16200000" flipH="1">
            <a:off x="4173774" y="2056559"/>
            <a:ext cx="364404" cy="4320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580112" y="276731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学校</a:t>
            </a:r>
            <a:endParaRPr lang="zh-CN" altLang="en-US" sz="1200"/>
          </a:p>
        </p:txBody>
      </p:sp>
      <p:cxnSp>
        <p:nvCxnSpPr>
          <p:cNvPr id="42" name="肘形连接符 41"/>
          <p:cNvCxnSpPr>
            <a:stCxn id="36" idx="2"/>
            <a:endCxn id="41" idx="1"/>
          </p:cNvCxnSpPr>
          <p:nvPr/>
        </p:nvCxnSpPr>
        <p:spPr>
          <a:xfrm rot="16200000" flipH="1">
            <a:off x="5171818" y="2467035"/>
            <a:ext cx="312533" cy="50405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52227" y="3043333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设备</a:t>
            </a:r>
            <a:endParaRPr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2843808" y="343960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属性</a:t>
            </a:r>
            <a:endParaRPr lang="zh-CN" altLang="en-US" sz="1200"/>
          </a:p>
        </p:txBody>
      </p:sp>
      <p:cxnSp>
        <p:nvCxnSpPr>
          <p:cNvPr id="51" name="肘形连接符 50"/>
          <p:cNvCxnSpPr>
            <a:stCxn id="47" idx="2"/>
            <a:endCxn id="50" idx="1"/>
          </p:cNvCxnSpPr>
          <p:nvPr/>
        </p:nvCxnSpPr>
        <p:spPr>
          <a:xfrm rot="16200000" flipH="1">
            <a:off x="2505914" y="3209725"/>
            <a:ext cx="288262" cy="3875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用户管理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4373066"/>
            <a:ext cx="8229600" cy="720080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mtClean="0"/>
              <a:t>用户</a:t>
            </a:r>
            <a:endParaRPr lang="en-US" altLang="zh-CN" smtClean="0"/>
          </a:p>
          <a:p>
            <a:r>
              <a:rPr lang="zh-CN" altLang="en-US"/>
              <a:t>分析</a:t>
            </a:r>
            <a:endParaRPr lang="en-US" altLang="zh-CN" smtClean="0"/>
          </a:p>
          <a:p>
            <a:r>
              <a:rPr lang="zh-CN" altLang="en-US" smtClean="0"/>
              <a:t>教学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2843808" y="163676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用户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4208833" y="200881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好友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5" idx="3"/>
            <a:endCxn id="6" idx="1"/>
          </p:cNvCxnSpPr>
          <p:nvPr/>
        </p:nvCxnSpPr>
        <p:spPr>
          <a:xfrm>
            <a:off x="3851920" y="1744774"/>
            <a:ext cx="356913" cy="37205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208833" y="2321190"/>
            <a:ext cx="1008112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资源</a:t>
            </a:r>
            <a:r>
              <a:rPr lang="zh-CN" altLang="en-US" sz="1200"/>
              <a:t>关联</a:t>
            </a:r>
            <a:endParaRPr lang="zh-CN" altLang="en-US" sz="1200"/>
          </a:p>
        </p:txBody>
      </p:sp>
      <p:cxnSp>
        <p:nvCxnSpPr>
          <p:cNvPr id="40" name="肘形连接符 39"/>
          <p:cNvCxnSpPr>
            <a:stCxn id="5" idx="3"/>
            <a:endCxn id="38" idx="1"/>
          </p:cNvCxnSpPr>
          <p:nvPr/>
        </p:nvCxnSpPr>
        <p:spPr>
          <a:xfrm>
            <a:off x="3851920" y="1744774"/>
            <a:ext cx="356913" cy="6844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547664" y="1246723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入口</a:t>
            </a:r>
            <a:endParaRPr lang="zh-CN" altLang="en-US" sz="1200"/>
          </a:p>
        </p:txBody>
      </p:sp>
      <p:cxnSp>
        <p:nvCxnSpPr>
          <p:cNvPr id="13" name="肘形连接符 12"/>
          <p:cNvCxnSpPr>
            <a:stCxn id="12" idx="3"/>
            <a:endCxn id="5" idx="1"/>
          </p:cNvCxnSpPr>
          <p:nvPr/>
        </p:nvCxnSpPr>
        <p:spPr>
          <a:xfrm>
            <a:off x="2555776" y="1354735"/>
            <a:ext cx="288032" cy="3900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74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41</Words>
  <Application>Microsoft Office PowerPoint</Application>
  <PresentationFormat>自定义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主题​​</vt:lpstr>
      <vt:lpstr>PowerPoint 演示文稿</vt:lpstr>
      <vt:lpstr>游戏学院</vt:lpstr>
      <vt:lpstr>共通管理</vt:lpstr>
      <vt:lpstr>用户管理</vt:lpstr>
      <vt:lpstr>PowerPoint 演示文稿</vt:lpstr>
    </vt:vector>
  </TitlesOfParts>
  <Company>ChangYou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毛春杨</cp:lastModifiedBy>
  <cp:revision>1458</cp:revision>
  <dcterms:created xsi:type="dcterms:W3CDTF">2013-12-16T08:08:34Z</dcterms:created>
  <dcterms:modified xsi:type="dcterms:W3CDTF">2014-12-22T10:38:32Z</dcterms:modified>
</cp:coreProperties>
</file>