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1" r:id="rId10"/>
    <p:sldId id="463" r:id="rId11"/>
    <p:sldId id="460" r:id="rId12"/>
    <p:sldId id="462" r:id="rId13"/>
    <p:sldId id="453" r:id="rId14"/>
    <p:sldId id="452" r:id="rId15"/>
    <p:sldId id="456" r:id="rId16"/>
    <p:sldId id="436" r:id="rId17"/>
    <p:sldId id="426" r:id="rId18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55" autoAdjust="0"/>
    <p:restoredTop sz="94660" autoAdjust="0"/>
  </p:normalViewPr>
  <p:slideViewPr>
    <p:cSldViewPr>
      <p:cViewPr>
        <p:scale>
          <a:sx n="125" d="100"/>
          <a:sy n="125" d="100"/>
        </p:scale>
        <p:origin x="90" y="99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876725" y="25728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动画</a:t>
            </a:r>
            <a:r>
              <a:rPr lang="en-US" altLang="zh-CN" sz="1200" smtClean="0"/>
              <a:t>(Animation)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1902723" y="1706876"/>
            <a:ext cx="1237758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01761" y="285461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轨迹</a:t>
            </a:r>
            <a:r>
              <a:rPr lang="en-US" altLang="zh-CN" sz="1200" smtClean="0"/>
              <a:t>(Track)</a:t>
            </a:r>
            <a:endParaRPr lang="zh-CN" altLang="en-US" sz="1200" dirty="0"/>
          </a:p>
        </p:txBody>
      </p:sp>
      <p:cxnSp>
        <p:nvCxnSpPr>
          <p:cNvPr id="22" name="直接连接符 14"/>
          <p:cNvCxnSpPr>
            <a:stCxn id="33" idx="2"/>
            <a:endCxn id="20" idx="1"/>
          </p:cNvCxnSpPr>
          <p:nvPr/>
        </p:nvCxnSpPr>
        <p:spPr>
          <a:xfrm rot="16200000" flipH="1">
            <a:off x="3757497" y="2618364"/>
            <a:ext cx="173739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50416" y="166962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皮肤</a:t>
            </a:r>
            <a:r>
              <a:rPr lang="en-US" altLang="zh-CN" sz="1200" smtClean="0"/>
              <a:t>(Skin)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25" idx="2"/>
            <a:endCxn id="29" idx="1"/>
          </p:cNvCxnSpPr>
          <p:nvPr/>
        </p:nvCxnSpPr>
        <p:spPr>
          <a:xfrm rot="16200000" flipH="1">
            <a:off x="2241189" y="1368409"/>
            <a:ext cx="334517" cy="48393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139952" y="195398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29" idx="2"/>
            <a:endCxn id="37" idx="1"/>
          </p:cNvCxnSpPr>
          <p:nvPr/>
        </p:nvCxnSpPr>
        <p:spPr>
          <a:xfrm rot="16200000" flipH="1">
            <a:off x="3662133" y="1584178"/>
            <a:ext cx="176349" cy="7792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41" idx="2"/>
            <a:endCxn id="19" idx="1"/>
          </p:cNvCxnSpPr>
          <p:nvPr/>
        </p:nvCxnSpPr>
        <p:spPr>
          <a:xfrm rot="16200000" flipH="1">
            <a:off x="3667060" y="3545831"/>
            <a:ext cx="284932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66921" y="3837680"/>
            <a:ext cx="1740755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渲染对象</a:t>
            </a:r>
            <a:r>
              <a:rPr lang="en-US" altLang="zh-CN" sz="1200" smtClean="0"/>
              <a:t>(Renderable)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5291057" y="4213351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网格引用</a:t>
            </a:r>
            <a:r>
              <a:rPr lang="en-US" altLang="zh-CN" sz="1200" smtClean="0"/>
              <a:t>(MeshGuid)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19" idx="2"/>
            <a:endCxn id="28" idx="1"/>
          </p:cNvCxnSpPr>
          <p:nvPr/>
        </p:nvCxnSpPr>
        <p:spPr>
          <a:xfrm rot="16200000" flipH="1">
            <a:off x="4980349" y="4010654"/>
            <a:ext cx="267659" cy="35375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283996" y="4509479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材质引用</a:t>
            </a:r>
            <a:r>
              <a:rPr lang="en-US" altLang="zh-CN" sz="1200" smtClean="0"/>
              <a:t>(MaterialGuid)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19" idx="2"/>
            <a:endCxn id="35" idx="1"/>
          </p:cNvCxnSpPr>
          <p:nvPr/>
        </p:nvCxnSpPr>
        <p:spPr>
          <a:xfrm rot="16200000" flipH="1">
            <a:off x="4828754" y="4162248"/>
            <a:ext cx="563787" cy="34669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</a:t>
            </a:r>
            <a:r>
              <a:rPr lang="en-US" altLang="zh-CN" sz="1200" smtClean="0"/>
              <a:t>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726</Words>
  <Application>Microsoft Office PowerPoint</Application>
  <PresentationFormat>自定义</PresentationFormat>
  <Paragraphs>191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Model</vt:lpstr>
      <vt:lpstr>资源结构 - Model</vt:lpstr>
      <vt:lpstr>资源结构 - Template</vt:lpstr>
      <vt:lpstr>资源结构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3509</cp:revision>
  <dcterms:created xsi:type="dcterms:W3CDTF">2013-12-16T08:08:34Z</dcterms:created>
  <dcterms:modified xsi:type="dcterms:W3CDTF">2015-04-15T08:11:49Z</dcterms:modified>
</cp:coreProperties>
</file>