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37" r:id="rId3"/>
    <p:sldId id="454" r:id="rId4"/>
    <p:sldId id="455" r:id="rId5"/>
    <p:sldId id="448" r:id="rId6"/>
    <p:sldId id="458" r:id="rId7"/>
    <p:sldId id="457" r:id="rId8"/>
    <p:sldId id="459" r:id="rId9"/>
    <p:sldId id="461" r:id="rId10"/>
    <p:sldId id="460" r:id="rId11"/>
    <p:sldId id="462" r:id="rId12"/>
    <p:sldId id="453" r:id="rId13"/>
    <p:sldId id="452" r:id="rId14"/>
    <p:sldId id="456" r:id="rId15"/>
    <p:sldId id="436" r:id="rId16"/>
    <p:sldId id="426" r:id="rId17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60" autoAdjust="0"/>
    <p:restoredTop sz="94660" autoAdjust="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Template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41" idx="2"/>
            <a:endCxn id="19" idx="1"/>
          </p:cNvCxnSpPr>
          <p:nvPr/>
        </p:nvCxnSpPr>
        <p:spPr>
          <a:xfrm rot="16200000" flipH="1">
            <a:off x="3667060" y="3545831"/>
            <a:ext cx="284932" cy="5147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1885" y="344473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87419" y="3098282"/>
            <a:ext cx="266318" cy="6426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66921" y="3837680"/>
            <a:ext cx="1740755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渲染对象</a:t>
            </a:r>
            <a:r>
              <a:rPr lang="en-US" altLang="zh-CN" sz="1200" smtClean="0"/>
              <a:t>(Renderable)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5291057" y="4213351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网格引用</a:t>
            </a:r>
            <a:r>
              <a:rPr lang="en-US" altLang="zh-CN" sz="1200" smtClean="0"/>
              <a:t>(MeshGuid)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19" idx="2"/>
            <a:endCxn id="28" idx="1"/>
          </p:cNvCxnSpPr>
          <p:nvPr/>
        </p:nvCxnSpPr>
        <p:spPr>
          <a:xfrm rot="16200000" flipH="1">
            <a:off x="4980349" y="4010654"/>
            <a:ext cx="267659" cy="35375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283996" y="4509479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材质引用</a:t>
            </a:r>
            <a:r>
              <a:rPr lang="en-US" altLang="zh-CN" sz="1200" smtClean="0"/>
              <a:t>(MaterialGuid)</a:t>
            </a:r>
            <a:endParaRPr lang="zh-CN" altLang="en-US" sz="1200" dirty="0"/>
          </a:p>
        </p:txBody>
      </p:sp>
      <p:cxnSp>
        <p:nvCxnSpPr>
          <p:cNvPr id="36" name="直接连接符 14"/>
          <p:cNvCxnSpPr>
            <a:stCxn id="19" idx="2"/>
            <a:endCxn id="35" idx="1"/>
          </p:cNvCxnSpPr>
          <p:nvPr/>
        </p:nvCxnSpPr>
        <p:spPr>
          <a:xfrm rot="16200000" flipH="1">
            <a:off x="4828754" y="4162248"/>
            <a:ext cx="563787" cy="34669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Scene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90047" y="258042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</a:t>
            </a:r>
            <a:r>
              <a:rPr lang="zh-CN" altLang="en-US" sz="1200"/>
              <a:t>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466863" y="1665248"/>
            <a:ext cx="1635933" cy="4104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5976" y="297535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 </a:t>
            </a:r>
            <a:r>
              <a:rPr lang="en-US" altLang="zh-CN" sz="1200" smtClean="0"/>
              <a:t>(</a:t>
            </a:r>
            <a:r>
              <a:rPr lang="en-US" altLang="zh-CN" sz="1200"/>
              <a:t>Sprite</a:t>
            </a:r>
            <a:r>
              <a:rPr lang="en-US" altLang="zh-CN" sz="1200" smtClean="0"/>
              <a:t>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79673" y="2617066"/>
            <a:ext cx="286925" cy="645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/>
          <p:cNvCxnSpPr>
            <a:stCxn id="41" idx="2"/>
            <a:endCxn id="20" idx="1"/>
          </p:cNvCxnSpPr>
          <p:nvPr/>
        </p:nvCxnSpPr>
        <p:spPr>
          <a:xfrm rot="16200000" flipH="1">
            <a:off x="3661780" y="3085824"/>
            <a:ext cx="228599" cy="43971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995936" y="331196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998113" y="36360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事件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(Event)</a:t>
            </a:r>
            <a:endParaRPr lang="zh-CN" altLang="en-US" sz="1200" dirty="0"/>
          </a:p>
        </p:txBody>
      </p:sp>
      <p:cxnSp>
        <p:nvCxnSpPr>
          <p:cNvPr id="25" name="直接连接符 14"/>
          <p:cNvCxnSpPr>
            <a:stCxn id="41" idx="2"/>
            <a:endCxn id="24" idx="1"/>
          </p:cNvCxnSpPr>
          <p:nvPr/>
        </p:nvCxnSpPr>
        <p:spPr>
          <a:xfrm rot="16200000" flipH="1">
            <a:off x="3500850" y="3246755"/>
            <a:ext cx="552636" cy="44189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95935" y="396004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处理对象</a:t>
            </a:r>
            <a:r>
              <a:rPr lang="en-US" altLang="zh-CN" sz="1200" smtClean="0"/>
              <a:t>(Processor)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41" idx="2"/>
            <a:endCxn id="32" idx="1"/>
          </p:cNvCxnSpPr>
          <p:nvPr/>
        </p:nvCxnSpPr>
        <p:spPr>
          <a:xfrm rot="16200000" flipH="1">
            <a:off x="3337743" y="3409862"/>
            <a:ext cx="876673" cy="4397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继承结构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4548" y="267688"/>
            <a:ext cx="136815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对象</a:t>
            </a:r>
            <a:r>
              <a:rPr lang="en-US" altLang="zh-CN" sz="1200" dirty="0" smtClean="0"/>
              <a:t>(Object)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377" y="829661"/>
            <a:ext cx="1420493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组件</a:t>
            </a:r>
            <a:r>
              <a:rPr lang="en-US" altLang="zh-CN" sz="1200" dirty="0" smtClean="0"/>
              <a:t>(Component)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988624" y="483712"/>
            <a:ext cx="0" cy="34594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8504" y="124955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绘制对象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Drawable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1017622" y="1016687"/>
            <a:ext cx="311884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588350" y="165852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126" name="直接连接符 14"/>
          <p:cNvCxnSpPr>
            <a:stCxn id="42" idx="2"/>
            <a:endCxn id="125" idx="1"/>
          </p:cNvCxnSpPr>
          <p:nvPr/>
        </p:nvCxnSpPr>
        <p:spPr>
          <a:xfrm rot="16200000" flipH="1">
            <a:off x="2178073" y="1356258"/>
            <a:ext cx="300954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588350" y="3125476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1444597" y="2089734"/>
            <a:ext cx="1767907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20018" y="2073529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stCxn id="125" idx="2"/>
            <a:endCxn id="40" idx="1"/>
          </p:cNvCxnSpPr>
          <p:nvPr/>
        </p:nvCxnSpPr>
        <p:spPr>
          <a:xfrm rot="16200000" flipH="1">
            <a:off x="3355810" y="1817333"/>
            <a:ext cx="306994" cy="4214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173725" y="247163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(Spatial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0" name="直接连接符 14"/>
          <p:cNvCxnSpPr>
            <a:stCxn id="40" idx="2"/>
            <a:endCxn id="49" idx="1"/>
          </p:cNvCxnSpPr>
          <p:nvPr/>
        </p:nvCxnSpPr>
        <p:spPr>
          <a:xfrm rot="16200000" flipH="1">
            <a:off x="4769878" y="2175796"/>
            <a:ext cx="290091" cy="51760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255048" y="206124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40" idx="3"/>
            <a:endCxn id="30" idx="1"/>
          </p:cNvCxnSpPr>
          <p:nvPr/>
        </p:nvCxnSpPr>
        <p:spPr>
          <a:xfrm flipV="1">
            <a:off x="5592226" y="2169260"/>
            <a:ext cx="662822" cy="1228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335168" y="1249557"/>
            <a:ext cx="136815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画板</a:t>
            </a:r>
            <a:r>
              <a:rPr lang="en-US" altLang="zh-CN" sz="1200" dirty="0" smtClean="0"/>
              <a:t>(Canvas)</a:t>
            </a:r>
            <a:endParaRPr lang="zh-CN" altLang="en-US" sz="1200" dirty="0"/>
          </a:p>
        </p:txBody>
      </p:sp>
      <p:cxnSp>
        <p:nvCxnSpPr>
          <p:cNvPr id="57" name="直接连接符 14"/>
          <p:cNvCxnSpPr>
            <a:stCxn id="56" idx="2"/>
            <a:endCxn id="30" idx="3"/>
          </p:cNvCxnSpPr>
          <p:nvPr/>
        </p:nvCxnSpPr>
        <p:spPr>
          <a:xfrm rot="5400000">
            <a:off x="7469383" y="1619398"/>
            <a:ext cx="703679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56" idx="2"/>
            <a:endCxn id="83" idx="3"/>
          </p:cNvCxnSpPr>
          <p:nvPr/>
        </p:nvCxnSpPr>
        <p:spPr>
          <a:xfrm rot="5400000">
            <a:off x="7669801" y="1418980"/>
            <a:ext cx="302843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50124" y="3625821"/>
            <a:ext cx="22609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网格渲染对象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MeshRenderable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14"/>
          <p:cNvCxnSpPr>
            <a:stCxn id="131" idx="2"/>
            <a:endCxn id="76" idx="1"/>
          </p:cNvCxnSpPr>
          <p:nvPr/>
        </p:nvCxnSpPr>
        <p:spPr>
          <a:xfrm rot="16200000" flipH="1">
            <a:off x="3437117" y="3320825"/>
            <a:ext cx="392333" cy="433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255048" y="1660412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图片</a:t>
            </a:r>
            <a:r>
              <a:rPr lang="en-US" altLang="zh-CN" sz="1200" dirty="0" smtClean="0"/>
              <a:t>(Bitmap)</a:t>
            </a:r>
            <a:endParaRPr lang="zh-CN" altLang="en-US" sz="1200" dirty="0"/>
          </a:p>
        </p:txBody>
      </p:sp>
      <p:cxnSp>
        <p:nvCxnSpPr>
          <p:cNvPr id="84" name="直接连接符 14"/>
          <p:cNvCxnSpPr>
            <a:stCxn id="125" idx="3"/>
            <a:endCxn id="83" idx="1"/>
          </p:cNvCxnSpPr>
          <p:nvPr/>
        </p:nvCxnSpPr>
        <p:spPr>
          <a:xfrm>
            <a:off x="4008843" y="1766535"/>
            <a:ext cx="2246205" cy="188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"/>
          <p:cNvCxnSpPr>
            <a:stCxn id="40" idx="2"/>
            <a:endCxn id="102" idx="1"/>
          </p:cNvCxnSpPr>
          <p:nvPr/>
        </p:nvCxnSpPr>
        <p:spPr>
          <a:xfrm rot="16200000" flipH="1">
            <a:off x="4608660" y="2337015"/>
            <a:ext cx="652192" cy="55726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213390" y="283373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1358504" y="37335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31" idx="2"/>
            <a:endCxn id="32" idx="1"/>
          </p:cNvCxnSpPr>
          <p:nvPr/>
        </p:nvCxnSpPr>
        <p:spPr>
          <a:xfrm rot="16200000" flipH="1">
            <a:off x="-224371" y="2258680"/>
            <a:ext cx="2795871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429631" y="437287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2" idx="2"/>
            <a:endCxn id="36" idx="1"/>
          </p:cNvCxnSpPr>
          <p:nvPr/>
        </p:nvCxnSpPr>
        <p:spPr>
          <a:xfrm rot="16200000" flipH="1">
            <a:off x="1983533" y="4034786"/>
            <a:ext cx="531317" cy="360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462596" y="406364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cxnSp>
        <p:nvCxnSpPr>
          <p:cNvPr id="45" name="直接连接符 14"/>
          <p:cNvCxnSpPr>
            <a:stCxn id="32" idx="2"/>
            <a:endCxn id="44" idx="1"/>
          </p:cNvCxnSpPr>
          <p:nvPr/>
        </p:nvCxnSpPr>
        <p:spPr>
          <a:xfrm rot="16200000" flipH="1">
            <a:off x="2154631" y="3863687"/>
            <a:ext cx="222085" cy="3938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空间</a:t>
            </a:r>
            <a:r>
              <a:rPr lang="en-US" altLang="zh-CN" sz="1200" dirty="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56231" y="222995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625190" y="1506921"/>
            <a:ext cx="1285463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42909" y="257410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2386623" y="2225829"/>
            <a:ext cx="236141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336552" y="2946314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3925683" y="2643457"/>
            <a:ext cx="264198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842909" y="3379921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1" name="直接连接符 14"/>
          <p:cNvCxnSpPr>
            <a:stCxn id="31" idx="2"/>
            <a:endCxn id="67" idx="1"/>
          </p:cNvCxnSpPr>
          <p:nvPr/>
        </p:nvCxnSpPr>
        <p:spPr>
          <a:xfrm rot="16200000" flipH="1">
            <a:off x="1983714" y="2628738"/>
            <a:ext cx="1041958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336552" y="3704370"/>
            <a:ext cx="153585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76" name="直接连接符 14"/>
          <p:cNvCxnSpPr>
            <a:stCxn id="67" idx="2"/>
            <a:endCxn id="75" idx="1"/>
          </p:cNvCxnSpPr>
          <p:nvPr/>
        </p:nvCxnSpPr>
        <p:spPr>
          <a:xfrm rot="16200000" flipH="1">
            <a:off x="3949564" y="3425393"/>
            <a:ext cx="216437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360236" y="4064410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7" name="直接连接符 14"/>
          <p:cNvCxnSpPr>
            <a:stCxn id="67" idx="2"/>
            <a:endCxn id="86" idx="1"/>
          </p:cNvCxnSpPr>
          <p:nvPr/>
        </p:nvCxnSpPr>
        <p:spPr>
          <a:xfrm rot="16200000" flipH="1">
            <a:off x="3781386" y="3593571"/>
            <a:ext cx="576477" cy="58122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876725" y="4395301"/>
            <a:ext cx="183839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2" name="直接连接符 14"/>
          <p:cNvCxnSpPr>
            <a:stCxn id="31" idx="2"/>
            <a:endCxn id="91" idx="1"/>
          </p:cNvCxnSpPr>
          <p:nvPr/>
        </p:nvCxnSpPr>
        <p:spPr>
          <a:xfrm rot="16200000" flipH="1">
            <a:off x="1492932" y="3119520"/>
            <a:ext cx="205733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28518" y="155029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389905" y="1219693"/>
            <a:ext cx="215186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28518" y="188690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221600" y="1387998"/>
            <a:ext cx="551797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Material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331640" y="130222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026756" y="1105356"/>
            <a:ext cx="357741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2555776" y="2860898"/>
            <a:ext cx="6336704" cy="2194581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材质由多个纹理构成。</a:t>
            </a:r>
            <a:endParaRPr lang="en-US" altLang="zh-CN" sz="1200" smtClean="0"/>
          </a:p>
          <a:p>
            <a:r>
              <a:rPr lang="zh-CN" altLang="en-US" sz="1200" smtClean="0"/>
              <a:t>纹理</a:t>
            </a:r>
            <a:r>
              <a:rPr lang="zh-CN" altLang="en-US" sz="1200"/>
              <a:t>也</a:t>
            </a:r>
            <a:r>
              <a:rPr lang="zh-CN" altLang="en-US" sz="1200" smtClean="0"/>
              <a:t>可以是序列帧动画。</a:t>
            </a:r>
            <a:endParaRPr lang="en-US" altLang="zh-CN" sz="1200" smtClean="0"/>
          </a:p>
          <a:p>
            <a:r>
              <a:rPr lang="zh-CN" altLang="en-US" sz="1200" smtClean="0"/>
              <a:t>单独定义的材质属于系统共享。</a:t>
            </a:r>
            <a:endParaRPr lang="en-US" altLang="zh-CN" sz="1200" smtClean="0"/>
          </a:p>
          <a:p>
            <a:r>
              <a:rPr lang="zh-CN" altLang="en-US" sz="1200" smtClean="0"/>
              <a:t>模板和场景内的材质属于局部材质，不可以共享。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31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842907" y="303158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</a:t>
            </a:r>
            <a:r>
              <a:rPr lang="en-US" altLang="zh-CN" sz="1200" smtClean="0"/>
              <a:t>(Mesh)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45" idx="1"/>
          </p:cNvCxnSpPr>
          <p:nvPr/>
        </p:nvCxnSpPr>
        <p:spPr>
          <a:xfrm rot="16200000" flipH="1">
            <a:off x="474580" y="1657532"/>
            <a:ext cx="1678117" cy="46805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116015" y="330811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3750325" y="3050434"/>
            <a:ext cx="168519" cy="56286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25" idx="2"/>
            <a:endCxn id="26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25" idx="2"/>
            <a:endCxn id="28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47664" y="2622605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模型显示</a:t>
            </a:r>
            <a:r>
              <a:rPr lang="en-US" altLang="zh-CN" sz="1200" smtClean="0"/>
              <a:t>(ModelDisplay)</a:t>
            </a:r>
            <a:endParaRPr lang="zh-CN" altLang="en-US" sz="1200" dirty="0"/>
          </a:p>
        </p:txBody>
      </p:sp>
      <p:cxnSp>
        <p:nvCxnSpPr>
          <p:cNvPr id="46" name="直接连接符 14"/>
          <p:cNvCxnSpPr>
            <a:stCxn id="45" idx="2"/>
            <a:endCxn id="31" idx="1"/>
          </p:cNvCxnSpPr>
          <p:nvPr/>
        </p:nvCxnSpPr>
        <p:spPr>
          <a:xfrm rot="16200000" flipH="1">
            <a:off x="2458849" y="2755535"/>
            <a:ext cx="300965" cy="46715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662</Words>
  <Application>Microsoft Office PowerPoint</Application>
  <PresentationFormat>自定义</PresentationFormat>
  <Paragraphs>180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继承结构</vt:lpstr>
      <vt:lpstr>空间结构</vt:lpstr>
      <vt:lpstr>资源结构 - Material</vt:lpstr>
      <vt:lpstr>资源结构 - Model</vt:lpstr>
      <vt:lpstr>资源结构 - Template</vt:lpstr>
      <vt:lpstr>资源结构 - Scene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3506</cp:revision>
  <dcterms:created xsi:type="dcterms:W3CDTF">2013-12-16T08:08:34Z</dcterms:created>
  <dcterms:modified xsi:type="dcterms:W3CDTF">2015-04-15T01:34:05Z</dcterms:modified>
</cp:coreProperties>
</file>