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7" r:id="rId3"/>
    <p:sldId id="454" r:id="rId4"/>
    <p:sldId id="455" r:id="rId5"/>
    <p:sldId id="448" r:id="rId6"/>
    <p:sldId id="453" r:id="rId7"/>
    <p:sldId id="452" r:id="rId8"/>
    <p:sldId id="456" r:id="rId9"/>
    <p:sldId id="436" r:id="rId10"/>
    <p:sldId id="426" r:id="rId11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360" y="12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311</Words>
  <Application>Microsoft Office PowerPoint</Application>
  <PresentationFormat>自定义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3445</cp:revision>
  <dcterms:created xsi:type="dcterms:W3CDTF">2013-12-16T08:08:34Z</dcterms:created>
  <dcterms:modified xsi:type="dcterms:W3CDTF">2015-04-14T04:22:09Z</dcterms:modified>
</cp:coreProperties>
</file>