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37" r:id="rId3"/>
    <p:sldId id="454" r:id="rId4"/>
    <p:sldId id="455" r:id="rId5"/>
    <p:sldId id="448" r:id="rId6"/>
    <p:sldId id="453" r:id="rId7"/>
    <p:sldId id="452" r:id="rId8"/>
    <p:sldId id="456" r:id="rId9"/>
    <p:sldId id="436" r:id="rId10"/>
    <p:sldId id="426" r:id="rId11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60" autoAdjust="0"/>
  </p:normalViewPr>
  <p:slideViewPr>
    <p:cSldViewPr>
      <p:cViewPr varScale="1">
        <p:scale>
          <a:sx n="141" d="100"/>
          <a:sy n="141" d="100"/>
        </p:scale>
        <p:origin x="360" y="126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HTML5(WebGL) – C3D-Resource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三维资源服务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2015.04.13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79371" y="4574798"/>
            <a:ext cx="30963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这里可以预览部分技术</a:t>
            </a: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</a:t>
            </a:r>
            <a:endParaRPr lang="zh-CN" altLang="en-US" dirty="0"/>
          </a:p>
        </p:txBody>
      </p:sp>
      <p:sp>
        <p:nvSpPr>
          <p:cNvPr id="1030" name="椭圆 1029"/>
          <p:cNvSpPr/>
          <p:nvPr/>
        </p:nvSpPr>
        <p:spPr>
          <a:xfrm>
            <a:off x="755576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sp>
        <p:nvSpPr>
          <p:cNvPr id="79" name="椭圆 78"/>
          <p:cNvSpPr/>
          <p:nvPr/>
        </p:nvSpPr>
        <p:spPr>
          <a:xfrm>
            <a:off x="3131840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</a:t>
            </a: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943708" y="2968911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资金</a:t>
            </a:r>
            <a:endParaRPr lang="zh-CN" altLang="en-US"/>
          </a:p>
        </p:txBody>
      </p:sp>
      <p:cxnSp>
        <p:nvCxnSpPr>
          <p:cNvPr id="81" name="直接连接符 14"/>
          <p:cNvCxnSpPr>
            <a:stCxn id="1030" idx="6"/>
            <a:endCxn id="79" idx="2"/>
          </p:cNvCxnSpPr>
          <p:nvPr/>
        </p:nvCxnSpPr>
        <p:spPr>
          <a:xfrm>
            <a:off x="1691680" y="2176822"/>
            <a:ext cx="144016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4"/>
          <p:cNvCxnSpPr>
            <a:stCxn id="1030" idx="5"/>
            <a:endCxn id="80" idx="1"/>
          </p:cNvCxnSpPr>
          <p:nvPr/>
        </p:nvCxnSpPr>
        <p:spPr>
          <a:xfrm>
            <a:off x="1554591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14"/>
          <p:cNvCxnSpPr>
            <a:stCxn id="79" idx="3"/>
            <a:endCxn id="80" idx="7"/>
          </p:cNvCxnSpPr>
          <p:nvPr/>
        </p:nvCxnSpPr>
        <p:spPr>
          <a:xfrm flipH="1">
            <a:off x="2742723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/>
          <p:nvPr/>
        </p:nvCxnSpPr>
        <p:spPr>
          <a:xfrm>
            <a:off x="4499992" y="1204713"/>
            <a:ext cx="0" cy="36004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内容占位符 2"/>
          <p:cNvSpPr>
            <a:spLocks noGrp="1"/>
          </p:cNvSpPr>
          <p:nvPr>
            <p:ph idx="1"/>
          </p:nvPr>
        </p:nvSpPr>
        <p:spPr>
          <a:xfrm>
            <a:off x="4752020" y="1204712"/>
            <a:ext cx="4068452" cy="36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：技术提供商。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：方案提供商。</a:t>
            </a:r>
            <a:endParaRPr lang="en-US" altLang="zh-CN" sz="2400"/>
          </a:p>
          <a:p>
            <a:r>
              <a:rPr lang="zh-CN" altLang="en-US" sz="2400" smtClean="0"/>
              <a:t>资源平台</a:t>
            </a:r>
            <a:endParaRPr lang="en-US" altLang="zh-CN" sz="2400" smtClean="0"/>
          </a:p>
          <a:p>
            <a:r>
              <a:rPr lang="zh-CN" altLang="en-US" sz="2400" smtClean="0"/>
              <a:t>设计平台</a:t>
            </a:r>
            <a:endParaRPr lang="en-US" altLang="zh-CN" sz="2400" smtClean="0"/>
          </a:p>
          <a:p>
            <a:r>
              <a:rPr lang="zh-CN" altLang="en-US" sz="2400" smtClean="0"/>
              <a:t>开放</a:t>
            </a:r>
            <a:r>
              <a:rPr lang="zh-CN" altLang="en-US" sz="240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2914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技术方式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97460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5572" y="1816782"/>
            <a:ext cx="10623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067944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客户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228981" y="1996802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找</a:t>
            </a:r>
            <a:r>
              <a:rPr lang="zh-CN" altLang="en-US" sz="1200"/>
              <a:t>客户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156176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32" name="直接连接符 14"/>
          <p:cNvCxnSpPr>
            <a:stCxn id="31" idx="3"/>
            <a:endCxn id="28" idx="1"/>
          </p:cNvCxnSpPr>
          <p:nvPr/>
        </p:nvCxnSpPr>
        <p:spPr>
          <a:xfrm>
            <a:off x="5076056" y="1816782"/>
            <a:ext cx="10801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339" y="1996802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31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平台方式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488903" y="207057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3568" y="2304601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000371" y="171053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资源提供者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2000371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资源消费者</a:t>
            </a:r>
            <a:endParaRPr lang="zh-CN" altLang="en-US" sz="1200"/>
          </a:p>
        </p:txBody>
      </p:sp>
      <p:cxnSp>
        <p:nvCxnSpPr>
          <p:cNvPr id="15" name="直接连接符 14"/>
          <p:cNvCxnSpPr>
            <a:stCxn id="7" idx="3"/>
            <a:endCxn id="3" idx="0"/>
          </p:cNvCxnSpPr>
          <p:nvPr/>
        </p:nvCxnSpPr>
        <p:spPr>
          <a:xfrm>
            <a:off x="3008483" y="1818547"/>
            <a:ext cx="1984476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1883" y="163388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提交资源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8483" y="3006679"/>
            <a:ext cx="14804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488903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4992959" y="2286599"/>
            <a:ext cx="0" cy="61206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28803" y="2485417"/>
            <a:ext cx="13849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扣除</a:t>
            </a:r>
            <a:r>
              <a:rPr lang="zh-CN" altLang="en-US" sz="1200" smtClean="0"/>
              <a:t>费用，获得资源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370505" y="311469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" idx="3"/>
            <a:endCxn id="49" idx="1"/>
          </p:cNvCxnSpPr>
          <p:nvPr/>
        </p:nvCxnSpPr>
        <p:spPr>
          <a:xfrm flipV="1">
            <a:off x="5497015" y="2176822"/>
            <a:ext cx="1379241" cy="176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876256" y="206881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使用</a:t>
            </a:r>
          </a:p>
        </p:txBody>
      </p:sp>
      <p:cxnSp>
        <p:nvCxnSpPr>
          <p:cNvPr id="57" name="直接连接符 14"/>
          <p:cNvCxnSpPr>
            <a:stCxn id="6" idx="3"/>
            <a:endCxn id="7" idx="1"/>
          </p:cNvCxnSpPr>
          <p:nvPr/>
        </p:nvCxnSpPr>
        <p:spPr>
          <a:xfrm flipV="1">
            <a:off x="1691680" y="1818547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6" idx="3"/>
            <a:endCxn id="8" idx="1"/>
          </p:cNvCxnSpPr>
          <p:nvPr/>
        </p:nvCxnSpPr>
        <p:spPr>
          <a:xfrm>
            <a:off x="1691680" y="2412613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4"/>
          <p:cNvCxnSpPr>
            <a:stCxn id="7" idx="3"/>
            <a:endCxn id="31" idx="0"/>
          </p:cNvCxnSpPr>
          <p:nvPr/>
        </p:nvCxnSpPr>
        <p:spPr>
          <a:xfrm>
            <a:off x="3008483" y="1818547"/>
            <a:ext cx="1984476" cy="108012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23944" y="2358607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查看悬赏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5721300" y="1976477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获得唯一码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7114927" y="2412613"/>
            <a:ext cx="125034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收费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站内使用免费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收费模式</a:t>
            </a:r>
            <a:r>
              <a:rPr lang="en-US" altLang="zh-CN" sz="1200" smtClean="0"/>
              <a:t>(</a:t>
            </a:r>
            <a:r>
              <a:rPr lang="zh-CN" altLang="en-US" sz="1200" smtClean="0"/>
              <a:t>包月</a:t>
            </a:r>
            <a:r>
              <a:rPr lang="en-US" altLang="zh-CN" sz="120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站</a:t>
            </a:r>
            <a:r>
              <a:rPr lang="zh-CN" altLang="en-US" sz="1200" smtClean="0"/>
              <a:t>外使用</a:t>
            </a:r>
            <a:endParaRPr lang="en-US" altLang="zh-CN" sz="120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精品资源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963339" y="2689612"/>
            <a:ext cx="4809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注册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登录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114927" y="1237813"/>
            <a:ext cx="155651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使用：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站点使用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二维码使用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分享使用</a:t>
            </a:r>
            <a:r>
              <a:rPr lang="en-US" altLang="zh-CN" sz="1200" smtClean="0"/>
              <a:t>(</a:t>
            </a:r>
            <a:r>
              <a:rPr lang="zh-CN" altLang="en-US" sz="1200"/>
              <a:t>微</a:t>
            </a:r>
            <a:r>
              <a:rPr lang="zh-CN" altLang="en-US" sz="1200" smtClean="0"/>
              <a:t>信</a:t>
            </a:r>
            <a:r>
              <a:rPr lang="en-US" altLang="zh-CN" sz="1200" smtClean="0"/>
              <a:t>/</a:t>
            </a:r>
            <a:r>
              <a:rPr lang="zh-CN" altLang="en-US" sz="1200"/>
              <a:t>微薄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8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971600" y="94448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</a:t>
            </a:r>
            <a:r>
              <a:rPr lang="en-US" altLang="zh-CN" sz="1200" smtClean="0"/>
              <a:t>(Resource)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2271841" y="130216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位图</a:t>
            </a:r>
            <a:r>
              <a:rPr lang="en-US" altLang="zh-CN" sz="1200" smtClean="0"/>
              <a:t>(Bitmap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838925" y="977262"/>
            <a:ext cx="249666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309718" y="2870064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关联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271841" y="16598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材质</a:t>
            </a:r>
            <a:r>
              <a:rPr lang="en-US" altLang="zh-CN" sz="1200" smtClean="0"/>
              <a:t>(Material)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1660086" y="1156101"/>
            <a:ext cx="607344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271841" y="2017522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模型</a:t>
            </a:r>
            <a:r>
              <a:rPr lang="en-US" altLang="zh-CN" sz="1200" smtClean="0"/>
              <a:t>(Model)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481247" y="1334940"/>
            <a:ext cx="96502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353375" y="23752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网格</a:t>
            </a:r>
            <a:r>
              <a:rPr lang="en-US" altLang="zh-CN" sz="1200" smtClean="0"/>
              <a:t>(Mesh)</a:t>
            </a:r>
            <a:endParaRPr lang="zh-CN" altLang="en-US" sz="1200"/>
          </a:p>
        </p:txBody>
      </p:sp>
      <p:cxnSp>
        <p:nvCxnSpPr>
          <p:cNvPr id="52" name="直接连接符 14"/>
          <p:cNvCxnSpPr>
            <a:stCxn id="47" idx="2"/>
            <a:endCxn id="51" idx="1"/>
          </p:cNvCxnSpPr>
          <p:nvPr/>
        </p:nvCxnSpPr>
        <p:spPr>
          <a:xfrm rot="16200000" flipH="1">
            <a:off x="3042898" y="2172735"/>
            <a:ext cx="249666" cy="37128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348042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蒙皮</a:t>
            </a:r>
            <a:r>
              <a:rPr lang="en-US" altLang="zh-CN" sz="1200" smtClean="0"/>
              <a:t>(Skin)</a:t>
            </a:r>
            <a:endParaRPr lang="zh-CN" altLang="en-US" sz="1200"/>
          </a:p>
        </p:txBody>
      </p:sp>
      <p:cxnSp>
        <p:nvCxnSpPr>
          <p:cNvPr id="59" name="直接连接符 14"/>
          <p:cNvCxnSpPr>
            <a:stCxn id="47" idx="2"/>
            <a:endCxn id="58" idx="1"/>
          </p:cNvCxnSpPr>
          <p:nvPr/>
        </p:nvCxnSpPr>
        <p:spPr>
          <a:xfrm rot="16200000" flipH="1">
            <a:off x="2861393" y="2354241"/>
            <a:ext cx="607344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3348042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/>
          </a:p>
        </p:txBody>
      </p:sp>
      <p:cxnSp>
        <p:nvCxnSpPr>
          <p:cNvPr id="65" name="直接连接符 14"/>
          <p:cNvCxnSpPr>
            <a:stCxn id="47" idx="2"/>
            <a:endCxn id="64" idx="1"/>
          </p:cNvCxnSpPr>
          <p:nvPr/>
        </p:nvCxnSpPr>
        <p:spPr>
          <a:xfrm rot="16200000" flipH="1">
            <a:off x="2682554" y="2533080"/>
            <a:ext cx="965022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3348042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动画</a:t>
            </a:r>
            <a:r>
              <a:rPr lang="en-US" altLang="zh-CN" sz="1200" smtClean="0"/>
              <a:t>(Animation)</a:t>
            </a:r>
            <a:endParaRPr lang="zh-CN" altLang="en-US" sz="1200"/>
          </a:p>
        </p:txBody>
      </p:sp>
      <p:cxnSp>
        <p:nvCxnSpPr>
          <p:cNvPr id="70" name="直接连接符 14"/>
          <p:cNvCxnSpPr>
            <a:stCxn id="47" idx="2"/>
            <a:endCxn id="68" idx="1"/>
          </p:cNvCxnSpPr>
          <p:nvPr/>
        </p:nvCxnSpPr>
        <p:spPr>
          <a:xfrm rot="16200000" flipH="1">
            <a:off x="2503715" y="2711919"/>
            <a:ext cx="1322700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581526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Track(</a:t>
            </a:r>
            <a:r>
              <a:rPr lang="zh-CN" altLang="en-US" sz="1200" smtClean="0"/>
              <a:t>轨迹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85" name="直接连接符 14"/>
          <p:cNvCxnSpPr>
            <a:stCxn id="51" idx="3"/>
            <a:endCxn id="84" idx="1"/>
          </p:cNvCxnSpPr>
          <p:nvPr/>
        </p:nvCxnSpPr>
        <p:spPr>
          <a:xfrm>
            <a:off x="4773868" y="2483212"/>
            <a:ext cx="807658" cy="71535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587876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Movie(</a:t>
            </a:r>
            <a:r>
              <a:rPr lang="zh-CN" altLang="en-US" sz="1200" smtClean="0"/>
              <a:t>动画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90" name="直接连接符 14"/>
          <p:cNvCxnSpPr>
            <a:stCxn id="68" idx="3"/>
            <a:endCxn id="84" idx="1"/>
          </p:cNvCxnSpPr>
          <p:nvPr/>
        </p:nvCxnSpPr>
        <p:spPr>
          <a:xfrm flipV="1">
            <a:off x="4768535" y="3198568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14"/>
          <p:cNvCxnSpPr>
            <a:stCxn id="68" idx="3"/>
            <a:endCxn id="89" idx="1"/>
          </p:cNvCxnSpPr>
          <p:nvPr/>
        </p:nvCxnSpPr>
        <p:spPr>
          <a:xfrm>
            <a:off x="4768535" y="3556246"/>
            <a:ext cx="819341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5581526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骨头</a:t>
            </a:r>
            <a:r>
              <a:rPr lang="en-US" altLang="zh-CN" sz="1200" smtClean="0"/>
              <a:t>(Bone)</a:t>
            </a:r>
            <a:endParaRPr lang="zh-CN" altLang="en-US" sz="1200"/>
          </a:p>
        </p:txBody>
      </p:sp>
      <p:cxnSp>
        <p:nvCxnSpPr>
          <p:cNvPr id="99" name="直接连接符 14"/>
          <p:cNvCxnSpPr>
            <a:stCxn id="64" idx="3"/>
            <a:endCxn id="98" idx="1"/>
          </p:cNvCxnSpPr>
          <p:nvPr/>
        </p:nvCxnSpPr>
        <p:spPr>
          <a:xfrm flipV="1">
            <a:off x="4768535" y="2840890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4"/>
          <p:cNvCxnSpPr>
            <a:stCxn id="98" idx="3"/>
            <a:endCxn id="84" idx="3"/>
          </p:cNvCxnSpPr>
          <p:nvPr/>
        </p:nvCxnSpPr>
        <p:spPr>
          <a:xfrm>
            <a:off x="7002019" y="2840890"/>
            <a:ext cx="12700" cy="357678"/>
          </a:xfrm>
          <a:prstGeom prst="bentConnector3">
            <a:avLst>
              <a:gd name="adj1" fmla="val 180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271841" y="38059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模板</a:t>
            </a:r>
            <a:r>
              <a:rPr lang="en-US" altLang="zh-CN" sz="1200" smtClean="0"/>
              <a:t>(Template)</a:t>
            </a:r>
            <a:endParaRPr lang="zh-CN" altLang="en-US" sz="1200"/>
          </a:p>
        </p:txBody>
      </p:sp>
      <p:cxnSp>
        <p:nvCxnSpPr>
          <p:cNvPr id="126" name="直接连接符 14"/>
          <p:cNvCxnSpPr>
            <a:stCxn id="3" idx="2"/>
            <a:endCxn id="125" idx="1"/>
          </p:cNvCxnSpPr>
          <p:nvPr/>
        </p:nvCxnSpPr>
        <p:spPr>
          <a:xfrm rot="16200000" flipH="1">
            <a:off x="587052" y="2229135"/>
            <a:ext cx="275341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271841" y="416358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场景</a:t>
            </a:r>
            <a:r>
              <a:rPr lang="en-US" altLang="zh-CN" sz="1200" smtClean="0"/>
              <a:t>(Scene)</a:t>
            </a:r>
            <a:endParaRPr lang="zh-CN" altLang="en-US" sz="1200"/>
          </a:p>
        </p:txBody>
      </p:sp>
      <p:cxnSp>
        <p:nvCxnSpPr>
          <p:cNvPr id="132" name="直接连接符 14"/>
          <p:cNvCxnSpPr>
            <a:stCxn id="3" idx="2"/>
            <a:endCxn id="131" idx="1"/>
          </p:cNvCxnSpPr>
          <p:nvPr/>
        </p:nvCxnSpPr>
        <p:spPr>
          <a:xfrm rot="16200000" flipH="1">
            <a:off x="408215" y="2407972"/>
            <a:ext cx="3111087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5581526" y="23752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/>
          </a:p>
        </p:txBody>
      </p:sp>
      <p:cxnSp>
        <p:nvCxnSpPr>
          <p:cNvPr id="139" name="直接连接符 14"/>
          <p:cNvCxnSpPr>
            <a:stCxn id="51" idx="3"/>
            <a:endCxn id="138" idx="1"/>
          </p:cNvCxnSpPr>
          <p:nvPr/>
        </p:nvCxnSpPr>
        <p:spPr>
          <a:xfrm>
            <a:off x="4773868" y="2483212"/>
            <a:ext cx="80765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前台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916682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95777" y="128112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首页</a:t>
            </a:r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349489" y="1042848"/>
            <a:ext cx="256430" cy="4361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6958" y="31033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443975" y="1948363"/>
            <a:ext cx="2078640" cy="44732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695776" y="346777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论坛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256164" y="2136174"/>
            <a:ext cx="2443081" cy="4361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85706" y="16455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2685704" y="237445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新闻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17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2417650" y="1485522"/>
            <a:ext cx="256430" cy="279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/>
          <p:cNvCxnSpPr>
            <a:stCxn id="31" idx="2"/>
            <a:endCxn id="16" idx="1"/>
          </p:cNvCxnSpPr>
          <p:nvPr/>
        </p:nvCxnSpPr>
        <p:spPr>
          <a:xfrm rot="16200000" flipH="1">
            <a:off x="2053207" y="1849965"/>
            <a:ext cx="985314" cy="2796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685703" y="273889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人员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27" name="直接连接符 14"/>
          <p:cNvCxnSpPr>
            <a:stCxn id="31" idx="2"/>
            <a:endCxn id="26" idx="1"/>
          </p:cNvCxnSpPr>
          <p:nvPr/>
        </p:nvCxnSpPr>
        <p:spPr>
          <a:xfrm rot="16200000" flipH="1">
            <a:off x="1870985" y="2032186"/>
            <a:ext cx="1349756" cy="27967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685705" y="2010008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40" name="直接连接符 14"/>
          <p:cNvCxnSpPr>
            <a:stCxn id="31" idx="2"/>
            <a:endCxn id="39" idx="1"/>
          </p:cNvCxnSpPr>
          <p:nvPr/>
        </p:nvCxnSpPr>
        <p:spPr>
          <a:xfrm rot="16200000" flipH="1">
            <a:off x="2235428" y="1667743"/>
            <a:ext cx="620872" cy="27968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860033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cxnSp>
        <p:nvCxnSpPr>
          <p:cNvPr id="50" name="直接连接符 14"/>
          <p:cNvCxnSpPr>
            <a:stCxn id="31" idx="3"/>
            <a:endCxn id="49" idx="1"/>
          </p:cNvCxnSpPr>
          <p:nvPr/>
        </p:nvCxnSpPr>
        <p:spPr>
          <a:xfrm flipV="1">
            <a:off x="3116270" y="1387598"/>
            <a:ext cx="1743763" cy="153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860032" y="1605587"/>
            <a:ext cx="1080121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充值</a:t>
            </a:r>
          </a:p>
        </p:txBody>
      </p:sp>
      <p:cxnSp>
        <p:nvCxnSpPr>
          <p:cNvPr id="53" name="直接连接符 14"/>
          <p:cNvCxnSpPr>
            <a:stCxn id="31" idx="3"/>
            <a:endCxn id="52" idx="1"/>
          </p:cNvCxnSpPr>
          <p:nvPr/>
        </p:nvCxnSpPr>
        <p:spPr>
          <a:xfrm>
            <a:off x="3116270" y="1389136"/>
            <a:ext cx="1743762" cy="32446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396548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注册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396548" y="1607777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登录</a:t>
            </a:r>
            <a:endParaRPr lang="zh-CN" altLang="en-US" sz="1200"/>
          </a:p>
        </p:txBody>
      </p:sp>
      <p:cxnSp>
        <p:nvCxnSpPr>
          <p:cNvPr id="62" name="直接连接符 14"/>
          <p:cNvCxnSpPr>
            <a:stCxn id="49" idx="3"/>
            <a:endCxn id="60" idx="1"/>
          </p:cNvCxnSpPr>
          <p:nvPr/>
        </p:nvCxnSpPr>
        <p:spPr>
          <a:xfrm>
            <a:off x="5940153" y="1387598"/>
            <a:ext cx="456395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4"/>
          <p:cNvCxnSpPr>
            <a:stCxn id="49" idx="3"/>
            <a:endCxn id="61" idx="1"/>
          </p:cNvCxnSpPr>
          <p:nvPr/>
        </p:nvCxnSpPr>
        <p:spPr>
          <a:xfrm>
            <a:off x="5940153" y="1387598"/>
            <a:ext cx="456395" cy="32819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 smtClean="0"/>
              <a:t>前台 </a:t>
            </a:r>
            <a:r>
              <a:rPr lang="en-US" altLang="zh-CN" smtClean="0"/>
              <a:t>– </a:t>
            </a:r>
            <a:r>
              <a:rPr lang="zh-CN" altLang="en-US" smtClean="0"/>
              <a:t>用户空间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3608" y="1060698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1979637" y="144594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我的信息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625032" y="1199353"/>
            <a:ext cx="277237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979637" y="2040089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我的项目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327961" y="1496424"/>
            <a:ext cx="871379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979637" y="3590522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共享空间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552744" y="2271641"/>
            <a:ext cx="2421812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979636" y="445864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前往论坛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18681" y="2705705"/>
            <a:ext cx="3289938" cy="43197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07904" y="172520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个人信息</a:t>
            </a:r>
            <a:endParaRPr lang="zh-CN" altLang="en-US" sz="1200"/>
          </a:p>
        </p:txBody>
      </p:sp>
      <p:cxnSp>
        <p:nvCxnSpPr>
          <p:cNvPr id="16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3113270" y="1238585"/>
            <a:ext cx="171248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707904" y="230054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26" name="直接连接符 14"/>
          <p:cNvCxnSpPr>
            <a:stCxn id="36" idx="2"/>
            <a:endCxn id="25" idx="1"/>
          </p:cNvCxnSpPr>
          <p:nvPr/>
        </p:nvCxnSpPr>
        <p:spPr>
          <a:xfrm rot="16200000" flipH="1">
            <a:off x="3122674" y="1823323"/>
            <a:ext cx="152441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07904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2" name="圆角矩形 31"/>
          <p:cNvSpPr/>
          <p:nvPr/>
        </p:nvSpPr>
        <p:spPr>
          <a:xfrm>
            <a:off x="3707904" y="294782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发布列表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3707904" y="327564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团队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35" name="直接连接符 14"/>
          <p:cNvCxnSpPr>
            <a:stCxn id="36" idx="2"/>
            <a:endCxn id="30" idx="1"/>
          </p:cNvCxnSpPr>
          <p:nvPr/>
        </p:nvCxnSpPr>
        <p:spPr>
          <a:xfrm rot="16200000" flipH="1">
            <a:off x="2962945" y="1983052"/>
            <a:ext cx="471899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4"/>
          <p:cNvCxnSpPr>
            <a:stCxn id="36" idx="2"/>
            <a:endCxn id="32" idx="1"/>
          </p:cNvCxnSpPr>
          <p:nvPr/>
        </p:nvCxnSpPr>
        <p:spPr>
          <a:xfrm rot="16200000" flipH="1">
            <a:off x="2799034" y="2146963"/>
            <a:ext cx="79972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4"/>
          <p:cNvCxnSpPr>
            <a:stCxn id="36" idx="2"/>
            <a:endCxn id="33" idx="1"/>
          </p:cNvCxnSpPr>
          <p:nvPr/>
        </p:nvCxnSpPr>
        <p:spPr>
          <a:xfrm rot="16200000" flipH="1">
            <a:off x="2635124" y="2310873"/>
            <a:ext cx="112754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652120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上传</a:t>
            </a:r>
            <a:r>
              <a:rPr lang="zh-CN" altLang="en-US" sz="1200" smtClean="0"/>
              <a:t>资源</a:t>
            </a:r>
            <a:endParaRPr lang="zh-CN" altLang="en-US" sz="1200"/>
          </a:p>
        </p:txBody>
      </p:sp>
      <p:cxnSp>
        <p:nvCxnSpPr>
          <p:cNvPr id="46" name="直接连接符 14"/>
          <p:cNvCxnSpPr>
            <a:stCxn id="30" idx="3"/>
            <a:endCxn id="45" idx="1"/>
          </p:cNvCxnSpPr>
          <p:nvPr/>
        </p:nvCxnSpPr>
        <p:spPr>
          <a:xfrm>
            <a:off x="5128397" y="2728012"/>
            <a:ext cx="52372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707904" y="386901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75" name="直接连接符 14"/>
          <p:cNvCxnSpPr>
            <a:stCxn id="42" idx="2"/>
            <a:endCxn id="74" idx="1"/>
          </p:cNvCxnSpPr>
          <p:nvPr/>
        </p:nvCxnSpPr>
        <p:spPr>
          <a:xfrm rot="16200000" flipH="1">
            <a:off x="3113656" y="3382774"/>
            <a:ext cx="170476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707904" y="419304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cxnSp>
        <p:nvCxnSpPr>
          <p:cNvPr id="82" name="直接连接符 14"/>
          <p:cNvCxnSpPr>
            <a:stCxn id="42" idx="2"/>
            <a:endCxn id="81" idx="1"/>
          </p:cNvCxnSpPr>
          <p:nvPr/>
        </p:nvCxnSpPr>
        <p:spPr>
          <a:xfrm rot="16200000" flipH="1">
            <a:off x="2951638" y="3544792"/>
            <a:ext cx="494513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后台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819883" y="1247186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974227" y="15979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共通</a:t>
            </a:r>
            <a:r>
              <a:rPr lang="zh-CN" altLang="en-US" sz="1200" smtClean="0"/>
              <a:t>管理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527732" y="1259417"/>
            <a:ext cx="242702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4"/>
          <p:cNvCxnSpPr>
            <a:stCxn id="3" idx="2"/>
            <a:endCxn id="29" idx="1"/>
          </p:cNvCxnSpPr>
          <p:nvPr/>
        </p:nvCxnSpPr>
        <p:spPr>
          <a:xfrm rot="16200000" flipH="1">
            <a:off x="1122362" y="1664787"/>
            <a:ext cx="1053443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974227" y="240864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业务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3415040" y="276868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用户列表</a:t>
            </a:r>
            <a:endParaRPr lang="zh-CN" altLang="en-US" sz="1200"/>
          </a:p>
        </p:txBody>
      </p:sp>
      <p:cxnSp>
        <p:nvCxnSpPr>
          <p:cNvPr id="37" name="直接连接符 14"/>
          <p:cNvCxnSpPr>
            <a:stCxn id="29" idx="2"/>
            <a:endCxn id="35" idx="1"/>
          </p:cNvCxnSpPr>
          <p:nvPr/>
        </p:nvCxnSpPr>
        <p:spPr>
          <a:xfrm rot="16200000" flipH="1">
            <a:off x="2923743" y="2385396"/>
            <a:ext cx="252028" cy="73056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419872" y="1924794"/>
            <a:ext cx="20882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国家列表 （测试用）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6" idx="2"/>
            <a:endCxn id="41" idx="1"/>
          </p:cNvCxnSpPr>
          <p:nvPr/>
        </p:nvCxnSpPr>
        <p:spPr>
          <a:xfrm rot="16200000" flipH="1">
            <a:off x="2942732" y="1555666"/>
            <a:ext cx="218882" cy="7353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工作重点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869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资源</a:t>
            </a:r>
            <a:r>
              <a:rPr lang="zh-CN" altLang="en-US" sz="1600" smtClean="0"/>
              <a:t>：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数据导入：</a:t>
            </a:r>
            <a:r>
              <a:rPr lang="en-US" altLang="zh-CN" sz="1600" smtClean="0"/>
              <a:t>FBX/PLY/OBJ/STL </a:t>
            </a:r>
            <a:r>
              <a:rPr lang="zh-CN" altLang="en-US" sz="1600" smtClean="0"/>
              <a:t>格式，支持</a:t>
            </a:r>
            <a:r>
              <a:rPr lang="en-US" altLang="zh-CN" sz="1600" smtClean="0"/>
              <a:t>ZIP</a:t>
            </a:r>
            <a:r>
              <a:rPr lang="zh-CN" altLang="en-US" sz="1600" smtClean="0"/>
              <a:t>打包格式。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材质编辑：纹理贴图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smtClean="0"/>
              <a:t>用户；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用户注册</a:t>
            </a:r>
            <a:r>
              <a:rPr lang="en-US" altLang="zh-CN" sz="1600" smtClean="0"/>
              <a:t>/</a:t>
            </a:r>
            <a:r>
              <a:rPr lang="zh-CN" altLang="en-US" sz="1600" smtClean="0"/>
              <a:t>登录</a:t>
            </a:r>
            <a:r>
              <a:rPr lang="en-US" altLang="zh-CN" sz="1600" smtClean="0"/>
              <a:t>/</a:t>
            </a:r>
            <a:r>
              <a:rPr lang="zh-CN" altLang="en-US" sz="1600"/>
              <a:t>重置</a:t>
            </a:r>
            <a:r>
              <a:rPr lang="zh-CN" altLang="en-US" sz="1600" smtClean="0"/>
              <a:t>密码（邮件方式）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信息修改（用户名</a:t>
            </a:r>
            <a:r>
              <a:rPr lang="en-US" altLang="zh-CN" sz="1600" smtClean="0"/>
              <a:t>/</a:t>
            </a:r>
            <a:r>
              <a:rPr lang="zh-CN" altLang="en-US" sz="1600" smtClean="0"/>
              <a:t>邮箱</a:t>
            </a:r>
            <a:r>
              <a:rPr lang="en-US" altLang="zh-CN" sz="1600" smtClean="0"/>
              <a:t>/</a:t>
            </a:r>
            <a:r>
              <a:rPr lang="zh-CN" altLang="en-US" sz="1600" smtClean="0"/>
              <a:t>手机号</a:t>
            </a:r>
            <a:r>
              <a:rPr lang="en-US" altLang="zh-CN" sz="1600" smtClean="0"/>
              <a:t>/QQ</a:t>
            </a:r>
            <a:r>
              <a:rPr lang="zh-CN" altLang="en-US" sz="1600" smtClean="0"/>
              <a:t>号）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资金：</a:t>
            </a:r>
            <a:r>
              <a:rPr lang="en-US" altLang="zh-CN" sz="1600" smtClean="0"/>
              <a:t>Level2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充</a:t>
            </a:r>
            <a:r>
              <a:rPr lang="zh-CN" altLang="en-US" sz="1600" smtClean="0"/>
              <a:t>值，自动兑换点数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悬赏</a:t>
            </a:r>
            <a:r>
              <a:rPr lang="zh-CN" altLang="en-US" sz="1600" smtClean="0">
                <a:sym typeface="Wingdings" panose="05000000000000000000" pitchFamily="2" charset="2"/>
              </a:rPr>
              <a:t>：</a:t>
            </a:r>
            <a:r>
              <a:rPr lang="en-US" altLang="zh-CN" sz="1600" smtClean="0">
                <a:sym typeface="Wingdings" panose="05000000000000000000" pitchFamily="2" charset="2"/>
              </a:rPr>
              <a:t>Level3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发布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接单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交付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84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311</Words>
  <Application>Microsoft Office PowerPoint</Application>
  <PresentationFormat>自定义</PresentationFormat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业务核心</vt:lpstr>
      <vt:lpstr>业务核心 -&gt; 技术方式</vt:lpstr>
      <vt:lpstr>业务核心 -&gt; 平台方式</vt:lpstr>
      <vt:lpstr>资源结构</vt:lpstr>
      <vt:lpstr>WEB – 前台</vt:lpstr>
      <vt:lpstr>WEB – 前台 – 用户空间</vt:lpstr>
      <vt:lpstr>WEB – 后台</vt:lpstr>
      <vt:lpstr>工作重点</vt:lpstr>
      <vt:lpstr>PowerPoint 演示文稿</vt:lpstr>
    </vt:vector>
  </TitlesOfParts>
  <Company>Microbject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3443</cp:revision>
  <dcterms:created xsi:type="dcterms:W3CDTF">2013-12-16T08:08:34Z</dcterms:created>
  <dcterms:modified xsi:type="dcterms:W3CDTF">2015-04-14T01:50:39Z</dcterms:modified>
</cp:coreProperties>
</file>