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5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6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0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4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01D-D5F0-4459-91BF-84E8FC0057D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汽车</a:t>
            </a:r>
            <a:r>
              <a:rPr lang="en-US" altLang="zh-CN" dirty="0" smtClean="0"/>
              <a:t>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汽车场景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FBX</a:t>
            </a:r>
            <a:r>
              <a:rPr lang="zh-CN" altLang="en-US" dirty="0" smtClean="0"/>
              <a:t>文件读取</a:t>
            </a:r>
            <a:r>
              <a:rPr lang="en-US" altLang="zh-CN" dirty="0" smtClean="0"/>
              <a:t>(C++)</a:t>
            </a:r>
          </a:p>
          <a:p>
            <a:pPr lvl="1"/>
            <a:r>
              <a:rPr lang="en-US" altLang="zh-CN" dirty="0" err="1" smtClean="0"/>
              <a:t>OpenCV</a:t>
            </a:r>
            <a:r>
              <a:rPr lang="zh-CN" altLang="en-US" dirty="0" smtClean="0"/>
              <a:t>图标识别</a:t>
            </a:r>
            <a:r>
              <a:rPr lang="en-US" altLang="zh-CN" dirty="0" smtClean="0"/>
              <a:t>(C++)</a:t>
            </a:r>
          </a:p>
          <a:p>
            <a:pPr lvl="1"/>
            <a:r>
              <a:rPr lang="zh-CN" altLang="en-US" dirty="0" smtClean="0"/>
              <a:t>服务器数据文件存储和发送</a:t>
            </a:r>
            <a:r>
              <a:rPr lang="en-US" altLang="zh-CN" dirty="0" smtClean="0"/>
              <a:t>(Java)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扫描二维码或车标打开页面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移动相机，从几个方面查看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放置在场景中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能完成跑路的小游戏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分数通过微信分享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3dsMAX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FBX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Bitmap (JPG/PNG)</a:t>
            </a:r>
            <a:r>
              <a:rPr lang="zh-CN" altLang="en-US" dirty="0" smtClean="0"/>
              <a:t>：位图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Mesh</a:t>
            </a:r>
            <a:r>
              <a:rPr lang="zh-CN" altLang="en-US" dirty="0" smtClean="0"/>
              <a:t>：网格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Material</a:t>
            </a:r>
            <a:r>
              <a:rPr lang="zh-CN" altLang="en-US" dirty="0" smtClean="0"/>
              <a:t>：材质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Animation</a:t>
            </a:r>
            <a:r>
              <a:rPr lang="zh-CN" altLang="en-US" dirty="0" smtClean="0"/>
              <a:t>：动画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Template</a:t>
            </a:r>
            <a:r>
              <a:rPr lang="zh-CN" altLang="en-US" dirty="0" smtClean="0"/>
              <a:t>：模板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Scene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69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22812" y="2882534"/>
            <a:ext cx="17242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模型文件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350037" y="2882535"/>
            <a:ext cx="17242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内容服务器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60694" y="3713421"/>
            <a:ext cx="30479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36424" y="2882534"/>
            <a:ext cx="17242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2447109" y="3113312"/>
            <a:ext cx="1589315" cy="0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72609" y="2443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解析数据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5" idx="1"/>
          </p:cNvCxnSpPr>
          <p:nvPr/>
        </p:nvCxnSpPr>
        <p:spPr>
          <a:xfrm>
            <a:off x="5760721" y="3113312"/>
            <a:ext cx="1589316" cy="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55132" y="25132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传标准化数据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6" idx="1"/>
          </p:cNvCxnSpPr>
          <p:nvPr/>
        </p:nvCxnSpPr>
        <p:spPr>
          <a:xfrm rot="16200000" flipH="1">
            <a:off x="8036386" y="3519890"/>
            <a:ext cx="600109" cy="248508"/>
          </a:xfrm>
          <a:prstGeom prst="bentConnector2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460694" y="4439285"/>
            <a:ext cx="30479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20" name="直接箭头连接符 14"/>
          <p:cNvCxnSpPr>
            <a:stCxn id="5" idx="2"/>
            <a:endCxn id="19" idx="1"/>
          </p:cNvCxnSpPr>
          <p:nvPr/>
        </p:nvCxnSpPr>
        <p:spPr>
          <a:xfrm rot="16200000" flipH="1">
            <a:off x="7673454" y="3882822"/>
            <a:ext cx="1325973" cy="248508"/>
          </a:xfrm>
          <a:prstGeom prst="bentConnector2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11862" y="1538383"/>
            <a:ext cx="2220692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网站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452413" y="2173076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人员</a:t>
            </a:r>
            <a:endParaRPr lang="zh-CN" altLang="en-US" sz="1400" dirty="0"/>
          </a:p>
        </p:txBody>
      </p:sp>
      <p:cxnSp>
        <p:nvCxnSpPr>
          <p:cNvPr id="26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925755" y="1857999"/>
            <a:ext cx="423111" cy="63020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299305" y="2807769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项目</a:t>
            </a:r>
            <a:endParaRPr lang="zh-CN" altLang="en-US" sz="1400" dirty="0"/>
          </a:p>
        </p:txBody>
      </p:sp>
      <p:cxnSp>
        <p:nvCxnSpPr>
          <p:cNvPr id="46" name="直接箭头连接符 14"/>
          <p:cNvCxnSpPr>
            <a:stCxn id="21" idx="2"/>
            <a:endCxn id="45" idx="1"/>
          </p:cNvCxnSpPr>
          <p:nvPr/>
        </p:nvCxnSpPr>
        <p:spPr>
          <a:xfrm rot="16200000" flipH="1">
            <a:off x="4448725" y="2168770"/>
            <a:ext cx="423111" cy="127805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43719" y="4102401"/>
            <a:ext cx="7591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人员不能重复，目录以人员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同人员的项目不能重复，项目用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/content/[</a:t>
            </a:r>
            <a:r>
              <a:rPr lang="en-US" altLang="zh-CN" dirty="0" err="1"/>
              <a:t>PersonGuid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人员代码</a:t>
            </a:r>
            <a:r>
              <a:rPr lang="en-US" altLang="zh-CN" dirty="0" smtClean="0"/>
              <a:t>/[</a:t>
            </a:r>
            <a:r>
              <a:rPr lang="en-US" altLang="zh-CN" dirty="0" err="1" smtClean="0"/>
              <a:t>ProjectGuid</a:t>
            </a:r>
            <a:r>
              <a:rPr lang="en-US" altLang="zh-CN" dirty="0" smtClean="0"/>
              <a:t>]</a:t>
            </a:r>
            <a:r>
              <a:rPr lang="zh-CN" altLang="en-US" dirty="0" smtClean="0"/>
              <a:t>项目代码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服务器发送的时候，都是通过资源的唯一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格式： </a:t>
            </a:r>
            <a:r>
              <a:rPr lang="en-US" altLang="zh-CN" dirty="0" smtClean="0"/>
              <a:t>[GUID]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(</a:t>
            </a:r>
            <a:r>
              <a:rPr lang="zh-CN" altLang="en-US" dirty="0"/>
              <a:t>中文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11862" y="1538383"/>
            <a:ext cx="2220692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/</a:t>
            </a:r>
            <a:r>
              <a:rPr lang="zh-CN" altLang="en-US" sz="1400" dirty="0" smtClean="0"/>
              <a:t>目录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2452412" y="3405847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模型文件</a:t>
            </a:r>
            <a:r>
              <a:rPr lang="en-US" altLang="zh-CN" sz="1400" dirty="0" smtClean="0"/>
              <a:t>(Model)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2452411" y="5603996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模板</a:t>
            </a:r>
            <a:r>
              <a:rPr lang="zh-CN" altLang="en-US" sz="1400" dirty="0" smtClean="0"/>
              <a:t>文件</a:t>
            </a:r>
            <a:r>
              <a:rPr lang="en-US" altLang="zh-CN" sz="1400" dirty="0" smtClean="0"/>
              <a:t>(Template)(XML)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452413" y="2173076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位图文件</a:t>
            </a:r>
            <a:r>
              <a:rPr lang="en-US" altLang="zh-CN" sz="1400" dirty="0" smtClean="0"/>
              <a:t>(Bitmap)(JPG/PNG)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2452412" y="2771154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材质</a:t>
            </a:r>
            <a:r>
              <a:rPr lang="zh-CN" altLang="en-US" sz="1400" dirty="0" smtClean="0"/>
              <a:t>文件</a:t>
            </a:r>
            <a:r>
              <a:rPr lang="en-US" altLang="zh-CN" sz="1400" dirty="0" smtClean="0"/>
              <a:t>(Material)(XML)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4526308" y="3962589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网格文件</a:t>
            </a:r>
            <a:r>
              <a:rPr lang="en-US" altLang="zh-CN" sz="1400" dirty="0" smtClean="0"/>
              <a:t>(mesh)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4526307" y="4531846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蒙皮文件</a:t>
            </a:r>
            <a:r>
              <a:rPr lang="en-US" altLang="zh-CN" sz="1400" dirty="0" smtClean="0"/>
              <a:t>(mesh)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4526306" y="5047253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动画文件</a:t>
            </a:r>
            <a:r>
              <a:rPr lang="en-US" altLang="zh-CN" sz="1400" dirty="0" smtClean="0"/>
              <a:t>(animation)</a:t>
            </a:r>
            <a:endParaRPr lang="zh-CN" altLang="en-US" sz="1400" dirty="0"/>
          </a:p>
        </p:txBody>
      </p:sp>
      <p:cxnSp>
        <p:nvCxnSpPr>
          <p:cNvPr id="26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925755" y="1857999"/>
            <a:ext cx="423111" cy="63020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4"/>
          <p:cNvCxnSpPr>
            <a:stCxn id="16" idx="2"/>
            <a:endCxn id="22" idx="1"/>
          </p:cNvCxnSpPr>
          <p:nvPr/>
        </p:nvCxnSpPr>
        <p:spPr>
          <a:xfrm rot="16200000" flipH="1">
            <a:off x="1626716" y="2157039"/>
            <a:ext cx="1021189" cy="63020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4"/>
          <p:cNvCxnSpPr>
            <a:stCxn id="16" idx="2"/>
            <a:endCxn id="17" idx="1"/>
          </p:cNvCxnSpPr>
          <p:nvPr/>
        </p:nvCxnSpPr>
        <p:spPr>
          <a:xfrm rot="16200000" flipH="1">
            <a:off x="1309369" y="2474386"/>
            <a:ext cx="1655882" cy="63020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4"/>
          <p:cNvCxnSpPr>
            <a:stCxn id="16" idx="2"/>
            <a:endCxn id="18" idx="1"/>
          </p:cNvCxnSpPr>
          <p:nvPr/>
        </p:nvCxnSpPr>
        <p:spPr>
          <a:xfrm rot="16200000" flipH="1">
            <a:off x="210294" y="3573460"/>
            <a:ext cx="3854031" cy="630203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4"/>
          <p:cNvCxnSpPr>
            <a:stCxn id="17" idx="2"/>
            <a:endCxn id="23" idx="1"/>
          </p:cNvCxnSpPr>
          <p:nvPr/>
        </p:nvCxnSpPr>
        <p:spPr>
          <a:xfrm rot="16200000" flipH="1">
            <a:off x="4101201" y="3749064"/>
            <a:ext cx="345160" cy="50505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4"/>
          <p:cNvCxnSpPr>
            <a:stCxn id="17" idx="2"/>
            <a:endCxn id="24" idx="1"/>
          </p:cNvCxnSpPr>
          <p:nvPr/>
        </p:nvCxnSpPr>
        <p:spPr>
          <a:xfrm rot="16200000" flipH="1">
            <a:off x="3816572" y="4033692"/>
            <a:ext cx="914417" cy="505053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4"/>
          <p:cNvCxnSpPr>
            <a:stCxn id="17" idx="2"/>
            <a:endCxn id="25" idx="1"/>
          </p:cNvCxnSpPr>
          <p:nvPr/>
        </p:nvCxnSpPr>
        <p:spPr>
          <a:xfrm rot="16200000" flipH="1">
            <a:off x="3558868" y="4291397"/>
            <a:ext cx="1429824" cy="50505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467247" y="2856251"/>
            <a:ext cx="3137683" cy="423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效果器</a:t>
            </a:r>
            <a:r>
              <a:rPr lang="en-US" altLang="zh-CN" sz="1400" dirty="0" smtClean="0"/>
              <a:t>(Effect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46" name="直接箭头连接符 14"/>
          <p:cNvCxnSpPr>
            <a:stCxn id="22" idx="3"/>
            <a:endCxn id="45" idx="1"/>
          </p:cNvCxnSpPr>
          <p:nvPr/>
        </p:nvCxnSpPr>
        <p:spPr>
          <a:xfrm>
            <a:off x="5590095" y="2982736"/>
            <a:ext cx="877152" cy="85097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34695" y="6238688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文件名：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唯一码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命名 </a:t>
            </a:r>
            <a:r>
              <a:rPr lang="en-US" altLang="zh-CN" dirty="0" smtClean="0"/>
              <a:t>+ . +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68988" y="6238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文件内通过唯一码建立关系。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3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241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汽车3D</vt:lpstr>
      <vt:lpstr>数据收集</vt:lpstr>
      <vt:lpstr>PowerPoint 演示文稿</vt:lpstr>
      <vt:lpstr>存储方式</vt:lpstr>
      <vt:lpstr>存储方式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Mao</dc:creator>
  <cp:lastModifiedBy>CY Mao</cp:lastModifiedBy>
  <cp:revision>54</cp:revision>
  <dcterms:created xsi:type="dcterms:W3CDTF">2015-12-15T03:23:35Z</dcterms:created>
  <dcterms:modified xsi:type="dcterms:W3CDTF">2015-12-16T02:25:58Z</dcterms:modified>
</cp:coreProperties>
</file>