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5" r:id="rId3"/>
    <p:sldId id="294" r:id="rId4"/>
    <p:sldId id="316" r:id="rId5"/>
    <p:sldId id="295" r:id="rId6"/>
    <p:sldId id="296" r:id="rId7"/>
    <p:sldId id="297" r:id="rId8"/>
    <p:sldId id="299" r:id="rId9"/>
    <p:sldId id="300" r:id="rId10"/>
    <p:sldId id="301" r:id="rId11"/>
    <p:sldId id="302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4" r:id="rId21"/>
    <p:sldId id="312" r:id="rId22"/>
    <p:sldId id="313" r:id="rId23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34"/>
      </p:cViewPr>
      <p:guideLst>
        <p:guide orient="horz" pos="18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82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0FD10-3711-4397-A2B8-0FCC2C38F13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A299DD-AA64-47C5-B5E7-AF565635A81E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游戏工具</a:t>
          </a:r>
          <a:endParaRPr lang="zh-CN" altLang="en-US"/>
        </a:p>
      </dgm:t>
    </dgm:pt>
    <dgm:pt modelId="{CB665AD4-EFB8-4F01-930E-0BC1B5535A7D}" type="parTrans" cxnId="{597D38BD-70A4-4519-846D-43425C33F92E}">
      <dgm:prSet/>
      <dgm:spPr/>
      <dgm:t>
        <a:bodyPr/>
        <a:lstStyle/>
        <a:p>
          <a:endParaRPr lang="zh-CN" altLang="en-US"/>
        </a:p>
      </dgm:t>
    </dgm:pt>
    <dgm:pt modelId="{8400AF00-ADFF-45B5-9E0B-1721988E458E}" type="sibTrans" cxnId="{597D38BD-70A4-4519-846D-43425C33F92E}">
      <dgm:prSet/>
      <dgm:spPr/>
      <dgm:t>
        <a:bodyPr/>
        <a:lstStyle/>
        <a:p>
          <a:endParaRPr lang="zh-CN" altLang="en-US"/>
        </a:p>
      </dgm:t>
    </dgm:pt>
    <dgm:pt modelId="{D1108D14-0BAE-45D0-B2C9-FAD0C834126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界面简化</a:t>
          </a:r>
          <a:endParaRPr lang="zh-CN" altLang="en-US"/>
        </a:p>
      </dgm:t>
    </dgm:pt>
    <dgm:pt modelId="{1AAB0205-8AE3-40E6-8062-89E12909D57F}" type="parTrans" cxnId="{0CE07703-6F1E-422A-B3DB-1F4DAB77F314}">
      <dgm:prSet/>
      <dgm:spPr/>
      <dgm:t>
        <a:bodyPr/>
        <a:lstStyle/>
        <a:p>
          <a:endParaRPr lang="zh-CN" altLang="en-US"/>
        </a:p>
      </dgm:t>
    </dgm:pt>
    <dgm:pt modelId="{A2E68073-D516-4937-81D4-9CB20C39354C}" type="sibTrans" cxnId="{0CE07703-6F1E-422A-B3DB-1F4DAB77F314}">
      <dgm:prSet/>
      <dgm:spPr/>
      <dgm:t>
        <a:bodyPr/>
        <a:lstStyle/>
        <a:p>
          <a:endParaRPr lang="zh-CN" altLang="en-US"/>
        </a:p>
      </dgm:t>
    </dgm:pt>
    <dgm:pt modelId="{34B4B70C-AF8B-4E77-BCD6-7B6858DC8CE1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程序简化</a:t>
          </a:r>
          <a:endParaRPr lang="zh-CN" altLang="en-US"/>
        </a:p>
      </dgm:t>
    </dgm:pt>
    <dgm:pt modelId="{0A3F6476-634B-4750-B096-8F2976DC3342}" type="parTrans" cxnId="{745DEC1B-293E-4665-83B9-B0B788FB1400}">
      <dgm:prSet/>
      <dgm:spPr/>
      <dgm:t>
        <a:bodyPr/>
        <a:lstStyle/>
        <a:p>
          <a:endParaRPr lang="zh-CN" altLang="en-US"/>
        </a:p>
      </dgm:t>
    </dgm:pt>
    <dgm:pt modelId="{1656D2FB-A39D-4A57-A0D1-43F3D1B61158}" type="sibTrans" cxnId="{745DEC1B-293E-4665-83B9-B0B788FB1400}">
      <dgm:prSet/>
      <dgm:spPr/>
      <dgm:t>
        <a:bodyPr/>
        <a:lstStyle/>
        <a:p>
          <a:endParaRPr lang="zh-CN" altLang="en-US"/>
        </a:p>
      </dgm:t>
    </dgm:pt>
    <dgm:pt modelId="{37E8F1A6-073E-4E67-A616-255F0FF45464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帮助完善</a:t>
          </a:r>
          <a:endParaRPr lang="zh-CN" altLang="en-US"/>
        </a:p>
      </dgm:t>
    </dgm:pt>
    <dgm:pt modelId="{DDD3CAA9-FEAE-4539-A502-4F2ED208A81B}" type="parTrans" cxnId="{D41F6A71-5B5F-4CAE-9081-2D595898ACE0}">
      <dgm:prSet/>
      <dgm:spPr/>
      <dgm:t>
        <a:bodyPr/>
        <a:lstStyle/>
        <a:p>
          <a:endParaRPr lang="zh-CN" altLang="en-US"/>
        </a:p>
      </dgm:t>
    </dgm:pt>
    <dgm:pt modelId="{F297A6DE-0A49-4DFC-806E-6D653F01BD99}" type="sibTrans" cxnId="{D41F6A71-5B5F-4CAE-9081-2D595898ACE0}">
      <dgm:prSet/>
      <dgm:spPr/>
      <dgm:t>
        <a:bodyPr/>
        <a:lstStyle/>
        <a:p>
          <a:endParaRPr lang="zh-CN" altLang="en-US"/>
        </a:p>
      </dgm:t>
    </dgm:pt>
    <dgm:pt modelId="{F674D26E-51DB-4223-86CA-92EE88F6CE9B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产品更新</a:t>
          </a:r>
          <a:endParaRPr lang="zh-CN" altLang="en-US"/>
        </a:p>
      </dgm:t>
    </dgm:pt>
    <dgm:pt modelId="{6B1A03CE-0A6E-4480-A6C2-8702A7A216B1}" type="parTrans" cxnId="{CB3ECAD6-4AC6-4157-BBB3-08D5429DF685}">
      <dgm:prSet/>
      <dgm:spPr/>
      <dgm:t>
        <a:bodyPr/>
        <a:lstStyle/>
        <a:p>
          <a:endParaRPr lang="zh-CN" altLang="en-US"/>
        </a:p>
      </dgm:t>
    </dgm:pt>
    <dgm:pt modelId="{665A6111-AE06-4378-BA90-E0F3BA6BDD65}" type="sibTrans" cxnId="{CB3ECAD6-4AC6-4157-BBB3-08D5429DF685}">
      <dgm:prSet/>
      <dgm:spPr/>
      <dgm:t>
        <a:bodyPr/>
        <a:lstStyle/>
        <a:p>
          <a:endParaRPr lang="zh-CN" altLang="en-US"/>
        </a:p>
      </dgm:t>
    </dgm:pt>
    <dgm:pt modelId="{74713F01-049D-40B6-BB6A-9303CB6C75AA}" type="pres">
      <dgm:prSet presAssocID="{4A60FD10-3711-4397-A2B8-0FCC2C38F13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535378-1661-4413-BE99-A2E46F4C4ED0}" type="pres">
      <dgm:prSet presAssocID="{34A299DD-AA64-47C5-B5E7-AF565635A81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3396F77-7573-4F0E-A383-1F39F646E272}" type="pres">
      <dgm:prSet presAssocID="{F674D26E-51DB-4223-86CA-92EE88F6CE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B16207-2EF7-4180-8B4A-D6661ED66D5D}" type="pres">
      <dgm:prSet presAssocID="{F674D26E-51DB-4223-86CA-92EE88F6CE9B}" presName="dummy" presStyleCnt="0"/>
      <dgm:spPr/>
    </dgm:pt>
    <dgm:pt modelId="{6F5CD0A0-2A30-4893-B76F-EF0CE7B57701}" type="pres">
      <dgm:prSet presAssocID="{665A6111-AE06-4378-BA90-E0F3BA6BDD6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F6EEB0F-8248-49E6-96A3-C705E5C8FF5F}" type="pres">
      <dgm:prSet presAssocID="{D1108D14-0BAE-45D0-B2C9-FAD0C834126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0D507-9805-446D-8331-4BCBAFFC4360}" type="pres">
      <dgm:prSet presAssocID="{D1108D14-0BAE-45D0-B2C9-FAD0C834126C}" presName="dummy" presStyleCnt="0"/>
      <dgm:spPr/>
    </dgm:pt>
    <dgm:pt modelId="{EEF0EB74-F822-45E5-8C69-EE39DE528DC3}" type="pres">
      <dgm:prSet presAssocID="{A2E68073-D516-4937-81D4-9CB20C39354C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C8F3C6C4-CEB1-4000-ABAD-34D2A055C9A4}" type="pres">
      <dgm:prSet presAssocID="{34B4B70C-AF8B-4E77-BCD6-7B6858DC8CE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2B1E41-8440-4916-865F-57BFD942437C}" type="pres">
      <dgm:prSet presAssocID="{34B4B70C-AF8B-4E77-BCD6-7B6858DC8CE1}" presName="dummy" presStyleCnt="0"/>
      <dgm:spPr/>
    </dgm:pt>
    <dgm:pt modelId="{3534CF11-CB76-4CA8-A8DB-CFA4717C390B}" type="pres">
      <dgm:prSet presAssocID="{1656D2FB-A39D-4A57-A0D1-43F3D1B61158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72AC06B-A45D-43E4-813A-32617A4A85AD}" type="pres">
      <dgm:prSet presAssocID="{37E8F1A6-073E-4E67-A616-255F0FF454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DE38C8-720C-4227-B8A6-341DB7265F41}" type="pres">
      <dgm:prSet presAssocID="{37E8F1A6-073E-4E67-A616-255F0FF45464}" presName="dummy" presStyleCnt="0"/>
      <dgm:spPr/>
    </dgm:pt>
    <dgm:pt modelId="{A20BB5EF-580C-47E8-8B63-57D08379C069}" type="pres">
      <dgm:prSet presAssocID="{F297A6DE-0A49-4DFC-806E-6D653F01BD99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82897882-81AC-4B5C-ACA0-DE22E3B8EBFE}" type="presOf" srcId="{4A60FD10-3711-4397-A2B8-0FCC2C38F13B}" destId="{74713F01-049D-40B6-BB6A-9303CB6C75AA}" srcOrd="0" destOrd="0" presId="urn:microsoft.com/office/officeart/2005/8/layout/radial6"/>
    <dgm:cxn modelId="{4B99AF7C-22BF-4551-9C71-0E42C0AD0449}" type="presOf" srcId="{34B4B70C-AF8B-4E77-BCD6-7B6858DC8CE1}" destId="{C8F3C6C4-CEB1-4000-ABAD-34D2A055C9A4}" srcOrd="0" destOrd="0" presId="urn:microsoft.com/office/officeart/2005/8/layout/radial6"/>
    <dgm:cxn modelId="{9F2D5260-4633-49D5-8C18-D6E8068C6CD0}" type="presOf" srcId="{1656D2FB-A39D-4A57-A0D1-43F3D1B61158}" destId="{3534CF11-CB76-4CA8-A8DB-CFA4717C390B}" srcOrd="0" destOrd="0" presId="urn:microsoft.com/office/officeart/2005/8/layout/radial6"/>
    <dgm:cxn modelId="{D41F6A71-5B5F-4CAE-9081-2D595898ACE0}" srcId="{34A299DD-AA64-47C5-B5E7-AF565635A81E}" destId="{37E8F1A6-073E-4E67-A616-255F0FF45464}" srcOrd="3" destOrd="0" parTransId="{DDD3CAA9-FEAE-4539-A502-4F2ED208A81B}" sibTransId="{F297A6DE-0A49-4DFC-806E-6D653F01BD99}"/>
    <dgm:cxn modelId="{0CE07703-6F1E-422A-B3DB-1F4DAB77F314}" srcId="{34A299DD-AA64-47C5-B5E7-AF565635A81E}" destId="{D1108D14-0BAE-45D0-B2C9-FAD0C834126C}" srcOrd="1" destOrd="0" parTransId="{1AAB0205-8AE3-40E6-8062-89E12909D57F}" sibTransId="{A2E68073-D516-4937-81D4-9CB20C39354C}"/>
    <dgm:cxn modelId="{7B761890-5F9A-4F2C-AC49-9C7A3115F94B}" type="presOf" srcId="{A2E68073-D516-4937-81D4-9CB20C39354C}" destId="{EEF0EB74-F822-45E5-8C69-EE39DE528DC3}" srcOrd="0" destOrd="0" presId="urn:microsoft.com/office/officeart/2005/8/layout/radial6"/>
    <dgm:cxn modelId="{DC690D30-4E4B-441E-A4E6-46AFDC7B5E18}" type="presOf" srcId="{F674D26E-51DB-4223-86CA-92EE88F6CE9B}" destId="{B3396F77-7573-4F0E-A383-1F39F646E272}" srcOrd="0" destOrd="0" presId="urn:microsoft.com/office/officeart/2005/8/layout/radial6"/>
    <dgm:cxn modelId="{1F76CB78-A30C-413C-B18B-5577A7280609}" type="presOf" srcId="{665A6111-AE06-4378-BA90-E0F3BA6BDD65}" destId="{6F5CD0A0-2A30-4893-B76F-EF0CE7B57701}" srcOrd="0" destOrd="0" presId="urn:microsoft.com/office/officeart/2005/8/layout/radial6"/>
    <dgm:cxn modelId="{0969EB3C-EE68-4A4F-817E-67C533C8E06A}" type="presOf" srcId="{34A299DD-AA64-47C5-B5E7-AF565635A81E}" destId="{7D535378-1661-4413-BE99-A2E46F4C4ED0}" srcOrd="0" destOrd="0" presId="urn:microsoft.com/office/officeart/2005/8/layout/radial6"/>
    <dgm:cxn modelId="{CB3ECAD6-4AC6-4157-BBB3-08D5429DF685}" srcId="{34A299DD-AA64-47C5-B5E7-AF565635A81E}" destId="{F674D26E-51DB-4223-86CA-92EE88F6CE9B}" srcOrd="0" destOrd="0" parTransId="{6B1A03CE-0A6E-4480-A6C2-8702A7A216B1}" sibTransId="{665A6111-AE06-4378-BA90-E0F3BA6BDD65}"/>
    <dgm:cxn modelId="{925D45BA-056B-4D7A-AC30-823053C52CF8}" type="presOf" srcId="{D1108D14-0BAE-45D0-B2C9-FAD0C834126C}" destId="{CF6EEB0F-8248-49E6-96A3-C705E5C8FF5F}" srcOrd="0" destOrd="0" presId="urn:microsoft.com/office/officeart/2005/8/layout/radial6"/>
    <dgm:cxn modelId="{5BAA3BED-8E99-45B4-8E12-7189D67649D3}" type="presOf" srcId="{37E8F1A6-073E-4E67-A616-255F0FF45464}" destId="{072AC06B-A45D-43E4-813A-32617A4A85AD}" srcOrd="0" destOrd="0" presId="urn:microsoft.com/office/officeart/2005/8/layout/radial6"/>
    <dgm:cxn modelId="{745DEC1B-293E-4665-83B9-B0B788FB1400}" srcId="{34A299DD-AA64-47C5-B5E7-AF565635A81E}" destId="{34B4B70C-AF8B-4E77-BCD6-7B6858DC8CE1}" srcOrd="2" destOrd="0" parTransId="{0A3F6476-634B-4750-B096-8F2976DC3342}" sibTransId="{1656D2FB-A39D-4A57-A0D1-43F3D1B61158}"/>
    <dgm:cxn modelId="{C6F209F0-FD20-42F2-9C14-AE0E674FEB86}" type="presOf" srcId="{F297A6DE-0A49-4DFC-806E-6D653F01BD99}" destId="{A20BB5EF-580C-47E8-8B63-57D08379C069}" srcOrd="0" destOrd="0" presId="urn:microsoft.com/office/officeart/2005/8/layout/radial6"/>
    <dgm:cxn modelId="{597D38BD-70A4-4519-846D-43425C33F92E}" srcId="{4A60FD10-3711-4397-A2B8-0FCC2C38F13B}" destId="{34A299DD-AA64-47C5-B5E7-AF565635A81E}" srcOrd="0" destOrd="0" parTransId="{CB665AD4-EFB8-4F01-930E-0BC1B5535A7D}" sibTransId="{8400AF00-ADFF-45B5-9E0B-1721988E458E}"/>
    <dgm:cxn modelId="{89AAF1C7-440E-444C-9D21-08627F17A2CA}" type="presParOf" srcId="{74713F01-049D-40B6-BB6A-9303CB6C75AA}" destId="{7D535378-1661-4413-BE99-A2E46F4C4ED0}" srcOrd="0" destOrd="0" presId="urn:microsoft.com/office/officeart/2005/8/layout/radial6"/>
    <dgm:cxn modelId="{9F8B64E5-33F2-453E-A902-25DA0049B31E}" type="presParOf" srcId="{74713F01-049D-40B6-BB6A-9303CB6C75AA}" destId="{B3396F77-7573-4F0E-A383-1F39F646E272}" srcOrd="1" destOrd="0" presId="urn:microsoft.com/office/officeart/2005/8/layout/radial6"/>
    <dgm:cxn modelId="{BF4C1229-0902-41D2-8656-CDCCE48F450F}" type="presParOf" srcId="{74713F01-049D-40B6-BB6A-9303CB6C75AA}" destId="{22B16207-2EF7-4180-8B4A-D6661ED66D5D}" srcOrd="2" destOrd="0" presId="urn:microsoft.com/office/officeart/2005/8/layout/radial6"/>
    <dgm:cxn modelId="{E9F7D0B1-83E4-4973-8AE7-892F9D20657F}" type="presParOf" srcId="{74713F01-049D-40B6-BB6A-9303CB6C75AA}" destId="{6F5CD0A0-2A30-4893-B76F-EF0CE7B57701}" srcOrd="3" destOrd="0" presId="urn:microsoft.com/office/officeart/2005/8/layout/radial6"/>
    <dgm:cxn modelId="{6886FAA3-D689-43F4-8CC6-A87427314655}" type="presParOf" srcId="{74713F01-049D-40B6-BB6A-9303CB6C75AA}" destId="{CF6EEB0F-8248-49E6-96A3-C705E5C8FF5F}" srcOrd="4" destOrd="0" presId="urn:microsoft.com/office/officeart/2005/8/layout/radial6"/>
    <dgm:cxn modelId="{301C0BCA-0CCE-4E44-92C1-C267DC6F6E5C}" type="presParOf" srcId="{74713F01-049D-40B6-BB6A-9303CB6C75AA}" destId="{D380D507-9805-446D-8331-4BCBAFFC4360}" srcOrd="5" destOrd="0" presId="urn:microsoft.com/office/officeart/2005/8/layout/radial6"/>
    <dgm:cxn modelId="{1CD820FE-75DC-41FD-9750-C38B6AE0336E}" type="presParOf" srcId="{74713F01-049D-40B6-BB6A-9303CB6C75AA}" destId="{EEF0EB74-F822-45E5-8C69-EE39DE528DC3}" srcOrd="6" destOrd="0" presId="urn:microsoft.com/office/officeart/2005/8/layout/radial6"/>
    <dgm:cxn modelId="{893109BE-6496-4386-9A97-2A5C2ABB2A3E}" type="presParOf" srcId="{74713F01-049D-40B6-BB6A-9303CB6C75AA}" destId="{C8F3C6C4-CEB1-4000-ABAD-34D2A055C9A4}" srcOrd="7" destOrd="0" presId="urn:microsoft.com/office/officeart/2005/8/layout/radial6"/>
    <dgm:cxn modelId="{D0A37681-B65E-4742-97F2-F1E2E4CF0048}" type="presParOf" srcId="{74713F01-049D-40B6-BB6A-9303CB6C75AA}" destId="{022B1E41-8440-4916-865F-57BFD942437C}" srcOrd="8" destOrd="0" presId="urn:microsoft.com/office/officeart/2005/8/layout/radial6"/>
    <dgm:cxn modelId="{FC05FF92-20D5-4324-B012-94928C562C72}" type="presParOf" srcId="{74713F01-049D-40B6-BB6A-9303CB6C75AA}" destId="{3534CF11-CB76-4CA8-A8DB-CFA4717C390B}" srcOrd="9" destOrd="0" presId="urn:microsoft.com/office/officeart/2005/8/layout/radial6"/>
    <dgm:cxn modelId="{D8AF9C71-425A-4E4E-B8FF-35F0AF4CFD90}" type="presParOf" srcId="{74713F01-049D-40B6-BB6A-9303CB6C75AA}" destId="{072AC06B-A45D-43E4-813A-32617A4A85AD}" srcOrd="10" destOrd="0" presId="urn:microsoft.com/office/officeart/2005/8/layout/radial6"/>
    <dgm:cxn modelId="{B4B41AC8-FD99-4754-9FC0-EDE7FFE16F1D}" type="presParOf" srcId="{74713F01-049D-40B6-BB6A-9303CB6C75AA}" destId="{D0DE38C8-720C-4227-B8A6-341DB7265F41}" srcOrd="11" destOrd="0" presId="urn:microsoft.com/office/officeart/2005/8/layout/radial6"/>
    <dgm:cxn modelId="{D435DC61-E315-4095-B4CB-067D8B992A32}" type="presParOf" srcId="{74713F01-049D-40B6-BB6A-9303CB6C75AA}" destId="{A20BB5EF-580C-47E8-8B63-57D08379C06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0FD10-3711-4397-A2B8-0FCC2C38F13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A299DD-AA64-47C5-B5E7-AF565635A81E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游戏工具</a:t>
          </a:r>
          <a:endParaRPr lang="zh-CN" altLang="en-US"/>
        </a:p>
      </dgm:t>
    </dgm:pt>
    <dgm:pt modelId="{CB665AD4-EFB8-4F01-930E-0BC1B5535A7D}" type="parTrans" cxnId="{597D38BD-70A4-4519-846D-43425C33F92E}">
      <dgm:prSet/>
      <dgm:spPr/>
      <dgm:t>
        <a:bodyPr/>
        <a:lstStyle/>
        <a:p>
          <a:endParaRPr lang="zh-CN" altLang="en-US"/>
        </a:p>
      </dgm:t>
    </dgm:pt>
    <dgm:pt modelId="{8400AF00-ADFF-45B5-9E0B-1721988E458E}" type="sibTrans" cxnId="{597D38BD-70A4-4519-846D-43425C33F92E}">
      <dgm:prSet/>
      <dgm:spPr/>
      <dgm:t>
        <a:bodyPr/>
        <a:lstStyle/>
        <a:p>
          <a:endParaRPr lang="zh-CN" altLang="en-US"/>
        </a:p>
      </dgm:t>
    </dgm:pt>
    <dgm:pt modelId="{D1108D14-0BAE-45D0-B2C9-FAD0C834126C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产品服务</a:t>
          </a:r>
          <a:endParaRPr lang="zh-CN" altLang="en-US"/>
        </a:p>
      </dgm:t>
    </dgm:pt>
    <dgm:pt modelId="{1AAB0205-8AE3-40E6-8062-89E12909D57F}" type="parTrans" cxnId="{0CE07703-6F1E-422A-B3DB-1F4DAB77F314}">
      <dgm:prSet/>
      <dgm:spPr/>
      <dgm:t>
        <a:bodyPr/>
        <a:lstStyle/>
        <a:p>
          <a:endParaRPr lang="zh-CN" altLang="en-US"/>
        </a:p>
      </dgm:t>
    </dgm:pt>
    <dgm:pt modelId="{A2E68073-D516-4937-81D4-9CB20C39354C}" type="sibTrans" cxnId="{0CE07703-6F1E-422A-B3DB-1F4DAB77F314}">
      <dgm:prSet/>
      <dgm:spPr/>
      <dgm:t>
        <a:bodyPr/>
        <a:lstStyle/>
        <a:p>
          <a:endParaRPr lang="zh-CN" altLang="en-US"/>
        </a:p>
      </dgm:t>
    </dgm:pt>
    <dgm:pt modelId="{34B4B70C-AF8B-4E77-BCD6-7B6858DC8CE1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资源共享</a:t>
          </a:r>
          <a:endParaRPr lang="zh-CN" altLang="en-US"/>
        </a:p>
      </dgm:t>
    </dgm:pt>
    <dgm:pt modelId="{0A3F6476-634B-4750-B096-8F2976DC3342}" type="parTrans" cxnId="{745DEC1B-293E-4665-83B9-B0B788FB1400}">
      <dgm:prSet/>
      <dgm:spPr/>
      <dgm:t>
        <a:bodyPr/>
        <a:lstStyle/>
        <a:p>
          <a:endParaRPr lang="zh-CN" altLang="en-US"/>
        </a:p>
      </dgm:t>
    </dgm:pt>
    <dgm:pt modelId="{1656D2FB-A39D-4A57-A0D1-43F3D1B61158}" type="sibTrans" cxnId="{745DEC1B-293E-4665-83B9-B0B788FB1400}">
      <dgm:prSet/>
      <dgm:spPr/>
      <dgm:t>
        <a:bodyPr/>
        <a:lstStyle/>
        <a:p>
          <a:endParaRPr lang="zh-CN" altLang="en-US"/>
        </a:p>
      </dgm:t>
    </dgm:pt>
    <dgm:pt modelId="{37E8F1A6-073E-4E67-A616-255F0FF45464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论坛讨论</a:t>
          </a:r>
          <a:endParaRPr lang="zh-CN" altLang="en-US"/>
        </a:p>
      </dgm:t>
    </dgm:pt>
    <dgm:pt modelId="{DDD3CAA9-FEAE-4539-A502-4F2ED208A81B}" type="parTrans" cxnId="{D41F6A71-5B5F-4CAE-9081-2D595898ACE0}">
      <dgm:prSet/>
      <dgm:spPr/>
      <dgm:t>
        <a:bodyPr/>
        <a:lstStyle/>
        <a:p>
          <a:endParaRPr lang="zh-CN" altLang="en-US"/>
        </a:p>
      </dgm:t>
    </dgm:pt>
    <dgm:pt modelId="{F297A6DE-0A49-4DFC-806E-6D653F01BD99}" type="sibTrans" cxnId="{D41F6A71-5B5F-4CAE-9081-2D595898ACE0}">
      <dgm:prSet/>
      <dgm:spPr/>
      <dgm:t>
        <a:bodyPr/>
        <a:lstStyle/>
        <a:p>
          <a:endParaRPr lang="zh-CN" altLang="en-US"/>
        </a:p>
      </dgm:t>
    </dgm:pt>
    <dgm:pt modelId="{F674D26E-51DB-4223-86CA-92EE88F6CE9B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mtClean="0"/>
            <a:t>用户管理</a:t>
          </a:r>
          <a:endParaRPr lang="zh-CN" altLang="en-US"/>
        </a:p>
      </dgm:t>
    </dgm:pt>
    <dgm:pt modelId="{6B1A03CE-0A6E-4480-A6C2-8702A7A216B1}" type="parTrans" cxnId="{CB3ECAD6-4AC6-4157-BBB3-08D5429DF685}">
      <dgm:prSet/>
      <dgm:spPr/>
      <dgm:t>
        <a:bodyPr/>
        <a:lstStyle/>
        <a:p>
          <a:endParaRPr lang="zh-CN" altLang="en-US"/>
        </a:p>
      </dgm:t>
    </dgm:pt>
    <dgm:pt modelId="{665A6111-AE06-4378-BA90-E0F3BA6BDD65}" type="sibTrans" cxnId="{CB3ECAD6-4AC6-4157-BBB3-08D5429DF685}">
      <dgm:prSet/>
      <dgm:spPr/>
      <dgm:t>
        <a:bodyPr/>
        <a:lstStyle/>
        <a:p>
          <a:endParaRPr lang="zh-CN" altLang="en-US"/>
        </a:p>
      </dgm:t>
    </dgm:pt>
    <dgm:pt modelId="{74713F01-049D-40B6-BB6A-9303CB6C75AA}" type="pres">
      <dgm:prSet presAssocID="{4A60FD10-3711-4397-A2B8-0FCC2C38F13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535378-1661-4413-BE99-A2E46F4C4ED0}" type="pres">
      <dgm:prSet presAssocID="{34A299DD-AA64-47C5-B5E7-AF565635A81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3396F77-7573-4F0E-A383-1F39F646E272}" type="pres">
      <dgm:prSet presAssocID="{F674D26E-51DB-4223-86CA-92EE88F6CE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B16207-2EF7-4180-8B4A-D6661ED66D5D}" type="pres">
      <dgm:prSet presAssocID="{F674D26E-51DB-4223-86CA-92EE88F6CE9B}" presName="dummy" presStyleCnt="0"/>
      <dgm:spPr/>
    </dgm:pt>
    <dgm:pt modelId="{6F5CD0A0-2A30-4893-B76F-EF0CE7B57701}" type="pres">
      <dgm:prSet presAssocID="{665A6111-AE06-4378-BA90-E0F3BA6BDD6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F6EEB0F-8248-49E6-96A3-C705E5C8FF5F}" type="pres">
      <dgm:prSet presAssocID="{D1108D14-0BAE-45D0-B2C9-FAD0C834126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0D507-9805-446D-8331-4BCBAFFC4360}" type="pres">
      <dgm:prSet presAssocID="{D1108D14-0BAE-45D0-B2C9-FAD0C834126C}" presName="dummy" presStyleCnt="0"/>
      <dgm:spPr/>
    </dgm:pt>
    <dgm:pt modelId="{EEF0EB74-F822-45E5-8C69-EE39DE528DC3}" type="pres">
      <dgm:prSet presAssocID="{A2E68073-D516-4937-81D4-9CB20C39354C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C8F3C6C4-CEB1-4000-ABAD-34D2A055C9A4}" type="pres">
      <dgm:prSet presAssocID="{34B4B70C-AF8B-4E77-BCD6-7B6858DC8CE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2B1E41-8440-4916-865F-57BFD942437C}" type="pres">
      <dgm:prSet presAssocID="{34B4B70C-AF8B-4E77-BCD6-7B6858DC8CE1}" presName="dummy" presStyleCnt="0"/>
      <dgm:spPr/>
    </dgm:pt>
    <dgm:pt modelId="{3534CF11-CB76-4CA8-A8DB-CFA4717C390B}" type="pres">
      <dgm:prSet presAssocID="{1656D2FB-A39D-4A57-A0D1-43F3D1B61158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72AC06B-A45D-43E4-813A-32617A4A85AD}" type="pres">
      <dgm:prSet presAssocID="{37E8F1A6-073E-4E67-A616-255F0FF454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DE38C8-720C-4227-B8A6-341DB7265F41}" type="pres">
      <dgm:prSet presAssocID="{37E8F1A6-073E-4E67-A616-255F0FF45464}" presName="dummy" presStyleCnt="0"/>
      <dgm:spPr/>
    </dgm:pt>
    <dgm:pt modelId="{A20BB5EF-580C-47E8-8B63-57D08379C069}" type="pres">
      <dgm:prSet presAssocID="{F297A6DE-0A49-4DFC-806E-6D653F01BD99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BEAB70A0-098B-4D9B-ACEC-CC30C8250B96}" type="presOf" srcId="{1656D2FB-A39D-4A57-A0D1-43F3D1B61158}" destId="{3534CF11-CB76-4CA8-A8DB-CFA4717C390B}" srcOrd="0" destOrd="0" presId="urn:microsoft.com/office/officeart/2005/8/layout/radial6"/>
    <dgm:cxn modelId="{D41F6A71-5B5F-4CAE-9081-2D595898ACE0}" srcId="{34A299DD-AA64-47C5-B5E7-AF565635A81E}" destId="{37E8F1A6-073E-4E67-A616-255F0FF45464}" srcOrd="3" destOrd="0" parTransId="{DDD3CAA9-FEAE-4539-A502-4F2ED208A81B}" sibTransId="{F297A6DE-0A49-4DFC-806E-6D653F01BD99}"/>
    <dgm:cxn modelId="{0CE07703-6F1E-422A-B3DB-1F4DAB77F314}" srcId="{34A299DD-AA64-47C5-B5E7-AF565635A81E}" destId="{D1108D14-0BAE-45D0-B2C9-FAD0C834126C}" srcOrd="1" destOrd="0" parTransId="{1AAB0205-8AE3-40E6-8062-89E12909D57F}" sibTransId="{A2E68073-D516-4937-81D4-9CB20C39354C}"/>
    <dgm:cxn modelId="{3C7B6AFC-C7B8-4FB4-9C9F-5FFD444E6AD6}" type="presOf" srcId="{A2E68073-D516-4937-81D4-9CB20C39354C}" destId="{EEF0EB74-F822-45E5-8C69-EE39DE528DC3}" srcOrd="0" destOrd="0" presId="urn:microsoft.com/office/officeart/2005/8/layout/radial6"/>
    <dgm:cxn modelId="{39D22C66-C833-4D76-B3CA-D477FEFFAFB7}" type="presOf" srcId="{4A60FD10-3711-4397-A2B8-0FCC2C38F13B}" destId="{74713F01-049D-40B6-BB6A-9303CB6C75AA}" srcOrd="0" destOrd="0" presId="urn:microsoft.com/office/officeart/2005/8/layout/radial6"/>
    <dgm:cxn modelId="{122AD576-DBC8-49F9-A0BD-402F58504BCA}" type="presOf" srcId="{37E8F1A6-073E-4E67-A616-255F0FF45464}" destId="{072AC06B-A45D-43E4-813A-32617A4A85AD}" srcOrd="0" destOrd="0" presId="urn:microsoft.com/office/officeart/2005/8/layout/radial6"/>
    <dgm:cxn modelId="{CB3ECAD6-4AC6-4157-BBB3-08D5429DF685}" srcId="{34A299DD-AA64-47C5-B5E7-AF565635A81E}" destId="{F674D26E-51DB-4223-86CA-92EE88F6CE9B}" srcOrd="0" destOrd="0" parTransId="{6B1A03CE-0A6E-4480-A6C2-8702A7A216B1}" sibTransId="{665A6111-AE06-4378-BA90-E0F3BA6BDD65}"/>
    <dgm:cxn modelId="{E182709A-E57B-43E3-AB27-5CD29147413D}" type="presOf" srcId="{F297A6DE-0A49-4DFC-806E-6D653F01BD99}" destId="{A20BB5EF-580C-47E8-8B63-57D08379C069}" srcOrd="0" destOrd="0" presId="urn:microsoft.com/office/officeart/2005/8/layout/radial6"/>
    <dgm:cxn modelId="{745DEC1B-293E-4665-83B9-B0B788FB1400}" srcId="{34A299DD-AA64-47C5-B5E7-AF565635A81E}" destId="{34B4B70C-AF8B-4E77-BCD6-7B6858DC8CE1}" srcOrd="2" destOrd="0" parTransId="{0A3F6476-634B-4750-B096-8F2976DC3342}" sibTransId="{1656D2FB-A39D-4A57-A0D1-43F3D1B61158}"/>
    <dgm:cxn modelId="{EF84D019-89B1-4466-96DD-A0DF4A76A12C}" type="presOf" srcId="{34B4B70C-AF8B-4E77-BCD6-7B6858DC8CE1}" destId="{C8F3C6C4-CEB1-4000-ABAD-34D2A055C9A4}" srcOrd="0" destOrd="0" presId="urn:microsoft.com/office/officeart/2005/8/layout/radial6"/>
    <dgm:cxn modelId="{A2F53CA7-816B-4BA9-B388-A1F122201AE8}" type="presOf" srcId="{F674D26E-51DB-4223-86CA-92EE88F6CE9B}" destId="{B3396F77-7573-4F0E-A383-1F39F646E272}" srcOrd="0" destOrd="0" presId="urn:microsoft.com/office/officeart/2005/8/layout/radial6"/>
    <dgm:cxn modelId="{1FC297EF-B9A7-460D-AC1D-48E2C3D33A17}" type="presOf" srcId="{665A6111-AE06-4378-BA90-E0F3BA6BDD65}" destId="{6F5CD0A0-2A30-4893-B76F-EF0CE7B57701}" srcOrd="0" destOrd="0" presId="urn:microsoft.com/office/officeart/2005/8/layout/radial6"/>
    <dgm:cxn modelId="{597D38BD-70A4-4519-846D-43425C33F92E}" srcId="{4A60FD10-3711-4397-A2B8-0FCC2C38F13B}" destId="{34A299DD-AA64-47C5-B5E7-AF565635A81E}" srcOrd="0" destOrd="0" parTransId="{CB665AD4-EFB8-4F01-930E-0BC1B5535A7D}" sibTransId="{8400AF00-ADFF-45B5-9E0B-1721988E458E}"/>
    <dgm:cxn modelId="{5E62BE84-961D-45EF-9CD2-08E6692F73AE}" type="presOf" srcId="{34A299DD-AA64-47C5-B5E7-AF565635A81E}" destId="{7D535378-1661-4413-BE99-A2E46F4C4ED0}" srcOrd="0" destOrd="0" presId="urn:microsoft.com/office/officeart/2005/8/layout/radial6"/>
    <dgm:cxn modelId="{B2826951-C6E1-43B4-9A76-7EA3662CFB5F}" type="presOf" srcId="{D1108D14-0BAE-45D0-B2C9-FAD0C834126C}" destId="{CF6EEB0F-8248-49E6-96A3-C705E5C8FF5F}" srcOrd="0" destOrd="0" presId="urn:microsoft.com/office/officeart/2005/8/layout/radial6"/>
    <dgm:cxn modelId="{A909BC82-5B6B-42EC-B9A6-063213AB4076}" type="presParOf" srcId="{74713F01-049D-40B6-BB6A-9303CB6C75AA}" destId="{7D535378-1661-4413-BE99-A2E46F4C4ED0}" srcOrd="0" destOrd="0" presId="urn:microsoft.com/office/officeart/2005/8/layout/radial6"/>
    <dgm:cxn modelId="{E7C32741-A914-41A0-BF4D-774EAFBD2D2C}" type="presParOf" srcId="{74713F01-049D-40B6-BB6A-9303CB6C75AA}" destId="{B3396F77-7573-4F0E-A383-1F39F646E272}" srcOrd="1" destOrd="0" presId="urn:microsoft.com/office/officeart/2005/8/layout/radial6"/>
    <dgm:cxn modelId="{69B00333-D0C5-4BAB-893A-E4C1C047684F}" type="presParOf" srcId="{74713F01-049D-40B6-BB6A-9303CB6C75AA}" destId="{22B16207-2EF7-4180-8B4A-D6661ED66D5D}" srcOrd="2" destOrd="0" presId="urn:microsoft.com/office/officeart/2005/8/layout/radial6"/>
    <dgm:cxn modelId="{4947DC95-BAA3-4149-ABE1-BB2BCC748418}" type="presParOf" srcId="{74713F01-049D-40B6-BB6A-9303CB6C75AA}" destId="{6F5CD0A0-2A30-4893-B76F-EF0CE7B57701}" srcOrd="3" destOrd="0" presId="urn:microsoft.com/office/officeart/2005/8/layout/radial6"/>
    <dgm:cxn modelId="{A6267F25-73E2-408D-957A-1466A4A175AE}" type="presParOf" srcId="{74713F01-049D-40B6-BB6A-9303CB6C75AA}" destId="{CF6EEB0F-8248-49E6-96A3-C705E5C8FF5F}" srcOrd="4" destOrd="0" presId="urn:microsoft.com/office/officeart/2005/8/layout/radial6"/>
    <dgm:cxn modelId="{A74C7EB2-61F2-4F95-8068-9F91AFA38B9E}" type="presParOf" srcId="{74713F01-049D-40B6-BB6A-9303CB6C75AA}" destId="{D380D507-9805-446D-8331-4BCBAFFC4360}" srcOrd="5" destOrd="0" presId="urn:microsoft.com/office/officeart/2005/8/layout/radial6"/>
    <dgm:cxn modelId="{A7657E64-869A-411E-A9CC-EE19F03EB3BA}" type="presParOf" srcId="{74713F01-049D-40B6-BB6A-9303CB6C75AA}" destId="{EEF0EB74-F822-45E5-8C69-EE39DE528DC3}" srcOrd="6" destOrd="0" presId="urn:microsoft.com/office/officeart/2005/8/layout/radial6"/>
    <dgm:cxn modelId="{0930273A-8832-4566-BF85-9E050CDA45D7}" type="presParOf" srcId="{74713F01-049D-40B6-BB6A-9303CB6C75AA}" destId="{C8F3C6C4-CEB1-4000-ABAD-34D2A055C9A4}" srcOrd="7" destOrd="0" presId="urn:microsoft.com/office/officeart/2005/8/layout/radial6"/>
    <dgm:cxn modelId="{598215A2-6AC3-468B-A43C-70AD67E4E66F}" type="presParOf" srcId="{74713F01-049D-40B6-BB6A-9303CB6C75AA}" destId="{022B1E41-8440-4916-865F-57BFD942437C}" srcOrd="8" destOrd="0" presId="urn:microsoft.com/office/officeart/2005/8/layout/radial6"/>
    <dgm:cxn modelId="{D065C180-E1D1-42D4-9A18-6C16D332F537}" type="presParOf" srcId="{74713F01-049D-40B6-BB6A-9303CB6C75AA}" destId="{3534CF11-CB76-4CA8-A8DB-CFA4717C390B}" srcOrd="9" destOrd="0" presId="urn:microsoft.com/office/officeart/2005/8/layout/radial6"/>
    <dgm:cxn modelId="{29294859-E5BA-415E-9839-AD992E1C5DF2}" type="presParOf" srcId="{74713F01-049D-40B6-BB6A-9303CB6C75AA}" destId="{072AC06B-A45D-43E4-813A-32617A4A85AD}" srcOrd="10" destOrd="0" presId="urn:microsoft.com/office/officeart/2005/8/layout/radial6"/>
    <dgm:cxn modelId="{E747061C-9070-4247-9380-B01519A32E4A}" type="presParOf" srcId="{74713F01-049D-40B6-BB6A-9303CB6C75AA}" destId="{D0DE38C8-720C-4227-B8A6-341DB7265F41}" srcOrd="11" destOrd="0" presId="urn:microsoft.com/office/officeart/2005/8/layout/radial6"/>
    <dgm:cxn modelId="{FE5EFFC2-BCD6-4EEF-9DCE-1084BE5785AC}" type="presParOf" srcId="{74713F01-049D-40B6-BB6A-9303CB6C75AA}" destId="{A20BB5EF-580C-47E8-8B63-57D08379C06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5055A1-0221-46BF-9796-526D6805113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D741D0F-6913-46E4-B4D6-2D986CFCC669}">
      <dgm:prSet phldrT="[文本]" custT="1"/>
      <dgm:spPr/>
      <dgm:t>
        <a:bodyPr/>
        <a:lstStyle/>
        <a:p>
          <a:r>
            <a:rPr lang="zh-CN" altLang="en-US" sz="2400" smtClean="0"/>
            <a:t>网络化</a:t>
          </a:r>
          <a:endParaRPr lang="zh-CN" altLang="en-US" sz="2400"/>
        </a:p>
      </dgm:t>
    </dgm:pt>
    <dgm:pt modelId="{FA8C422B-0DB6-48E8-88C9-E56BDAC3265B}" type="parTrans" cxnId="{F8F31013-48D4-4241-A125-DAB73C309EDF}">
      <dgm:prSet/>
      <dgm:spPr/>
      <dgm:t>
        <a:bodyPr/>
        <a:lstStyle/>
        <a:p>
          <a:endParaRPr lang="zh-CN" altLang="en-US" sz="1100"/>
        </a:p>
      </dgm:t>
    </dgm:pt>
    <dgm:pt modelId="{AC588B30-B116-4B62-8969-79251B40C735}" type="sibTrans" cxnId="{F8F31013-48D4-4241-A125-DAB73C309EDF}">
      <dgm:prSet/>
      <dgm:spPr/>
      <dgm:t>
        <a:bodyPr/>
        <a:lstStyle/>
        <a:p>
          <a:endParaRPr lang="zh-CN" altLang="en-US" sz="1100"/>
        </a:p>
      </dgm:t>
    </dgm:pt>
    <dgm:pt modelId="{524EF12F-DC57-49D4-B28B-AD96ACB60013}">
      <dgm:prSet phldrT="[文本]" custT="1"/>
      <dgm:spPr/>
      <dgm:t>
        <a:bodyPr/>
        <a:lstStyle/>
        <a:p>
          <a:r>
            <a:rPr lang="zh-CN" altLang="en-US" sz="1200" smtClean="0"/>
            <a:t>项目网络获得</a:t>
          </a:r>
          <a:r>
            <a:rPr lang="en-US" altLang="zh-CN" sz="1200" smtClean="0"/>
            <a:t>/</a:t>
          </a:r>
          <a:r>
            <a:rPr lang="zh-CN" altLang="en-US" sz="1200" smtClean="0"/>
            <a:t>上传方案  </a:t>
          </a:r>
          <a:r>
            <a:rPr lang="en-US" altLang="zh-CN" sz="1200" smtClean="0"/>
            <a:t>[</a:t>
          </a:r>
          <a:r>
            <a:rPr lang="zh-CN" altLang="en-US" sz="1200" smtClean="0"/>
            <a:t>类似</a:t>
          </a:r>
          <a:r>
            <a:rPr lang="en-US" altLang="zh-CN" sz="1200" smtClean="0"/>
            <a:t>AppStore</a:t>
          </a:r>
          <a:r>
            <a:rPr lang="zh-CN" altLang="en-US" sz="1200" smtClean="0"/>
            <a:t>方式</a:t>
          </a:r>
          <a:r>
            <a:rPr lang="en-US" altLang="zh-CN" sz="1200" smtClean="0"/>
            <a:t>]</a:t>
          </a:r>
          <a:endParaRPr lang="zh-CN" altLang="en-US" sz="1200"/>
        </a:p>
      </dgm:t>
    </dgm:pt>
    <dgm:pt modelId="{CE1F4608-4A0C-45C9-A3BB-AD034A2CA016}" type="parTrans" cxnId="{0684B3BA-9312-4569-B2FA-45519C0B7D95}">
      <dgm:prSet/>
      <dgm:spPr/>
      <dgm:t>
        <a:bodyPr/>
        <a:lstStyle/>
        <a:p>
          <a:endParaRPr lang="zh-CN" altLang="en-US" sz="1100"/>
        </a:p>
      </dgm:t>
    </dgm:pt>
    <dgm:pt modelId="{EEB75551-C6DB-425E-83A6-9FAF87238EBD}" type="sibTrans" cxnId="{0684B3BA-9312-4569-B2FA-45519C0B7D95}">
      <dgm:prSet/>
      <dgm:spPr/>
      <dgm:t>
        <a:bodyPr/>
        <a:lstStyle/>
        <a:p>
          <a:endParaRPr lang="zh-CN" altLang="en-US" sz="1100"/>
        </a:p>
      </dgm:t>
    </dgm:pt>
    <dgm:pt modelId="{54D7B2AC-0779-4CE6-A2DA-F7B441E854C9}">
      <dgm:prSet phldrT="[文本]" custT="1"/>
      <dgm:spPr/>
      <dgm:t>
        <a:bodyPr/>
        <a:lstStyle/>
        <a:p>
          <a:r>
            <a:rPr lang="zh-CN" altLang="en-US" sz="1200" smtClean="0"/>
            <a:t>资源网络获得</a:t>
          </a:r>
          <a:r>
            <a:rPr lang="en-US" altLang="zh-CN" sz="1200" smtClean="0"/>
            <a:t>/</a:t>
          </a:r>
          <a:r>
            <a:rPr lang="zh-CN" altLang="en-US" sz="1200" smtClean="0"/>
            <a:t>上传方案  </a:t>
          </a:r>
          <a:r>
            <a:rPr lang="en-US" altLang="zh-CN" sz="1200" smtClean="0"/>
            <a:t>[</a:t>
          </a:r>
          <a:r>
            <a:rPr lang="zh-CN" altLang="en-US" sz="1200" smtClean="0"/>
            <a:t>类似</a:t>
          </a:r>
          <a:r>
            <a:rPr lang="en-US" altLang="zh-CN" sz="1200" smtClean="0"/>
            <a:t>PowerPoint</a:t>
          </a:r>
          <a:r>
            <a:rPr lang="zh-CN" altLang="en-US" sz="1200" smtClean="0"/>
            <a:t>网络获取</a:t>
          </a:r>
          <a:r>
            <a:rPr lang="en-US" altLang="zh-CN" sz="1200" smtClean="0"/>
            <a:t>]</a:t>
          </a:r>
          <a:endParaRPr lang="zh-CN" altLang="en-US" sz="1200"/>
        </a:p>
      </dgm:t>
    </dgm:pt>
    <dgm:pt modelId="{82F48FC6-47BD-40F2-955D-2DFEC2D1B8A1}" type="parTrans" cxnId="{50FFE8A0-CCEB-4813-9172-F20B44565E27}">
      <dgm:prSet/>
      <dgm:spPr/>
      <dgm:t>
        <a:bodyPr/>
        <a:lstStyle/>
        <a:p>
          <a:endParaRPr lang="zh-CN" altLang="en-US" sz="1100"/>
        </a:p>
      </dgm:t>
    </dgm:pt>
    <dgm:pt modelId="{22062A28-4297-4287-826D-FD698A4A4738}" type="sibTrans" cxnId="{50FFE8A0-CCEB-4813-9172-F20B44565E27}">
      <dgm:prSet/>
      <dgm:spPr/>
      <dgm:t>
        <a:bodyPr/>
        <a:lstStyle/>
        <a:p>
          <a:endParaRPr lang="zh-CN" altLang="en-US" sz="1100"/>
        </a:p>
      </dgm:t>
    </dgm:pt>
    <dgm:pt modelId="{B3B09EA7-A14C-4BC0-AF84-E64134EE64D1}">
      <dgm:prSet phldrT="[文本]" custT="1"/>
      <dgm:spPr/>
      <dgm:t>
        <a:bodyPr/>
        <a:lstStyle/>
        <a:p>
          <a:r>
            <a:rPr lang="zh-CN" altLang="en-US" sz="2400" smtClean="0"/>
            <a:t>界面简化</a:t>
          </a:r>
          <a:endParaRPr lang="zh-CN" altLang="en-US" sz="2400"/>
        </a:p>
      </dgm:t>
    </dgm:pt>
    <dgm:pt modelId="{5EB0D590-6BB6-4692-916C-5B11A5E86515}" type="parTrans" cxnId="{64159FB8-9C82-4428-AA61-CDEE9E6E1015}">
      <dgm:prSet/>
      <dgm:spPr/>
      <dgm:t>
        <a:bodyPr/>
        <a:lstStyle/>
        <a:p>
          <a:endParaRPr lang="zh-CN" altLang="en-US" sz="1100"/>
        </a:p>
      </dgm:t>
    </dgm:pt>
    <dgm:pt modelId="{F1D09CAF-0CE8-4D55-9170-1E12D745F908}" type="sibTrans" cxnId="{64159FB8-9C82-4428-AA61-CDEE9E6E1015}">
      <dgm:prSet/>
      <dgm:spPr/>
      <dgm:t>
        <a:bodyPr/>
        <a:lstStyle/>
        <a:p>
          <a:endParaRPr lang="zh-CN" altLang="en-US" sz="1100"/>
        </a:p>
      </dgm:t>
    </dgm:pt>
    <dgm:pt modelId="{59E09E5D-FE0F-425C-A472-D414962A6D18}">
      <dgm:prSet phldrT="[文本]" custT="1"/>
      <dgm:spPr/>
      <dgm:t>
        <a:bodyPr/>
        <a:lstStyle/>
        <a:p>
          <a:r>
            <a:rPr lang="zh-CN" altLang="en-US" sz="1200" smtClean="0"/>
            <a:t>项目可视化 </a:t>
          </a:r>
          <a:r>
            <a:rPr lang="en-US" altLang="zh-CN" sz="1200" smtClean="0"/>
            <a:t>[</a:t>
          </a:r>
          <a:r>
            <a:rPr lang="zh-CN" altLang="en-US" sz="1200" smtClean="0"/>
            <a:t>类似</a:t>
          </a:r>
          <a:r>
            <a:rPr lang="en-US" altLang="zh-CN" sz="1200" smtClean="0"/>
            <a:t>PowerPoint</a:t>
          </a:r>
          <a:r>
            <a:rPr lang="zh-CN" altLang="en-US" sz="1200" smtClean="0"/>
            <a:t>左边展示栏</a:t>
          </a:r>
          <a:r>
            <a:rPr lang="en-US" altLang="zh-CN" sz="1200" smtClean="0"/>
            <a:t>]</a:t>
          </a:r>
          <a:endParaRPr lang="zh-CN" altLang="en-US" sz="1200"/>
        </a:p>
      </dgm:t>
    </dgm:pt>
    <dgm:pt modelId="{6F883887-144F-4752-AF68-A746BCC5C512}" type="parTrans" cxnId="{88E6C654-1138-4C10-BB9D-B0E4B9844DE2}">
      <dgm:prSet/>
      <dgm:spPr/>
      <dgm:t>
        <a:bodyPr/>
        <a:lstStyle/>
        <a:p>
          <a:endParaRPr lang="zh-CN" altLang="en-US" sz="1100"/>
        </a:p>
      </dgm:t>
    </dgm:pt>
    <dgm:pt modelId="{9D7DD579-597C-4569-A192-76F494DFDC7E}" type="sibTrans" cxnId="{88E6C654-1138-4C10-BB9D-B0E4B9844DE2}">
      <dgm:prSet/>
      <dgm:spPr/>
      <dgm:t>
        <a:bodyPr/>
        <a:lstStyle/>
        <a:p>
          <a:endParaRPr lang="zh-CN" altLang="en-US" sz="1100"/>
        </a:p>
      </dgm:t>
    </dgm:pt>
    <dgm:pt modelId="{AF6AC13C-9877-453B-8A50-BAF58952FF0B}">
      <dgm:prSet phldrT="[文本]" custT="1"/>
      <dgm:spPr/>
      <dgm:t>
        <a:bodyPr/>
        <a:lstStyle/>
        <a:p>
          <a:r>
            <a:rPr lang="zh-CN" altLang="en-US" sz="1200" smtClean="0"/>
            <a:t>操作</a:t>
          </a:r>
          <a:r>
            <a:rPr lang="zh-CN" altLang="en-US" sz="1200" smtClean="0"/>
            <a:t>简化      </a:t>
          </a:r>
          <a:r>
            <a:rPr lang="en-US" altLang="zh-CN" sz="1200" smtClean="0"/>
            <a:t>[</a:t>
          </a:r>
          <a:r>
            <a:rPr lang="zh-CN" altLang="en-US" sz="1200" smtClean="0"/>
            <a:t>根据</a:t>
          </a:r>
          <a:r>
            <a:rPr lang="zh-CN" altLang="en-US" sz="1200" smtClean="0"/>
            <a:t>具体点优化用户</a:t>
          </a:r>
          <a:r>
            <a:rPr lang="zh-CN" altLang="en-US" sz="1200" smtClean="0"/>
            <a:t>体验</a:t>
          </a:r>
          <a:r>
            <a:rPr lang="en-US" altLang="zh-CN" sz="1200" smtClean="0"/>
            <a:t>]</a:t>
          </a:r>
          <a:endParaRPr lang="zh-CN" altLang="en-US" sz="1200"/>
        </a:p>
      </dgm:t>
    </dgm:pt>
    <dgm:pt modelId="{158F8455-AAFA-428D-9D42-245AE4E155D6}" type="parTrans" cxnId="{C4CC9F26-C7CF-48ED-B9A1-1DFC07A3D4B3}">
      <dgm:prSet/>
      <dgm:spPr/>
      <dgm:t>
        <a:bodyPr/>
        <a:lstStyle/>
        <a:p>
          <a:endParaRPr lang="zh-CN" altLang="en-US" sz="1100"/>
        </a:p>
      </dgm:t>
    </dgm:pt>
    <dgm:pt modelId="{797CFC41-CB4C-446A-84D6-35D5A9306817}" type="sibTrans" cxnId="{C4CC9F26-C7CF-48ED-B9A1-1DFC07A3D4B3}">
      <dgm:prSet/>
      <dgm:spPr/>
      <dgm:t>
        <a:bodyPr/>
        <a:lstStyle/>
        <a:p>
          <a:endParaRPr lang="zh-CN" altLang="en-US" sz="1100"/>
        </a:p>
      </dgm:t>
    </dgm:pt>
    <dgm:pt modelId="{744DA184-9A4C-4E99-948B-1B44A5D31956}">
      <dgm:prSet phldrT="[文本]" custT="1"/>
      <dgm:spPr/>
      <dgm:t>
        <a:bodyPr/>
        <a:lstStyle/>
        <a:p>
          <a:r>
            <a:rPr lang="zh-CN" altLang="en-US" sz="2400" smtClean="0"/>
            <a:t>程序简化</a:t>
          </a:r>
          <a:endParaRPr lang="zh-CN" altLang="en-US" sz="2400"/>
        </a:p>
      </dgm:t>
    </dgm:pt>
    <dgm:pt modelId="{4F697AF5-3D89-4333-90D4-00E2C4DABEE6}" type="parTrans" cxnId="{C460F5E8-F1D7-44D7-B898-BF935123750D}">
      <dgm:prSet/>
      <dgm:spPr/>
      <dgm:t>
        <a:bodyPr/>
        <a:lstStyle/>
        <a:p>
          <a:endParaRPr lang="zh-CN" altLang="en-US" sz="1100"/>
        </a:p>
      </dgm:t>
    </dgm:pt>
    <dgm:pt modelId="{5F49B91B-11A4-4505-947C-FF2AB779C9A7}" type="sibTrans" cxnId="{C460F5E8-F1D7-44D7-B898-BF935123750D}">
      <dgm:prSet/>
      <dgm:spPr/>
      <dgm:t>
        <a:bodyPr/>
        <a:lstStyle/>
        <a:p>
          <a:endParaRPr lang="zh-CN" altLang="en-US" sz="1100"/>
        </a:p>
      </dgm:t>
    </dgm:pt>
    <dgm:pt modelId="{2DF3E0CD-F1C8-434C-8E53-A1CEB8C1757E}">
      <dgm:prSet phldrT="[文本]" custT="1"/>
      <dgm:spPr/>
      <dgm:t>
        <a:bodyPr/>
        <a:lstStyle/>
        <a:p>
          <a:r>
            <a:rPr lang="zh-CN" altLang="en-US" sz="1200" smtClean="0"/>
            <a:t>事件</a:t>
          </a:r>
          <a:r>
            <a:rPr lang="en-US" altLang="zh-CN" sz="1200" smtClean="0"/>
            <a:t>/</a:t>
          </a:r>
          <a:r>
            <a:rPr lang="zh-CN" altLang="en-US" sz="1200" smtClean="0"/>
            <a:t>行为的流程</a:t>
          </a:r>
          <a:r>
            <a:rPr lang="zh-CN" altLang="en-US" sz="1200" smtClean="0"/>
            <a:t>体系。</a:t>
          </a:r>
          <a:endParaRPr lang="zh-CN" altLang="en-US" sz="1200"/>
        </a:p>
      </dgm:t>
    </dgm:pt>
    <dgm:pt modelId="{1F6F26CE-C2BC-4803-AFDB-DF1794ED0411}" type="parTrans" cxnId="{09B42933-8D4D-4369-B34C-830DD983F0DF}">
      <dgm:prSet/>
      <dgm:spPr/>
      <dgm:t>
        <a:bodyPr/>
        <a:lstStyle/>
        <a:p>
          <a:endParaRPr lang="zh-CN" altLang="en-US" sz="1100"/>
        </a:p>
      </dgm:t>
    </dgm:pt>
    <dgm:pt modelId="{0FAA049A-96FB-427B-9E1E-5E0C5C697E32}" type="sibTrans" cxnId="{09B42933-8D4D-4369-B34C-830DD983F0DF}">
      <dgm:prSet/>
      <dgm:spPr/>
      <dgm:t>
        <a:bodyPr/>
        <a:lstStyle/>
        <a:p>
          <a:endParaRPr lang="zh-CN" altLang="en-US" sz="1100"/>
        </a:p>
      </dgm:t>
    </dgm:pt>
    <dgm:pt modelId="{925EAA5A-8FF1-4825-B798-CE82F3AD1AD3}">
      <dgm:prSet phldrT="[文本]" custT="1"/>
      <dgm:spPr/>
      <dgm:t>
        <a:bodyPr/>
        <a:lstStyle/>
        <a:p>
          <a:r>
            <a:rPr lang="zh-CN" altLang="en-US" sz="1200" smtClean="0"/>
            <a:t>组件</a:t>
          </a:r>
          <a:r>
            <a:rPr lang="zh-CN" altLang="en-US" sz="1200" smtClean="0"/>
            <a:t>的事件配置</a:t>
          </a:r>
          <a:r>
            <a:rPr lang="en-US" altLang="zh-CN" sz="1200" smtClean="0"/>
            <a:t>/</a:t>
          </a:r>
          <a:r>
            <a:rPr lang="zh-CN" altLang="en-US" sz="1200" smtClean="0"/>
            <a:t>行为</a:t>
          </a:r>
          <a:r>
            <a:rPr lang="zh-CN" altLang="en-US" sz="1200" smtClean="0"/>
            <a:t>配置体系。</a:t>
          </a:r>
          <a:endParaRPr lang="zh-CN" altLang="en-US" sz="1200"/>
        </a:p>
      </dgm:t>
    </dgm:pt>
    <dgm:pt modelId="{69E8D6B4-4195-4431-A3A1-6ECF3BC406D7}" type="parTrans" cxnId="{7D69322A-F049-411A-A943-A9B7B64396E0}">
      <dgm:prSet/>
      <dgm:spPr/>
      <dgm:t>
        <a:bodyPr/>
        <a:lstStyle/>
        <a:p>
          <a:endParaRPr lang="zh-CN" altLang="en-US" sz="1100"/>
        </a:p>
      </dgm:t>
    </dgm:pt>
    <dgm:pt modelId="{70858060-A34A-427E-B847-84DCF200CA31}" type="sibTrans" cxnId="{7D69322A-F049-411A-A943-A9B7B64396E0}">
      <dgm:prSet/>
      <dgm:spPr/>
      <dgm:t>
        <a:bodyPr/>
        <a:lstStyle/>
        <a:p>
          <a:endParaRPr lang="zh-CN" altLang="en-US" sz="1100"/>
        </a:p>
      </dgm:t>
    </dgm:pt>
    <dgm:pt modelId="{A35B54F2-9012-416A-9C8F-97AC384CD9AD}">
      <dgm:prSet phldrT="[文本]" custT="1"/>
      <dgm:spPr/>
      <dgm:t>
        <a:bodyPr/>
        <a:lstStyle/>
        <a:p>
          <a:r>
            <a:rPr lang="zh-CN" altLang="en-US" sz="1200" smtClean="0"/>
            <a:t>模板网络获得</a:t>
          </a:r>
          <a:r>
            <a:rPr lang="en-US" altLang="zh-CN" sz="1200" smtClean="0"/>
            <a:t>/</a:t>
          </a:r>
          <a:r>
            <a:rPr lang="zh-CN" altLang="en-US" sz="1200" smtClean="0"/>
            <a:t>上传方案  </a:t>
          </a:r>
          <a:r>
            <a:rPr lang="en-US" altLang="zh-CN" sz="1200" smtClean="0"/>
            <a:t>[</a:t>
          </a:r>
          <a:r>
            <a:rPr lang="zh-CN" altLang="en-US" sz="1200" smtClean="0"/>
            <a:t>对成套和逻辑的封装</a:t>
          </a:r>
          <a:r>
            <a:rPr lang="en-US" altLang="zh-CN" sz="1200" smtClean="0"/>
            <a:t>]</a:t>
          </a:r>
          <a:endParaRPr lang="zh-CN" altLang="en-US" sz="1200"/>
        </a:p>
      </dgm:t>
    </dgm:pt>
    <dgm:pt modelId="{A7914831-B935-491A-A55B-4BA6E12C10BB}" type="parTrans" cxnId="{7F917794-80A7-4D71-A269-348F8118E492}">
      <dgm:prSet/>
      <dgm:spPr/>
      <dgm:t>
        <a:bodyPr/>
        <a:lstStyle/>
        <a:p>
          <a:endParaRPr lang="zh-CN" altLang="en-US" sz="1400"/>
        </a:p>
      </dgm:t>
    </dgm:pt>
    <dgm:pt modelId="{CF103CFE-6409-4090-9490-9DC5E705AD9C}" type="sibTrans" cxnId="{7F917794-80A7-4D71-A269-348F8118E492}">
      <dgm:prSet/>
      <dgm:spPr/>
      <dgm:t>
        <a:bodyPr/>
        <a:lstStyle/>
        <a:p>
          <a:endParaRPr lang="zh-CN" altLang="en-US" sz="1400"/>
        </a:p>
      </dgm:t>
    </dgm:pt>
    <dgm:pt modelId="{F4BD2BA7-10EB-4975-B917-044FBE140060}">
      <dgm:prSet phldrT="[文本]" custT="1"/>
      <dgm:spPr/>
      <dgm:t>
        <a:bodyPr/>
        <a:lstStyle/>
        <a:p>
          <a:r>
            <a:rPr lang="zh-CN" altLang="en-US" sz="1200" smtClean="0"/>
            <a:t>用户体息 </a:t>
          </a:r>
          <a:r>
            <a:rPr lang="en-US" altLang="zh-CN" sz="1200" smtClean="0"/>
            <a:t>[</a:t>
          </a:r>
          <a:r>
            <a:rPr lang="zh-CN" altLang="en-US" sz="1200" smtClean="0"/>
            <a:t>登录用户</a:t>
          </a:r>
          <a:r>
            <a:rPr lang="zh-CN" altLang="en-US" sz="1200" smtClean="0"/>
            <a:t>，用户完整信息</a:t>
          </a:r>
          <a:r>
            <a:rPr lang="en-US" altLang="zh-CN" sz="1200" smtClean="0"/>
            <a:t>]</a:t>
          </a:r>
          <a:endParaRPr lang="zh-CN" altLang="en-US" sz="1200"/>
        </a:p>
      </dgm:t>
    </dgm:pt>
    <dgm:pt modelId="{E2BE184C-E19E-4CF9-AC04-99A215D768E8}" type="parTrans" cxnId="{A733938C-02A7-4AE1-9DCB-75314FB8CC13}">
      <dgm:prSet/>
      <dgm:spPr/>
      <dgm:t>
        <a:bodyPr/>
        <a:lstStyle/>
        <a:p>
          <a:endParaRPr lang="zh-CN" altLang="en-US"/>
        </a:p>
      </dgm:t>
    </dgm:pt>
    <dgm:pt modelId="{63BCE3BC-327A-4E6E-826A-64D42AA49D9D}" type="sibTrans" cxnId="{A733938C-02A7-4AE1-9DCB-75314FB8CC13}">
      <dgm:prSet/>
      <dgm:spPr/>
      <dgm:t>
        <a:bodyPr/>
        <a:lstStyle/>
        <a:p>
          <a:endParaRPr lang="zh-CN" altLang="en-US"/>
        </a:p>
      </dgm:t>
    </dgm:pt>
    <dgm:pt modelId="{B6826DFC-AEC7-4DA8-8847-CFBCEB70589D}">
      <dgm:prSet phldrT="[文本]" custT="1"/>
      <dgm:spPr/>
      <dgm:t>
        <a:bodyPr/>
        <a:lstStyle/>
        <a:p>
          <a:r>
            <a:rPr lang="zh-CN" altLang="en-US" sz="1200" smtClean="0"/>
            <a:t>展现方式参考</a:t>
          </a:r>
          <a:r>
            <a:rPr lang="en-US" altLang="zh-CN" sz="1200" smtClean="0"/>
            <a:t>GameMaker/GameMei</a:t>
          </a:r>
          <a:r>
            <a:rPr lang="zh-CN" altLang="en-US" sz="1200" smtClean="0"/>
            <a:t>方式</a:t>
          </a:r>
          <a:r>
            <a:rPr lang="zh-CN" altLang="en-US" sz="1200" smtClean="0"/>
            <a:t>。</a:t>
          </a:r>
          <a:r>
            <a:rPr lang="en-US" altLang="zh-CN" sz="1200" smtClean="0"/>
            <a:t/>
          </a:r>
          <a:br>
            <a:rPr lang="en-US" altLang="zh-CN" sz="1200" smtClean="0"/>
          </a:br>
          <a:r>
            <a:rPr lang="zh-CN" altLang="en-US" sz="1200" smtClean="0"/>
            <a:t>（</a:t>
          </a:r>
          <a:r>
            <a:rPr lang="zh-CN" altLang="en-US" sz="1200" smtClean="0">
              <a:solidFill>
                <a:srgbClr val="FF0000"/>
              </a:solidFill>
            </a:rPr>
            <a:t>用户调查结果：不希望用</a:t>
          </a:r>
          <a:r>
            <a:rPr lang="en-US" altLang="zh-CN" sz="1200" smtClean="0">
              <a:solidFill>
                <a:srgbClr val="FF0000"/>
              </a:solidFill>
            </a:rPr>
            <a:t>Unity</a:t>
          </a:r>
          <a:r>
            <a:rPr lang="zh-CN" altLang="en-US" sz="1200" smtClean="0">
              <a:solidFill>
                <a:srgbClr val="FF0000"/>
              </a:solidFill>
            </a:rPr>
            <a:t>图形方式，主要是感觉难以理解，</a:t>
          </a:r>
          <a:r>
            <a:rPr lang="en-US" altLang="zh-CN" sz="1200" smtClean="0">
              <a:solidFill>
                <a:srgbClr val="FF0000"/>
              </a:solidFill>
            </a:rPr>
            <a:t/>
          </a:r>
          <a:br>
            <a:rPr lang="en-US" altLang="zh-CN" sz="1200" smtClean="0">
              <a:solidFill>
                <a:srgbClr val="FF0000"/>
              </a:solidFill>
            </a:rPr>
          </a:br>
          <a:r>
            <a:rPr lang="zh-CN" altLang="en-US" sz="1200" smtClean="0">
              <a:solidFill>
                <a:srgbClr val="FF0000"/>
              </a:solidFill>
            </a:rPr>
            <a:t>希望能更加容易理解，在配置展现方式能更加系统化，帮助完善化</a:t>
          </a:r>
          <a:r>
            <a:rPr lang="zh-CN" altLang="en-US" sz="1200" smtClean="0"/>
            <a:t>）</a:t>
          </a:r>
          <a:endParaRPr lang="zh-CN" altLang="en-US" sz="1200"/>
        </a:p>
      </dgm:t>
    </dgm:pt>
    <dgm:pt modelId="{69848555-8AAE-4C0C-AE1B-57E1027B8024}" type="parTrans" cxnId="{3FD437B2-E443-4BEC-B76A-4E1345F9121A}">
      <dgm:prSet/>
      <dgm:spPr/>
      <dgm:t>
        <a:bodyPr/>
        <a:lstStyle/>
        <a:p>
          <a:endParaRPr lang="zh-CN" altLang="en-US"/>
        </a:p>
      </dgm:t>
    </dgm:pt>
    <dgm:pt modelId="{EEA6F92F-B911-4288-83D9-752361E7B424}" type="sibTrans" cxnId="{3FD437B2-E443-4BEC-B76A-4E1345F9121A}">
      <dgm:prSet/>
      <dgm:spPr/>
      <dgm:t>
        <a:bodyPr/>
        <a:lstStyle/>
        <a:p>
          <a:endParaRPr lang="zh-CN" altLang="en-US"/>
        </a:p>
      </dgm:t>
    </dgm:pt>
    <dgm:pt modelId="{6EDAD805-5AAE-4F93-A3AA-E9C32FDE8989}">
      <dgm:prSet phldrT="[文本]" custT="1"/>
      <dgm:spPr/>
      <dgm:t>
        <a:bodyPr/>
        <a:lstStyle/>
        <a:p>
          <a:r>
            <a:rPr lang="zh-CN" altLang="en-US" sz="1200" smtClean="0"/>
            <a:t>模板可视化 </a:t>
          </a:r>
          <a:r>
            <a:rPr lang="en-US" altLang="zh-CN" sz="1200" smtClean="0"/>
            <a:t>[</a:t>
          </a:r>
          <a:r>
            <a:rPr lang="zh-CN" altLang="en-US" sz="1200" smtClean="0"/>
            <a:t>提供单独的模板编辑器</a:t>
          </a:r>
          <a:r>
            <a:rPr lang="en-US" altLang="zh-CN" sz="1200" smtClean="0"/>
            <a:t>]</a:t>
          </a:r>
          <a:endParaRPr lang="zh-CN" altLang="en-US" sz="1200"/>
        </a:p>
      </dgm:t>
    </dgm:pt>
    <dgm:pt modelId="{BEA97726-9117-428B-8AE5-51C64E461532}" type="parTrans" cxnId="{F9D1319B-C1F7-40A3-B5A8-6CD3BF04AEBC}">
      <dgm:prSet/>
      <dgm:spPr/>
      <dgm:t>
        <a:bodyPr/>
        <a:lstStyle/>
        <a:p>
          <a:endParaRPr lang="zh-CN" altLang="en-US"/>
        </a:p>
      </dgm:t>
    </dgm:pt>
    <dgm:pt modelId="{03598446-A0AE-47F5-B724-F4F095AB494A}" type="sibTrans" cxnId="{F9D1319B-C1F7-40A3-B5A8-6CD3BF04AEBC}">
      <dgm:prSet/>
      <dgm:spPr/>
      <dgm:t>
        <a:bodyPr/>
        <a:lstStyle/>
        <a:p>
          <a:endParaRPr lang="zh-CN" altLang="en-US"/>
        </a:p>
      </dgm:t>
    </dgm:pt>
    <dgm:pt modelId="{1D6F2B1F-D59D-47B6-A1F9-BD943DB297EF}" type="pres">
      <dgm:prSet presAssocID="{C05055A1-0221-46BF-9796-526D680511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605CA2-74DC-4369-915F-8C00D4AD2383}" type="pres">
      <dgm:prSet presAssocID="{9D741D0F-6913-46E4-B4D6-2D986CFCC669}" presName="linNode" presStyleCnt="0"/>
      <dgm:spPr/>
    </dgm:pt>
    <dgm:pt modelId="{5421DDB0-413A-4282-AB45-AE5492AC15C5}" type="pres">
      <dgm:prSet presAssocID="{9D741D0F-6913-46E4-B4D6-2D986CFCC669}" presName="parentText" presStyleLbl="node1" presStyleIdx="0" presStyleCnt="3" custScaleX="6870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AB0FDD-3D40-4083-BEF5-B561CB6AB475}" type="pres">
      <dgm:prSet presAssocID="{9D741D0F-6913-46E4-B4D6-2D986CFCC66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33DBBC-8BB9-49F5-B0BE-B63EC9369F28}" type="pres">
      <dgm:prSet presAssocID="{AC588B30-B116-4B62-8969-79251B40C735}" presName="sp" presStyleCnt="0"/>
      <dgm:spPr/>
    </dgm:pt>
    <dgm:pt modelId="{0541430E-13FB-45CA-8DD3-80FFB596C806}" type="pres">
      <dgm:prSet presAssocID="{B3B09EA7-A14C-4BC0-AF84-E64134EE64D1}" presName="linNode" presStyleCnt="0"/>
      <dgm:spPr/>
    </dgm:pt>
    <dgm:pt modelId="{31A8C409-4555-4B11-AC8C-9BA832E08F65}" type="pres">
      <dgm:prSet presAssocID="{B3B09EA7-A14C-4BC0-AF84-E64134EE64D1}" presName="parentText" presStyleLbl="node1" presStyleIdx="1" presStyleCnt="3" custScaleX="694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D7A979-5229-4020-BB15-A701E7151573}" type="pres">
      <dgm:prSet presAssocID="{B3B09EA7-A14C-4BC0-AF84-E64134EE64D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A6AFE9-3830-4026-A587-4B50CF445ADE}" type="pres">
      <dgm:prSet presAssocID="{F1D09CAF-0CE8-4D55-9170-1E12D745F908}" presName="sp" presStyleCnt="0"/>
      <dgm:spPr/>
    </dgm:pt>
    <dgm:pt modelId="{E1127978-98AB-487C-BD0B-C5C0FCA8243F}" type="pres">
      <dgm:prSet presAssocID="{744DA184-9A4C-4E99-948B-1B44A5D31956}" presName="linNode" presStyleCnt="0"/>
      <dgm:spPr/>
    </dgm:pt>
    <dgm:pt modelId="{3C47A19E-5FB7-421E-863F-DCCC5D42870C}" type="pres">
      <dgm:prSet presAssocID="{744DA184-9A4C-4E99-948B-1B44A5D31956}" presName="parentText" presStyleLbl="node1" presStyleIdx="2" presStyleCnt="3" custScaleX="694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466748-B12B-4150-B237-F9231D78BB4C}" type="pres">
      <dgm:prSet presAssocID="{744DA184-9A4C-4E99-948B-1B44A5D3195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54AD39-0D3C-4826-A685-6B1479025A8E}" type="presOf" srcId="{6EDAD805-5AAE-4F93-A3AA-E9C32FDE8989}" destId="{52D7A979-5229-4020-BB15-A701E7151573}" srcOrd="0" destOrd="1" presId="urn:microsoft.com/office/officeart/2005/8/layout/vList5"/>
    <dgm:cxn modelId="{C7EF04D6-AB4D-4AE2-ABD8-E779CCFE5F7C}" type="presOf" srcId="{744DA184-9A4C-4E99-948B-1B44A5D31956}" destId="{3C47A19E-5FB7-421E-863F-DCCC5D42870C}" srcOrd="0" destOrd="0" presId="urn:microsoft.com/office/officeart/2005/8/layout/vList5"/>
    <dgm:cxn modelId="{C4CC9F26-C7CF-48ED-B9A1-1DFC07A3D4B3}" srcId="{B3B09EA7-A14C-4BC0-AF84-E64134EE64D1}" destId="{AF6AC13C-9877-453B-8A50-BAF58952FF0B}" srcOrd="2" destOrd="0" parTransId="{158F8455-AAFA-428D-9D42-245AE4E155D6}" sibTransId="{797CFC41-CB4C-446A-84D6-35D5A9306817}"/>
    <dgm:cxn modelId="{DC4FE081-8033-4AC8-89AE-A207F467E05B}" type="presOf" srcId="{524EF12F-DC57-49D4-B28B-AD96ACB60013}" destId="{C1AB0FDD-3D40-4083-BEF5-B561CB6AB475}" srcOrd="0" destOrd="1" presId="urn:microsoft.com/office/officeart/2005/8/layout/vList5"/>
    <dgm:cxn modelId="{A733938C-02A7-4AE1-9DCB-75314FB8CC13}" srcId="{9D741D0F-6913-46E4-B4D6-2D986CFCC669}" destId="{F4BD2BA7-10EB-4975-B917-044FBE140060}" srcOrd="0" destOrd="0" parTransId="{E2BE184C-E19E-4CF9-AC04-99A215D768E8}" sibTransId="{63BCE3BC-327A-4E6E-826A-64D42AA49D9D}"/>
    <dgm:cxn modelId="{D0B4137F-A227-40CD-AB57-62DEAA13C694}" type="presOf" srcId="{2DF3E0CD-F1C8-434C-8E53-A1CEB8C1757E}" destId="{6C466748-B12B-4150-B237-F9231D78BB4C}" srcOrd="0" destOrd="0" presId="urn:microsoft.com/office/officeart/2005/8/layout/vList5"/>
    <dgm:cxn modelId="{A5B8F4DA-FE03-48BC-86FF-A37D9E400006}" type="presOf" srcId="{9D741D0F-6913-46E4-B4D6-2D986CFCC669}" destId="{5421DDB0-413A-4282-AB45-AE5492AC15C5}" srcOrd="0" destOrd="0" presId="urn:microsoft.com/office/officeart/2005/8/layout/vList5"/>
    <dgm:cxn modelId="{F8F31013-48D4-4241-A125-DAB73C309EDF}" srcId="{C05055A1-0221-46BF-9796-526D6805113D}" destId="{9D741D0F-6913-46E4-B4D6-2D986CFCC669}" srcOrd="0" destOrd="0" parTransId="{FA8C422B-0DB6-48E8-88C9-E56BDAC3265B}" sibTransId="{AC588B30-B116-4B62-8969-79251B40C735}"/>
    <dgm:cxn modelId="{7D69322A-F049-411A-A943-A9B7B64396E0}" srcId="{744DA184-9A4C-4E99-948B-1B44A5D31956}" destId="{925EAA5A-8FF1-4825-B798-CE82F3AD1AD3}" srcOrd="1" destOrd="0" parTransId="{69E8D6B4-4195-4431-A3A1-6ECF3BC406D7}" sibTransId="{70858060-A34A-427E-B847-84DCF200CA31}"/>
    <dgm:cxn modelId="{0684B3BA-9312-4569-B2FA-45519C0B7D95}" srcId="{9D741D0F-6913-46E4-B4D6-2D986CFCC669}" destId="{524EF12F-DC57-49D4-B28B-AD96ACB60013}" srcOrd="1" destOrd="0" parTransId="{CE1F4608-4A0C-45C9-A3BB-AD034A2CA016}" sibTransId="{EEB75551-C6DB-425E-83A6-9FAF87238EBD}"/>
    <dgm:cxn modelId="{64159FB8-9C82-4428-AA61-CDEE9E6E1015}" srcId="{C05055A1-0221-46BF-9796-526D6805113D}" destId="{B3B09EA7-A14C-4BC0-AF84-E64134EE64D1}" srcOrd="1" destOrd="0" parTransId="{5EB0D590-6BB6-4692-916C-5B11A5E86515}" sibTransId="{F1D09CAF-0CE8-4D55-9170-1E12D745F908}"/>
    <dgm:cxn modelId="{8432E29F-C2A1-4E11-9F4B-0E00B0E54D3C}" type="presOf" srcId="{B6826DFC-AEC7-4DA8-8847-CFBCEB70589D}" destId="{6C466748-B12B-4150-B237-F9231D78BB4C}" srcOrd="0" destOrd="2" presId="urn:microsoft.com/office/officeart/2005/8/layout/vList5"/>
    <dgm:cxn modelId="{09B42933-8D4D-4369-B34C-830DD983F0DF}" srcId="{744DA184-9A4C-4E99-948B-1B44A5D31956}" destId="{2DF3E0CD-F1C8-434C-8E53-A1CEB8C1757E}" srcOrd="0" destOrd="0" parTransId="{1F6F26CE-C2BC-4803-AFDB-DF1794ED0411}" sibTransId="{0FAA049A-96FB-427B-9E1E-5E0C5C697E32}"/>
    <dgm:cxn modelId="{71556C6D-BB5B-42CD-A740-D3FD18D2412F}" type="presOf" srcId="{59E09E5D-FE0F-425C-A472-D414962A6D18}" destId="{52D7A979-5229-4020-BB15-A701E7151573}" srcOrd="0" destOrd="0" presId="urn:microsoft.com/office/officeart/2005/8/layout/vList5"/>
    <dgm:cxn modelId="{F9D1319B-C1F7-40A3-B5A8-6CD3BF04AEBC}" srcId="{B3B09EA7-A14C-4BC0-AF84-E64134EE64D1}" destId="{6EDAD805-5AAE-4F93-A3AA-E9C32FDE8989}" srcOrd="1" destOrd="0" parTransId="{BEA97726-9117-428B-8AE5-51C64E461532}" sibTransId="{03598446-A0AE-47F5-B724-F4F095AB494A}"/>
    <dgm:cxn modelId="{C460F5E8-F1D7-44D7-B898-BF935123750D}" srcId="{C05055A1-0221-46BF-9796-526D6805113D}" destId="{744DA184-9A4C-4E99-948B-1B44A5D31956}" srcOrd="2" destOrd="0" parTransId="{4F697AF5-3D89-4333-90D4-00E2C4DABEE6}" sibTransId="{5F49B91B-11A4-4505-947C-FF2AB779C9A7}"/>
    <dgm:cxn modelId="{5CC9080B-870F-4F4E-AFBE-2BA43133BB42}" type="presOf" srcId="{B3B09EA7-A14C-4BC0-AF84-E64134EE64D1}" destId="{31A8C409-4555-4B11-AC8C-9BA832E08F65}" srcOrd="0" destOrd="0" presId="urn:microsoft.com/office/officeart/2005/8/layout/vList5"/>
    <dgm:cxn modelId="{3FD437B2-E443-4BEC-B76A-4E1345F9121A}" srcId="{744DA184-9A4C-4E99-948B-1B44A5D31956}" destId="{B6826DFC-AEC7-4DA8-8847-CFBCEB70589D}" srcOrd="2" destOrd="0" parTransId="{69848555-8AAE-4C0C-AE1B-57E1027B8024}" sibTransId="{EEA6F92F-B911-4288-83D9-752361E7B424}"/>
    <dgm:cxn modelId="{E4766650-F6E4-43BC-9491-5D304617C74F}" type="presOf" srcId="{A35B54F2-9012-416A-9C8F-97AC384CD9AD}" destId="{C1AB0FDD-3D40-4083-BEF5-B561CB6AB475}" srcOrd="0" destOrd="3" presId="urn:microsoft.com/office/officeart/2005/8/layout/vList5"/>
    <dgm:cxn modelId="{EE0FEBC1-0413-4C1F-8973-1F2A7212A86B}" type="presOf" srcId="{AF6AC13C-9877-453B-8A50-BAF58952FF0B}" destId="{52D7A979-5229-4020-BB15-A701E7151573}" srcOrd="0" destOrd="2" presId="urn:microsoft.com/office/officeart/2005/8/layout/vList5"/>
    <dgm:cxn modelId="{43657967-DC98-4D30-890A-94E1EA532DC1}" type="presOf" srcId="{54D7B2AC-0779-4CE6-A2DA-F7B441E854C9}" destId="{C1AB0FDD-3D40-4083-BEF5-B561CB6AB475}" srcOrd="0" destOrd="2" presId="urn:microsoft.com/office/officeart/2005/8/layout/vList5"/>
    <dgm:cxn modelId="{7F917794-80A7-4D71-A269-348F8118E492}" srcId="{9D741D0F-6913-46E4-B4D6-2D986CFCC669}" destId="{A35B54F2-9012-416A-9C8F-97AC384CD9AD}" srcOrd="3" destOrd="0" parTransId="{A7914831-B935-491A-A55B-4BA6E12C10BB}" sibTransId="{CF103CFE-6409-4090-9490-9DC5E705AD9C}"/>
    <dgm:cxn modelId="{50FFE8A0-CCEB-4813-9172-F20B44565E27}" srcId="{9D741D0F-6913-46E4-B4D6-2D986CFCC669}" destId="{54D7B2AC-0779-4CE6-A2DA-F7B441E854C9}" srcOrd="2" destOrd="0" parTransId="{82F48FC6-47BD-40F2-955D-2DFEC2D1B8A1}" sibTransId="{22062A28-4297-4287-826D-FD698A4A4738}"/>
    <dgm:cxn modelId="{DA6E87BD-339A-4B5A-8E16-845AF189CB46}" type="presOf" srcId="{C05055A1-0221-46BF-9796-526D6805113D}" destId="{1D6F2B1F-D59D-47B6-A1F9-BD943DB297EF}" srcOrd="0" destOrd="0" presId="urn:microsoft.com/office/officeart/2005/8/layout/vList5"/>
    <dgm:cxn modelId="{88E6C654-1138-4C10-BB9D-B0E4B9844DE2}" srcId="{B3B09EA7-A14C-4BC0-AF84-E64134EE64D1}" destId="{59E09E5D-FE0F-425C-A472-D414962A6D18}" srcOrd="0" destOrd="0" parTransId="{6F883887-144F-4752-AF68-A746BCC5C512}" sibTransId="{9D7DD579-597C-4569-A192-76F494DFDC7E}"/>
    <dgm:cxn modelId="{D8CB644E-B1C4-499D-94CF-67B1796D582E}" type="presOf" srcId="{925EAA5A-8FF1-4825-B798-CE82F3AD1AD3}" destId="{6C466748-B12B-4150-B237-F9231D78BB4C}" srcOrd="0" destOrd="1" presId="urn:microsoft.com/office/officeart/2005/8/layout/vList5"/>
    <dgm:cxn modelId="{D92E7C21-B635-4B9B-8AC8-EA7A1E55D2E6}" type="presOf" srcId="{F4BD2BA7-10EB-4975-B917-044FBE140060}" destId="{C1AB0FDD-3D40-4083-BEF5-B561CB6AB475}" srcOrd="0" destOrd="0" presId="urn:microsoft.com/office/officeart/2005/8/layout/vList5"/>
    <dgm:cxn modelId="{560846E5-BBC0-4F96-9F95-B44519CB3E73}" type="presParOf" srcId="{1D6F2B1F-D59D-47B6-A1F9-BD943DB297EF}" destId="{CC605CA2-74DC-4369-915F-8C00D4AD2383}" srcOrd="0" destOrd="0" presId="urn:microsoft.com/office/officeart/2005/8/layout/vList5"/>
    <dgm:cxn modelId="{864B8CDA-56BC-4995-AADB-0CD0E0EE2737}" type="presParOf" srcId="{CC605CA2-74DC-4369-915F-8C00D4AD2383}" destId="{5421DDB0-413A-4282-AB45-AE5492AC15C5}" srcOrd="0" destOrd="0" presId="urn:microsoft.com/office/officeart/2005/8/layout/vList5"/>
    <dgm:cxn modelId="{95524A24-2F8E-460A-A536-09FAE7082370}" type="presParOf" srcId="{CC605CA2-74DC-4369-915F-8C00D4AD2383}" destId="{C1AB0FDD-3D40-4083-BEF5-B561CB6AB475}" srcOrd="1" destOrd="0" presId="urn:microsoft.com/office/officeart/2005/8/layout/vList5"/>
    <dgm:cxn modelId="{B9E6744F-DBD8-4856-A006-1F8E82F07455}" type="presParOf" srcId="{1D6F2B1F-D59D-47B6-A1F9-BD943DB297EF}" destId="{C033DBBC-8BB9-49F5-B0BE-B63EC9369F28}" srcOrd="1" destOrd="0" presId="urn:microsoft.com/office/officeart/2005/8/layout/vList5"/>
    <dgm:cxn modelId="{30D13CEF-8C04-4DD6-B832-4D5453FF9041}" type="presParOf" srcId="{1D6F2B1F-D59D-47B6-A1F9-BD943DB297EF}" destId="{0541430E-13FB-45CA-8DD3-80FFB596C806}" srcOrd="2" destOrd="0" presId="urn:microsoft.com/office/officeart/2005/8/layout/vList5"/>
    <dgm:cxn modelId="{6596153D-5396-491B-B995-D3BD52E05FB6}" type="presParOf" srcId="{0541430E-13FB-45CA-8DD3-80FFB596C806}" destId="{31A8C409-4555-4B11-AC8C-9BA832E08F65}" srcOrd="0" destOrd="0" presId="urn:microsoft.com/office/officeart/2005/8/layout/vList5"/>
    <dgm:cxn modelId="{91891548-F56C-43D9-998F-533B83478E5E}" type="presParOf" srcId="{0541430E-13FB-45CA-8DD3-80FFB596C806}" destId="{52D7A979-5229-4020-BB15-A701E7151573}" srcOrd="1" destOrd="0" presId="urn:microsoft.com/office/officeart/2005/8/layout/vList5"/>
    <dgm:cxn modelId="{C3D1CBC3-5206-4692-80F0-C10B5953D5F8}" type="presParOf" srcId="{1D6F2B1F-D59D-47B6-A1F9-BD943DB297EF}" destId="{D5A6AFE9-3830-4026-A587-4B50CF445ADE}" srcOrd="3" destOrd="0" presId="urn:microsoft.com/office/officeart/2005/8/layout/vList5"/>
    <dgm:cxn modelId="{91A6E29F-CE12-48D8-A4F8-72230D0DF5AF}" type="presParOf" srcId="{1D6F2B1F-D59D-47B6-A1F9-BD943DB297EF}" destId="{E1127978-98AB-487C-BD0B-C5C0FCA8243F}" srcOrd="4" destOrd="0" presId="urn:microsoft.com/office/officeart/2005/8/layout/vList5"/>
    <dgm:cxn modelId="{8A3C65B0-A3E8-4E96-BB76-49D8A21DAF5D}" type="presParOf" srcId="{E1127978-98AB-487C-BD0B-C5C0FCA8243F}" destId="{3C47A19E-5FB7-421E-863F-DCCC5D42870C}" srcOrd="0" destOrd="0" presId="urn:microsoft.com/office/officeart/2005/8/layout/vList5"/>
    <dgm:cxn modelId="{39993772-F6A4-4A8B-8F2C-4CCBCC586EA0}" type="presParOf" srcId="{E1127978-98AB-487C-BD0B-C5C0FCA8243F}" destId="{6C466748-B12B-4150-B237-F9231D78BB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BB5EF-580C-47E8-8B63-57D08379C069}">
      <dsp:nvSpPr>
        <dsp:cNvPr id="0" name=""/>
        <dsp:cNvSpPr/>
      </dsp:nvSpPr>
      <dsp:spPr>
        <a:xfrm>
          <a:off x="829448" y="485184"/>
          <a:ext cx="3237646" cy="3237646"/>
        </a:xfrm>
        <a:prstGeom prst="blockArc">
          <a:avLst>
            <a:gd name="adj1" fmla="val 108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4CF11-CB76-4CA8-A8DB-CFA4717C390B}">
      <dsp:nvSpPr>
        <dsp:cNvPr id="0" name=""/>
        <dsp:cNvSpPr/>
      </dsp:nvSpPr>
      <dsp:spPr>
        <a:xfrm>
          <a:off x="829448" y="485184"/>
          <a:ext cx="3237646" cy="3237646"/>
        </a:xfrm>
        <a:prstGeom prst="blockArc">
          <a:avLst>
            <a:gd name="adj1" fmla="val 5400000"/>
            <a:gd name="adj2" fmla="val 10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0EB74-F822-45E5-8C69-EE39DE528DC3}">
      <dsp:nvSpPr>
        <dsp:cNvPr id="0" name=""/>
        <dsp:cNvSpPr/>
      </dsp:nvSpPr>
      <dsp:spPr>
        <a:xfrm>
          <a:off x="829448" y="485184"/>
          <a:ext cx="3237646" cy="3237646"/>
        </a:xfrm>
        <a:prstGeom prst="blockArc">
          <a:avLst>
            <a:gd name="adj1" fmla="val 0"/>
            <a:gd name="adj2" fmla="val 54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CD0A0-2A30-4893-B76F-EF0CE7B57701}">
      <dsp:nvSpPr>
        <dsp:cNvPr id="0" name=""/>
        <dsp:cNvSpPr/>
      </dsp:nvSpPr>
      <dsp:spPr>
        <a:xfrm>
          <a:off x="829448" y="485184"/>
          <a:ext cx="3237646" cy="3237646"/>
        </a:xfrm>
        <a:prstGeom prst="blockArc">
          <a:avLst>
            <a:gd name="adj1" fmla="val 16200000"/>
            <a:gd name="adj2" fmla="val 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35378-1661-4413-BE99-A2E46F4C4ED0}">
      <dsp:nvSpPr>
        <dsp:cNvPr id="0" name=""/>
        <dsp:cNvSpPr/>
      </dsp:nvSpPr>
      <dsp:spPr>
        <a:xfrm>
          <a:off x="1703509" y="1359245"/>
          <a:ext cx="1489524" cy="1489524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游戏工具</a:t>
          </a:r>
          <a:endParaRPr lang="zh-CN" altLang="en-US" sz="3200" kern="1200"/>
        </a:p>
      </dsp:txBody>
      <dsp:txXfrm>
        <a:off x="1921645" y="1577381"/>
        <a:ext cx="1053252" cy="1053252"/>
      </dsp:txXfrm>
    </dsp:sp>
    <dsp:sp modelId="{B3396F77-7573-4F0E-A383-1F39F646E272}">
      <dsp:nvSpPr>
        <dsp:cNvPr id="0" name=""/>
        <dsp:cNvSpPr/>
      </dsp:nvSpPr>
      <dsp:spPr>
        <a:xfrm>
          <a:off x="1926938" y="1387"/>
          <a:ext cx="1042667" cy="1042667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产品更新</a:t>
          </a:r>
          <a:endParaRPr lang="zh-CN" altLang="en-US" sz="2200" kern="1200"/>
        </a:p>
      </dsp:txBody>
      <dsp:txXfrm>
        <a:off x="2079633" y="154082"/>
        <a:ext cx="737277" cy="737277"/>
      </dsp:txXfrm>
    </dsp:sp>
    <dsp:sp modelId="{CF6EEB0F-8248-49E6-96A3-C705E5C8FF5F}">
      <dsp:nvSpPr>
        <dsp:cNvPr id="0" name=""/>
        <dsp:cNvSpPr/>
      </dsp:nvSpPr>
      <dsp:spPr>
        <a:xfrm>
          <a:off x="3508225" y="1582674"/>
          <a:ext cx="1042667" cy="1042667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界面简化</a:t>
          </a:r>
          <a:endParaRPr lang="zh-CN" altLang="en-US" sz="2200" kern="1200"/>
        </a:p>
      </dsp:txBody>
      <dsp:txXfrm>
        <a:off x="3660920" y="1735369"/>
        <a:ext cx="737277" cy="737277"/>
      </dsp:txXfrm>
    </dsp:sp>
    <dsp:sp modelId="{C8F3C6C4-CEB1-4000-ABAD-34D2A055C9A4}">
      <dsp:nvSpPr>
        <dsp:cNvPr id="0" name=""/>
        <dsp:cNvSpPr/>
      </dsp:nvSpPr>
      <dsp:spPr>
        <a:xfrm>
          <a:off x="1926938" y="3163961"/>
          <a:ext cx="1042667" cy="1042667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程序简化</a:t>
          </a:r>
          <a:endParaRPr lang="zh-CN" altLang="en-US" sz="2200" kern="1200"/>
        </a:p>
      </dsp:txBody>
      <dsp:txXfrm>
        <a:off x="2079633" y="3316656"/>
        <a:ext cx="737277" cy="737277"/>
      </dsp:txXfrm>
    </dsp:sp>
    <dsp:sp modelId="{072AC06B-A45D-43E4-813A-32617A4A85AD}">
      <dsp:nvSpPr>
        <dsp:cNvPr id="0" name=""/>
        <dsp:cNvSpPr/>
      </dsp:nvSpPr>
      <dsp:spPr>
        <a:xfrm>
          <a:off x="345651" y="1582674"/>
          <a:ext cx="1042667" cy="1042667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帮助完善</a:t>
          </a:r>
          <a:endParaRPr lang="zh-CN" altLang="en-US" sz="2200" kern="1200"/>
        </a:p>
      </dsp:txBody>
      <dsp:txXfrm>
        <a:off x="498346" y="1735369"/>
        <a:ext cx="737277" cy="737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BB5EF-580C-47E8-8B63-57D08379C069}">
      <dsp:nvSpPr>
        <dsp:cNvPr id="0" name=""/>
        <dsp:cNvSpPr/>
      </dsp:nvSpPr>
      <dsp:spPr>
        <a:xfrm>
          <a:off x="829448" y="485184"/>
          <a:ext cx="3237646" cy="3237646"/>
        </a:xfrm>
        <a:prstGeom prst="blockArc">
          <a:avLst>
            <a:gd name="adj1" fmla="val 108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4CF11-CB76-4CA8-A8DB-CFA4717C390B}">
      <dsp:nvSpPr>
        <dsp:cNvPr id="0" name=""/>
        <dsp:cNvSpPr/>
      </dsp:nvSpPr>
      <dsp:spPr>
        <a:xfrm>
          <a:off x="829448" y="485184"/>
          <a:ext cx="3237646" cy="3237646"/>
        </a:xfrm>
        <a:prstGeom prst="blockArc">
          <a:avLst>
            <a:gd name="adj1" fmla="val 5400000"/>
            <a:gd name="adj2" fmla="val 10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0EB74-F822-45E5-8C69-EE39DE528DC3}">
      <dsp:nvSpPr>
        <dsp:cNvPr id="0" name=""/>
        <dsp:cNvSpPr/>
      </dsp:nvSpPr>
      <dsp:spPr>
        <a:xfrm>
          <a:off x="829448" y="485184"/>
          <a:ext cx="3237646" cy="3237646"/>
        </a:xfrm>
        <a:prstGeom prst="blockArc">
          <a:avLst>
            <a:gd name="adj1" fmla="val 0"/>
            <a:gd name="adj2" fmla="val 54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CD0A0-2A30-4893-B76F-EF0CE7B57701}">
      <dsp:nvSpPr>
        <dsp:cNvPr id="0" name=""/>
        <dsp:cNvSpPr/>
      </dsp:nvSpPr>
      <dsp:spPr>
        <a:xfrm>
          <a:off x="829448" y="485184"/>
          <a:ext cx="3237646" cy="3237646"/>
        </a:xfrm>
        <a:prstGeom prst="blockArc">
          <a:avLst>
            <a:gd name="adj1" fmla="val 16200000"/>
            <a:gd name="adj2" fmla="val 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35378-1661-4413-BE99-A2E46F4C4ED0}">
      <dsp:nvSpPr>
        <dsp:cNvPr id="0" name=""/>
        <dsp:cNvSpPr/>
      </dsp:nvSpPr>
      <dsp:spPr>
        <a:xfrm>
          <a:off x="1703509" y="1359245"/>
          <a:ext cx="1489524" cy="1489524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游戏工具</a:t>
          </a:r>
          <a:endParaRPr lang="zh-CN" altLang="en-US" sz="3200" kern="1200"/>
        </a:p>
      </dsp:txBody>
      <dsp:txXfrm>
        <a:off x="1921645" y="1577381"/>
        <a:ext cx="1053252" cy="1053252"/>
      </dsp:txXfrm>
    </dsp:sp>
    <dsp:sp modelId="{B3396F77-7573-4F0E-A383-1F39F646E272}">
      <dsp:nvSpPr>
        <dsp:cNvPr id="0" name=""/>
        <dsp:cNvSpPr/>
      </dsp:nvSpPr>
      <dsp:spPr>
        <a:xfrm>
          <a:off x="1926938" y="1387"/>
          <a:ext cx="1042667" cy="1042667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用户管理</a:t>
          </a:r>
          <a:endParaRPr lang="zh-CN" altLang="en-US" sz="2200" kern="1200"/>
        </a:p>
      </dsp:txBody>
      <dsp:txXfrm>
        <a:off x="2079633" y="154082"/>
        <a:ext cx="737277" cy="737277"/>
      </dsp:txXfrm>
    </dsp:sp>
    <dsp:sp modelId="{CF6EEB0F-8248-49E6-96A3-C705E5C8FF5F}">
      <dsp:nvSpPr>
        <dsp:cNvPr id="0" name=""/>
        <dsp:cNvSpPr/>
      </dsp:nvSpPr>
      <dsp:spPr>
        <a:xfrm>
          <a:off x="3508225" y="1582674"/>
          <a:ext cx="1042667" cy="1042667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产品服务</a:t>
          </a:r>
          <a:endParaRPr lang="zh-CN" altLang="en-US" sz="2200" kern="1200"/>
        </a:p>
      </dsp:txBody>
      <dsp:txXfrm>
        <a:off x="3660920" y="1735369"/>
        <a:ext cx="737277" cy="737277"/>
      </dsp:txXfrm>
    </dsp:sp>
    <dsp:sp modelId="{C8F3C6C4-CEB1-4000-ABAD-34D2A055C9A4}">
      <dsp:nvSpPr>
        <dsp:cNvPr id="0" name=""/>
        <dsp:cNvSpPr/>
      </dsp:nvSpPr>
      <dsp:spPr>
        <a:xfrm>
          <a:off x="1926938" y="3163961"/>
          <a:ext cx="1042667" cy="1042667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资源共享</a:t>
          </a:r>
          <a:endParaRPr lang="zh-CN" altLang="en-US" sz="2200" kern="1200"/>
        </a:p>
      </dsp:txBody>
      <dsp:txXfrm>
        <a:off x="2079633" y="3316656"/>
        <a:ext cx="737277" cy="737277"/>
      </dsp:txXfrm>
    </dsp:sp>
    <dsp:sp modelId="{072AC06B-A45D-43E4-813A-32617A4A85AD}">
      <dsp:nvSpPr>
        <dsp:cNvPr id="0" name=""/>
        <dsp:cNvSpPr/>
      </dsp:nvSpPr>
      <dsp:spPr>
        <a:xfrm>
          <a:off x="345651" y="1582674"/>
          <a:ext cx="1042667" cy="1042667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论坛讨论</a:t>
          </a:r>
          <a:endParaRPr lang="zh-CN" altLang="en-US" sz="2200" kern="1200"/>
        </a:p>
      </dsp:txBody>
      <dsp:txXfrm>
        <a:off x="498346" y="1735369"/>
        <a:ext cx="737277" cy="737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B0FDD-3D40-4083-BEF5-B561CB6AB475}">
      <dsp:nvSpPr>
        <dsp:cNvPr id="0" name=""/>
        <dsp:cNvSpPr/>
      </dsp:nvSpPr>
      <dsp:spPr>
        <a:xfrm rot="5400000">
          <a:off x="4584831" y="-1960738"/>
          <a:ext cx="1073121" cy="526694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用户体息 </a:t>
          </a:r>
          <a:r>
            <a:rPr lang="en-US" altLang="zh-CN" sz="1200" kern="1200" smtClean="0"/>
            <a:t>[</a:t>
          </a:r>
          <a:r>
            <a:rPr lang="zh-CN" altLang="en-US" sz="1200" kern="1200" smtClean="0"/>
            <a:t>登录用户</a:t>
          </a:r>
          <a:r>
            <a:rPr lang="zh-CN" altLang="en-US" sz="1200" kern="1200" smtClean="0"/>
            <a:t>，用户完整信息</a:t>
          </a:r>
          <a:r>
            <a:rPr lang="en-US" altLang="zh-CN" sz="1200" kern="1200" smtClean="0"/>
            <a:t>]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项目网络获得</a:t>
          </a:r>
          <a:r>
            <a:rPr lang="en-US" altLang="zh-CN" sz="1200" kern="1200" smtClean="0"/>
            <a:t>/</a:t>
          </a:r>
          <a:r>
            <a:rPr lang="zh-CN" altLang="en-US" sz="1200" kern="1200" smtClean="0"/>
            <a:t>上传方案  </a:t>
          </a:r>
          <a:r>
            <a:rPr lang="en-US" altLang="zh-CN" sz="1200" kern="1200" smtClean="0"/>
            <a:t>[</a:t>
          </a:r>
          <a:r>
            <a:rPr lang="zh-CN" altLang="en-US" sz="1200" kern="1200" smtClean="0"/>
            <a:t>类似</a:t>
          </a:r>
          <a:r>
            <a:rPr lang="en-US" altLang="zh-CN" sz="1200" kern="1200" smtClean="0"/>
            <a:t>AppStore</a:t>
          </a:r>
          <a:r>
            <a:rPr lang="zh-CN" altLang="en-US" sz="1200" kern="1200" smtClean="0"/>
            <a:t>方式</a:t>
          </a:r>
          <a:r>
            <a:rPr lang="en-US" altLang="zh-CN" sz="1200" kern="1200" smtClean="0"/>
            <a:t>]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资源网络获得</a:t>
          </a:r>
          <a:r>
            <a:rPr lang="en-US" altLang="zh-CN" sz="1200" kern="1200" smtClean="0"/>
            <a:t>/</a:t>
          </a:r>
          <a:r>
            <a:rPr lang="zh-CN" altLang="en-US" sz="1200" kern="1200" smtClean="0"/>
            <a:t>上传方案  </a:t>
          </a:r>
          <a:r>
            <a:rPr lang="en-US" altLang="zh-CN" sz="1200" kern="1200" smtClean="0"/>
            <a:t>[</a:t>
          </a:r>
          <a:r>
            <a:rPr lang="zh-CN" altLang="en-US" sz="1200" kern="1200" smtClean="0"/>
            <a:t>类似</a:t>
          </a:r>
          <a:r>
            <a:rPr lang="en-US" altLang="zh-CN" sz="1200" kern="1200" smtClean="0"/>
            <a:t>PowerPoint</a:t>
          </a:r>
          <a:r>
            <a:rPr lang="zh-CN" altLang="en-US" sz="1200" kern="1200" smtClean="0"/>
            <a:t>网络获取</a:t>
          </a:r>
          <a:r>
            <a:rPr lang="en-US" altLang="zh-CN" sz="1200" kern="1200" smtClean="0"/>
            <a:t>]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模板网络获得</a:t>
          </a:r>
          <a:r>
            <a:rPr lang="en-US" altLang="zh-CN" sz="1200" kern="1200" smtClean="0"/>
            <a:t>/</a:t>
          </a:r>
          <a:r>
            <a:rPr lang="zh-CN" altLang="en-US" sz="1200" kern="1200" smtClean="0"/>
            <a:t>上传方案  </a:t>
          </a:r>
          <a:r>
            <a:rPr lang="en-US" altLang="zh-CN" sz="1200" kern="1200" smtClean="0"/>
            <a:t>[</a:t>
          </a:r>
          <a:r>
            <a:rPr lang="zh-CN" altLang="en-US" sz="1200" kern="1200" smtClean="0"/>
            <a:t>对成套和逻辑的封装</a:t>
          </a:r>
          <a:r>
            <a:rPr lang="en-US" altLang="zh-CN" sz="1200" kern="1200" smtClean="0"/>
            <a:t>]</a:t>
          </a:r>
          <a:endParaRPr lang="zh-CN" altLang="en-US" sz="1200" kern="1200"/>
        </a:p>
      </dsp:txBody>
      <dsp:txXfrm rot="-5400000">
        <a:off x="2487920" y="188558"/>
        <a:ext cx="5214559" cy="968351"/>
      </dsp:txXfrm>
    </dsp:sp>
    <dsp:sp modelId="{5421DDB0-413A-4282-AB45-AE5492AC15C5}">
      <dsp:nvSpPr>
        <dsp:cNvPr id="0" name=""/>
        <dsp:cNvSpPr/>
      </dsp:nvSpPr>
      <dsp:spPr>
        <a:xfrm>
          <a:off x="452397" y="2032"/>
          <a:ext cx="2035522" cy="13414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网络化</a:t>
          </a:r>
          <a:endParaRPr lang="zh-CN" altLang="en-US" sz="2400" kern="1200"/>
        </a:p>
      </dsp:txBody>
      <dsp:txXfrm>
        <a:off x="517879" y="67514"/>
        <a:ext cx="1904558" cy="1210438"/>
      </dsp:txXfrm>
    </dsp:sp>
    <dsp:sp modelId="{52D7A979-5229-4020-BB15-A701E7151573}">
      <dsp:nvSpPr>
        <dsp:cNvPr id="0" name=""/>
        <dsp:cNvSpPr/>
      </dsp:nvSpPr>
      <dsp:spPr>
        <a:xfrm rot="5400000">
          <a:off x="4607169" y="-552266"/>
          <a:ext cx="1073121" cy="5266944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项目可视化 </a:t>
          </a:r>
          <a:r>
            <a:rPr lang="en-US" altLang="zh-CN" sz="1200" kern="1200" smtClean="0"/>
            <a:t>[</a:t>
          </a:r>
          <a:r>
            <a:rPr lang="zh-CN" altLang="en-US" sz="1200" kern="1200" smtClean="0"/>
            <a:t>类似</a:t>
          </a:r>
          <a:r>
            <a:rPr lang="en-US" altLang="zh-CN" sz="1200" kern="1200" smtClean="0"/>
            <a:t>PowerPoint</a:t>
          </a:r>
          <a:r>
            <a:rPr lang="zh-CN" altLang="en-US" sz="1200" kern="1200" smtClean="0"/>
            <a:t>左边展示栏</a:t>
          </a:r>
          <a:r>
            <a:rPr lang="en-US" altLang="zh-CN" sz="1200" kern="1200" smtClean="0"/>
            <a:t>]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模板可视化 </a:t>
          </a:r>
          <a:r>
            <a:rPr lang="en-US" altLang="zh-CN" sz="1200" kern="1200" smtClean="0"/>
            <a:t>[</a:t>
          </a:r>
          <a:r>
            <a:rPr lang="zh-CN" altLang="en-US" sz="1200" kern="1200" smtClean="0"/>
            <a:t>提供单独的模板编辑器</a:t>
          </a:r>
          <a:r>
            <a:rPr lang="en-US" altLang="zh-CN" sz="1200" kern="1200" smtClean="0"/>
            <a:t>]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操作</a:t>
          </a:r>
          <a:r>
            <a:rPr lang="zh-CN" altLang="en-US" sz="1200" kern="1200" smtClean="0"/>
            <a:t>简化      </a:t>
          </a:r>
          <a:r>
            <a:rPr lang="en-US" altLang="zh-CN" sz="1200" kern="1200" smtClean="0"/>
            <a:t>[</a:t>
          </a:r>
          <a:r>
            <a:rPr lang="zh-CN" altLang="en-US" sz="1200" kern="1200" smtClean="0"/>
            <a:t>根据</a:t>
          </a:r>
          <a:r>
            <a:rPr lang="zh-CN" altLang="en-US" sz="1200" kern="1200" smtClean="0"/>
            <a:t>具体点优化用户</a:t>
          </a:r>
          <a:r>
            <a:rPr lang="zh-CN" altLang="en-US" sz="1200" kern="1200" smtClean="0"/>
            <a:t>体验</a:t>
          </a:r>
          <a:r>
            <a:rPr lang="en-US" altLang="zh-CN" sz="1200" kern="1200" smtClean="0"/>
            <a:t>]</a:t>
          </a:r>
          <a:endParaRPr lang="zh-CN" altLang="en-US" sz="1200" kern="1200"/>
        </a:p>
      </dsp:txBody>
      <dsp:txXfrm rot="-5400000">
        <a:off x="2510258" y="1597030"/>
        <a:ext cx="5214559" cy="968351"/>
      </dsp:txXfrm>
    </dsp:sp>
    <dsp:sp modelId="{31A8C409-4555-4B11-AC8C-9BA832E08F65}">
      <dsp:nvSpPr>
        <dsp:cNvPr id="0" name=""/>
        <dsp:cNvSpPr/>
      </dsp:nvSpPr>
      <dsp:spPr>
        <a:xfrm>
          <a:off x="452397" y="1410504"/>
          <a:ext cx="2057860" cy="1341402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界面简化</a:t>
          </a:r>
          <a:endParaRPr lang="zh-CN" altLang="en-US" sz="2400" kern="1200"/>
        </a:p>
      </dsp:txBody>
      <dsp:txXfrm>
        <a:off x="517879" y="1475986"/>
        <a:ext cx="1926896" cy="1210438"/>
      </dsp:txXfrm>
    </dsp:sp>
    <dsp:sp modelId="{6C466748-B12B-4150-B237-F9231D78BB4C}">
      <dsp:nvSpPr>
        <dsp:cNvPr id="0" name=""/>
        <dsp:cNvSpPr/>
      </dsp:nvSpPr>
      <dsp:spPr>
        <a:xfrm rot="5400000">
          <a:off x="4607169" y="856206"/>
          <a:ext cx="1073121" cy="5266944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事件</a:t>
          </a:r>
          <a:r>
            <a:rPr lang="en-US" altLang="zh-CN" sz="1200" kern="1200" smtClean="0"/>
            <a:t>/</a:t>
          </a:r>
          <a:r>
            <a:rPr lang="zh-CN" altLang="en-US" sz="1200" kern="1200" smtClean="0"/>
            <a:t>行为的流程</a:t>
          </a:r>
          <a:r>
            <a:rPr lang="zh-CN" altLang="en-US" sz="1200" kern="1200" smtClean="0"/>
            <a:t>体系。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组件</a:t>
          </a:r>
          <a:r>
            <a:rPr lang="zh-CN" altLang="en-US" sz="1200" kern="1200" smtClean="0"/>
            <a:t>的事件配置</a:t>
          </a:r>
          <a:r>
            <a:rPr lang="en-US" altLang="zh-CN" sz="1200" kern="1200" smtClean="0"/>
            <a:t>/</a:t>
          </a:r>
          <a:r>
            <a:rPr lang="zh-CN" altLang="en-US" sz="1200" kern="1200" smtClean="0"/>
            <a:t>行为</a:t>
          </a:r>
          <a:r>
            <a:rPr lang="zh-CN" altLang="en-US" sz="1200" kern="1200" smtClean="0"/>
            <a:t>配置体系。</a:t>
          </a:r>
          <a:endParaRPr lang="zh-CN" alt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/>
            <a:t>展现方式参考</a:t>
          </a:r>
          <a:r>
            <a:rPr lang="en-US" altLang="zh-CN" sz="1200" kern="1200" smtClean="0"/>
            <a:t>GameMaker/GameMei</a:t>
          </a:r>
          <a:r>
            <a:rPr lang="zh-CN" altLang="en-US" sz="1200" kern="1200" smtClean="0"/>
            <a:t>方式</a:t>
          </a:r>
          <a:r>
            <a:rPr lang="zh-CN" altLang="en-US" sz="1200" kern="1200" smtClean="0"/>
            <a:t>。</a:t>
          </a:r>
          <a:r>
            <a:rPr lang="en-US" altLang="zh-CN" sz="1200" kern="1200" smtClean="0"/>
            <a:t/>
          </a:r>
          <a:br>
            <a:rPr lang="en-US" altLang="zh-CN" sz="1200" kern="1200" smtClean="0"/>
          </a:br>
          <a:r>
            <a:rPr lang="zh-CN" altLang="en-US" sz="1200" kern="1200" smtClean="0"/>
            <a:t>（</a:t>
          </a:r>
          <a:r>
            <a:rPr lang="zh-CN" altLang="en-US" sz="1200" kern="1200" smtClean="0">
              <a:solidFill>
                <a:srgbClr val="FF0000"/>
              </a:solidFill>
            </a:rPr>
            <a:t>用户调查结果：不希望用</a:t>
          </a:r>
          <a:r>
            <a:rPr lang="en-US" altLang="zh-CN" sz="1200" kern="1200" smtClean="0">
              <a:solidFill>
                <a:srgbClr val="FF0000"/>
              </a:solidFill>
            </a:rPr>
            <a:t>Unity</a:t>
          </a:r>
          <a:r>
            <a:rPr lang="zh-CN" altLang="en-US" sz="1200" kern="1200" smtClean="0">
              <a:solidFill>
                <a:srgbClr val="FF0000"/>
              </a:solidFill>
            </a:rPr>
            <a:t>图形方式，主要是感觉难以理解，</a:t>
          </a:r>
          <a:r>
            <a:rPr lang="en-US" altLang="zh-CN" sz="1200" kern="1200" smtClean="0">
              <a:solidFill>
                <a:srgbClr val="FF0000"/>
              </a:solidFill>
            </a:rPr>
            <a:t/>
          </a:r>
          <a:br>
            <a:rPr lang="en-US" altLang="zh-CN" sz="1200" kern="1200" smtClean="0">
              <a:solidFill>
                <a:srgbClr val="FF0000"/>
              </a:solidFill>
            </a:rPr>
          </a:br>
          <a:r>
            <a:rPr lang="zh-CN" altLang="en-US" sz="1200" kern="1200" smtClean="0">
              <a:solidFill>
                <a:srgbClr val="FF0000"/>
              </a:solidFill>
            </a:rPr>
            <a:t>希望能更加容易理解，在配置展现方式能更加系统化，帮助完善化</a:t>
          </a:r>
          <a:r>
            <a:rPr lang="zh-CN" altLang="en-US" sz="1200" kern="1200" smtClean="0"/>
            <a:t>）</a:t>
          </a:r>
          <a:endParaRPr lang="zh-CN" altLang="en-US" sz="1200" kern="1200"/>
        </a:p>
      </dsp:txBody>
      <dsp:txXfrm rot="-5400000">
        <a:off x="2510258" y="3005503"/>
        <a:ext cx="5214559" cy="968351"/>
      </dsp:txXfrm>
    </dsp:sp>
    <dsp:sp modelId="{3C47A19E-5FB7-421E-863F-DCCC5D42870C}">
      <dsp:nvSpPr>
        <dsp:cNvPr id="0" name=""/>
        <dsp:cNvSpPr/>
      </dsp:nvSpPr>
      <dsp:spPr>
        <a:xfrm>
          <a:off x="452397" y="2818977"/>
          <a:ext cx="2057860" cy="134140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程序简化</a:t>
          </a:r>
          <a:endParaRPr lang="zh-CN" altLang="en-US" sz="2400" kern="1200"/>
        </a:p>
      </dsp:txBody>
      <dsp:txXfrm>
        <a:off x="517879" y="2884459"/>
        <a:ext cx="1926896" cy="1210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2014/5/19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044143"/>
            <a:ext cx="2160240" cy="614420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85720" y="2522306"/>
            <a:ext cx="8640960" cy="1257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编辑器改进方案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2014.05.19    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春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界面简化 </a:t>
            </a:r>
            <a:r>
              <a:rPr lang="en-US" altLang="zh-CN"/>
              <a:t>– </a:t>
            </a:r>
            <a:r>
              <a:rPr lang="zh-CN" altLang="en-US"/>
              <a:t>结构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40979" y="2716882"/>
            <a:ext cx="172819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界面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635896" y="1420737"/>
            <a:ext cx="1728192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项目展示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635896" y="2716881"/>
            <a:ext cx="1728192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资源展示</a:t>
            </a:r>
          </a:p>
        </p:txBody>
      </p:sp>
      <p:cxnSp>
        <p:nvCxnSpPr>
          <p:cNvPr id="7" name="直接连接符 17"/>
          <p:cNvCxnSpPr>
            <a:stCxn id="5" idx="1"/>
            <a:endCxn id="4" idx="3"/>
          </p:cNvCxnSpPr>
          <p:nvPr/>
        </p:nvCxnSpPr>
        <p:spPr>
          <a:xfrm rot="10800000" flipV="1">
            <a:off x="2769172" y="1600756"/>
            <a:ext cx="866725" cy="129614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7"/>
          <p:cNvCxnSpPr>
            <a:stCxn id="6" idx="1"/>
            <a:endCxn id="4" idx="3"/>
          </p:cNvCxnSpPr>
          <p:nvPr/>
        </p:nvCxnSpPr>
        <p:spPr>
          <a:xfrm rot="10800000" flipV="1">
            <a:off x="2769172" y="2896900"/>
            <a:ext cx="866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35896" y="4013026"/>
            <a:ext cx="1728192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模板</a:t>
            </a:r>
            <a:r>
              <a:rPr lang="zh-CN" altLang="en-US"/>
              <a:t>编辑</a:t>
            </a:r>
          </a:p>
        </p:txBody>
      </p:sp>
      <p:cxnSp>
        <p:nvCxnSpPr>
          <p:cNvPr id="10" name="直接连接符 17"/>
          <p:cNvCxnSpPr>
            <a:stCxn id="9" idx="1"/>
            <a:endCxn id="4" idx="3"/>
          </p:cNvCxnSpPr>
          <p:nvPr/>
        </p:nvCxnSpPr>
        <p:spPr>
          <a:xfrm rot="10800000">
            <a:off x="2769172" y="2896902"/>
            <a:ext cx="866725" cy="129614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1426" y="127672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项目展示方式修改，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类似</a:t>
            </a:r>
            <a:r>
              <a:rPr lang="en-US" altLang="zh-CN" smtClean="0"/>
              <a:t>PowerPoint</a:t>
            </a:r>
            <a:r>
              <a:rPr lang="zh-CN" altLang="en-US" smtClean="0"/>
              <a:t>方式展示项目。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1426" y="2500857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资源的预览功能，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双击</a:t>
            </a:r>
            <a:r>
              <a:rPr lang="zh-CN" altLang="en-US" smtClean="0"/>
              <a:t>后</a:t>
            </a:r>
            <a:r>
              <a:rPr lang="zh-CN" altLang="en-US" smtClean="0"/>
              <a:t>打开资源，查看详细信息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68428" y="3766799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模板的</a:t>
            </a:r>
            <a:r>
              <a:rPr lang="zh-CN" altLang="en-US" smtClean="0"/>
              <a:t>编辑器功能，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不在场景内</a:t>
            </a:r>
            <a:r>
              <a:rPr lang="zh-CN" altLang="en-US" smtClean="0"/>
              <a:t>，</a:t>
            </a:r>
            <a:r>
              <a:rPr lang="zh-CN" altLang="en-US"/>
              <a:t>可以</a:t>
            </a:r>
            <a:r>
              <a:rPr lang="zh-CN" altLang="en-US" smtClean="0"/>
              <a:t>直接</a:t>
            </a:r>
            <a:r>
              <a:rPr lang="zh-CN" altLang="en-US" smtClean="0"/>
              <a:t>修改模板内容。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界面简化 </a:t>
            </a:r>
            <a:r>
              <a:rPr lang="en-US" altLang="zh-CN"/>
              <a:t>– </a:t>
            </a:r>
            <a:r>
              <a:rPr lang="zh-CN" altLang="en-US"/>
              <a:t>预估</a:t>
            </a:r>
            <a:r>
              <a:rPr lang="en-US" altLang="zh-CN" smtClean="0"/>
              <a:t>(</a:t>
            </a:r>
            <a:r>
              <a:rPr lang="en-US" altLang="zh-CN" smtClean="0"/>
              <a:t>21.5</a:t>
            </a:r>
            <a:r>
              <a:rPr lang="zh-CN" altLang="en-US" smtClean="0"/>
              <a:t>人</a:t>
            </a:r>
            <a:r>
              <a:rPr lang="zh-CN" altLang="en-US"/>
              <a:t>月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47255"/>
              </p:ext>
            </p:extLst>
          </p:nvPr>
        </p:nvGraphicFramePr>
        <p:xfrm>
          <a:off x="395536" y="1132706"/>
          <a:ext cx="8352929" cy="39739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7018"/>
                <a:gridCol w="3759488"/>
                <a:gridCol w="792088"/>
                <a:gridCol w="720080"/>
                <a:gridCol w="720080"/>
                <a:gridCol w="742407"/>
                <a:gridCol w="841768"/>
              </a:tblGrid>
              <a:tr h="701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功能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目标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设计</a:t>
                      </a:r>
                      <a:endParaRPr lang="en-US" altLang="zh-CN" sz="12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人月</a:t>
                      </a:r>
                      <a:r>
                        <a:rPr lang="en-US" altLang="zh-CN" sz="120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制作</a:t>
                      </a:r>
                      <a:endParaRPr lang="en-US" altLang="zh-CN" sz="1200" smtClean="0"/>
                    </a:p>
                    <a:p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人月</a:t>
                      </a:r>
                      <a:r>
                        <a:rPr lang="en-US" altLang="zh-CN" sz="1200" smtClean="0"/>
                        <a:t>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测试</a:t>
                      </a:r>
                      <a:endParaRPr lang="en-US" altLang="zh-CN" sz="1200" smtClean="0"/>
                    </a:p>
                    <a:p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人月</a:t>
                      </a:r>
                      <a:r>
                        <a:rPr lang="en-US" altLang="zh-CN" sz="1200" smtClean="0"/>
                        <a:t>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发布</a:t>
                      </a:r>
                      <a:endParaRPr lang="en-US" altLang="zh-CN" sz="1200" smtClean="0"/>
                    </a:p>
                    <a:p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人月</a:t>
                      </a:r>
                      <a:r>
                        <a:rPr lang="en-US" altLang="zh-CN" sz="1200" smtClean="0"/>
                        <a:t>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总计</a:t>
                      </a:r>
                      <a:endParaRPr lang="en-US" altLang="zh-CN" sz="1200" smtClean="0"/>
                    </a:p>
                    <a:p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人月</a:t>
                      </a:r>
                      <a:r>
                        <a:rPr lang="en-US" altLang="zh-CN" sz="1200" smtClean="0"/>
                        <a:t>)</a:t>
                      </a:r>
                      <a:endParaRPr lang="zh-CN" altLang="en-US" sz="1200"/>
                    </a:p>
                  </a:txBody>
                  <a:tcPr/>
                </a:tc>
              </a:tr>
              <a:tr h="701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项目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项目布局调整，类似</a:t>
                      </a:r>
                      <a:r>
                        <a:rPr lang="en-US" altLang="zh-CN" sz="1200" smtClean="0"/>
                        <a:t>PowerPoint</a:t>
                      </a:r>
                      <a:r>
                        <a:rPr lang="zh-CN" altLang="en-US" sz="1200" smtClean="0"/>
                        <a:t>展示页面方式。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点击场景画面，查看场景资源。</a:t>
                      </a:r>
                      <a:endParaRPr lang="en-US" altLang="zh-CN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3.5</a:t>
                      </a:r>
                      <a:endParaRPr lang="zh-CN" altLang="en-US" sz="1200"/>
                    </a:p>
                  </a:txBody>
                  <a:tcPr/>
                </a:tc>
              </a:tr>
              <a:tr h="701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场景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资源分层展示。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资源导入功能强化。</a:t>
                      </a:r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工具栏，动画</a:t>
                      </a:r>
                      <a:r>
                        <a:rPr lang="en-US" altLang="zh-CN" sz="120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4.0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6.5</a:t>
                      </a:r>
                      <a:endParaRPr lang="zh-CN" altLang="en-US" sz="1200"/>
                    </a:p>
                  </a:txBody>
                  <a:tcPr/>
                </a:tc>
              </a:tr>
              <a:tr h="701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模板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模板编辑页面展示设计。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模板编辑页面展示程序实现。</a:t>
                      </a:r>
                      <a:endParaRPr lang="en-US" altLang="zh-CN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5.0</a:t>
                      </a:r>
                      <a:endParaRPr lang="zh-CN" altLang="en-US" sz="1200"/>
                    </a:p>
                  </a:txBody>
                  <a:tcPr/>
                </a:tc>
              </a:tr>
              <a:tr h="8094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资源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模型预览功能。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目录</a:t>
                      </a:r>
                      <a:r>
                        <a:rPr lang="en-US" altLang="zh-CN" sz="1200" smtClean="0"/>
                        <a:t>/</a:t>
                      </a:r>
                      <a:r>
                        <a:rPr lang="zh-CN" altLang="en-US" sz="1200" smtClean="0"/>
                        <a:t>资源名称修改。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动画工具的修改。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图标</a:t>
                      </a:r>
                      <a:r>
                        <a:rPr lang="zh-CN" altLang="en-US" sz="1200" smtClean="0"/>
                        <a:t>明确化</a:t>
                      </a:r>
                      <a:r>
                        <a:rPr lang="zh-CN" altLang="en-US" sz="1200" smtClean="0"/>
                        <a:t>。</a:t>
                      </a:r>
                      <a:endParaRPr lang="en-US" altLang="zh-CN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4.0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6.5</a:t>
                      </a:r>
                      <a:endParaRPr lang="zh-CN" altLang="en-US" sz="1200"/>
                    </a:p>
                  </a:txBody>
                  <a:tcPr/>
                </a:tc>
              </a:tr>
              <a:tr h="346918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21.5</a:t>
                      </a:r>
                      <a:endParaRPr lang="zh-CN" altLang="en-US" sz="12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8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界面简化 </a:t>
            </a:r>
            <a:r>
              <a:rPr lang="en-US" altLang="zh-CN"/>
              <a:t>- </a:t>
            </a:r>
            <a:r>
              <a:rPr lang="zh-CN" altLang="en-US"/>
              <a:t>编辑分解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51546" y="2728945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选择项目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1115642" y="3186642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建立空项目</a:t>
            </a:r>
            <a:endParaRPr lang="zh-CN" altLang="en-US" sz="1050"/>
          </a:p>
        </p:txBody>
      </p:sp>
      <p:cxnSp>
        <p:nvCxnSpPr>
          <p:cNvPr id="6" name="肘形连接符 5"/>
          <p:cNvCxnSpPr>
            <a:stCxn id="4" idx="2"/>
            <a:endCxn id="5" idx="1"/>
          </p:cNvCxnSpPr>
          <p:nvPr/>
        </p:nvCxnSpPr>
        <p:spPr>
          <a:xfrm rot="16200000" flipH="1">
            <a:off x="836283" y="3051299"/>
            <a:ext cx="270686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115642" y="3564029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打开本地项目</a:t>
            </a:r>
            <a:endParaRPr lang="zh-CN" altLang="en-US" sz="1050"/>
          </a:p>
        </p:txBody>
      </p:sp>
      <p:cxnSp>
        <p:nvCxnSpPr>
          <p:cNvPr id="8" name="肘形连接符 7"/>
          <p:cNvCxnSpPr>
            <a:stCxn id="4" idx="2"/>
            <a:endCxn id="7" idx="1"/>
          </p:cNvCxnSpPr>
          <p:nvPr/>
        </p:nvCxnSpPr>
        <p:spPr>
          <a:xfrm rot="16200000" flipH="1">
            <a:off x="647590" y="3239992"/>
            <a:ext cx="648073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115642" y="3924069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安装远程项目</a:t>
            </a:r>
            <a:endParaRPr lang="zh-CN" altLang="en-US" sz="1050"/>
          </a:p>
        </p:txBody>
      </p:sp>
      <p:cxnSp>
        <p:nvCxnSpPr>
          <p:cNvPr id="10" name="肘形连接符 9"/>
          <p:cNvCxnSpPr>
            <a:stCxn id="4" idx="2"/>
            <a:endCxn id="9" idx="1"/>
          </p:cNvCxnSpPr>
          <p:nvPr/>
        </p:nvCxnSpPr>
        <p:spPr>
          <a:xfrm rot="16200000" flipH="1">
            <a:off x="467570" y="3420012"/>
            <a:ext cx="1008113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293761" y="2107073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创建场景</a:t>
            </a:r>
            <a:endParaRPr lang="zh-CN" altLang="en-US" sz="1200"/>
          </a:p>
        </p:txBody>
      </p:sp>
      <p:sp>
        <p:nvSpPr>
          <p:cNvPr id="12" name="圆角矩形 11"/>
          <p:cNvSpPr/>
          <p:nvPr/>
        </p:nvSpPr>
        <p:spPr>
          <a:xfrm>
            <a:off x="3293761" y="3349342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创建模板</a:t>
            </a:r>
            <a:endParaRPr lang="zh-CN" altLang="en-US" sz="1200"/>
          </a:p>
        </p:txBody>
      </p:sp>
      <p:cxnSp>
        <p:nvCxnSpPr>
          <p:cNvPr id="13" name="肘形连接符 12"/>
          <p:cNvCxnSpPr>
            <a:stCxn id="4" idx="3"/>
            <a:endCxn id="11" idx="1"/>
          </p:cNvCxnSpPr>
          <p:nvPr/>
        </p:nvCxnSpPr>
        <p:spPr>
          <a:xfrm flipV="1">
            <a:off x="1403674" y="2272587"/>
            <a:ext cx="1890087" cy="62187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3"/>
            <a:endCxn id="12" idx="1"/>
          </p:cNvCxnSpPr>
          <p:nvPr/>
        </p:nvCxnSpPr>
        <p:spPr>
          <a:xfrm>
            <a:off x="1403674" y="2894459"/>
            <a:ext cx="1890087" cy="62039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048080" y="3820235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本地模板</a:t>
            </a:r>
            <a:endParaRPr lang="zh-CN" altLang="en-US" sz="1050"/>
          </a:p>
        </p:txBody>
      </p:sp>
      <p:sp>
        <p:nvSpPr>
          <p:cNvPr id="16" name="圆角矩形 15"/>
          <p:cNvSpPr/>
          <p:nvPr/>
        </p:nvSpPr>
        <p:spPr>
          <a:xfrm>
            <a:off x="4055980" y="4198077"/>
            <a:ext cx="12601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网络模板</a:t>
            </a:r>
            <a:endParaRPr lang="zh-CN" altLang="en-US" sz="1050"/>
          </a:p>
        </p:txBody>
      </p:sp>
      <p:cxnSp>
        <p:nvCxnSpPr>
          <p:cNvPr id="17" name="肘形连接符 16"/>
          <p:cNvCxnSpPr>
            <a:stCxn id="12" idx="2"/>
            <a:endCxn id="15" idx="1"/>
          </p:cNvCxnSpPr>
          <p:nvPr/>
        </p:nvCxnSpPr>
        <p:spPr>
          <a:xfrm rot="16200000" flipH="1">
            <a:off x="3817011" y="3733182"/>
            <a:ext cx="283882" cy="178255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2"/>
            <a:endCxn id="16" idx="1"/>
          </p:cNvCxnSpPr>
          <p:nvPr/>
        </p:nvCxnSpPr>
        <p:spPr>
          <a:xfrm rot="16200000" flipH="1">
            <a:off x="3632040" y="3918153"/>
            <a:ext cx="661724" cy="186155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232852" y="2787811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逻辑建立</a:t>
            </a:r>
            <a:endParaRPr lang="zh-CN" altLang="en-US" sz="1200"/>
          </a:p>
        </p:txBody>
      </p:sp>
      <p:cxnSp>
        <p:nvCxnSpPr>
          <p:cNvPr id="20" name="肘形连接符 19"/>
          <p:cNvCxnSpPr>
            <a:stCxn id="11" idx="3"/>
            <a:endCxn id="19" idx="1"/>
          </p:cNvCxnSpPr>
          <p:nvPr/>
        </p:nvCxnSpPr>
        <p:spPr>
          <a:xfrm>
            <a:off x="4445889" y="2272587"/>
            <a:ext cx="786963" cy="68073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 flipV="1">
            <a:off x="4445889" y="2953325"/>
            <a:ext cx="786963" cy="56153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117491" y="1599016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获得网络资源</a:t>
            </a:r>
            <a:endParaRPr lang="zh-CN" altLang="en-US" sz="1050"/>
          </a:p>
        </p:txBody>
      </p:sp>
      <p:cxnSp>
        <p:nvCxnSpPr>
          <p:cNvPr id="23" name="肘形连接符 55"/>
          <p:cNvCxnSpPr>
            <a:stCxn id="12" idx="0"/>
            <a:endCxn id="11" idx="2"/>
          </p:cNvCxnSpPr>
          <p:nvPr/>
        </p:nvCxnSpPr>
        <p:spPr>
          <a:xfrm flipV="1">
            <a:off x="3869825" y="2438100"/>
            <a:ext cx="0" cy="911242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783964" y="2809309"/>
            <a:ext cx="902086" cy="28803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放</a:t>
            </a:r>
            <a:r>
              <a:rPr lang="zh-CN" altLang="en-US" sz="1050" smtClean="0"/>
              <a:t>入场景</a:t>
            </a:r>
            <a:endParaRPr lang="zh-CN" altLang="en-US" sz="1050"/>
          </a:p>
        </p:txBody>
      </p:sp>
      <p:cxnSp>
        <p:nvCxnSpPr>
          <p:cNvPr id="25" name="肘形连接符 24"/>
          <p:cNvCxnSpPr>
            <a:stCxn id="22" idx="1"/>
            <a:endCxn id="11" idx="0"/>
          </p:cNvCxnSpPr>
          <p:nvPr/>
        </p:nvCxnSpPr>
        <p:spPr>
          <a:xfrm rot="10800000" flipV="1">
            <a:off x="3869825" y="1743031"/>
            <a:ext cx="247666" cy="364041"/>
          </a:xfrm>
          <a:prstGeom prst="bentConnector2">
            <a:avLst/>
          </a:prstGeom>
          <a:ln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117491" y="1166968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增加本地资源</a:t>
            </a:r>
            <a:endParaRPr lang="zh-CN" altLang="en-US" sz="1050"/>
          </a:p>
        </p:txBody>
      </p:sp>
      <p:cxnSp>
        <p:nvCxnSpPr>
          <p:cNvPr id="27" name="肘形连接符 26"/>
          <p:cNvCxnSpPr>
            <a:stCxn id="26" idx="1"/>
            <a:endCxn id="11" idx="0"/>
          </p:cNvCxnSpPr>
          <p:nvPr/>
        </p:nvCxnSpPr>
        <p:spPr>
          <a:xfrm rot="10800000" flipV="1">
            <a:off x="3869825" y="1310983"/>
            <a:ext cx="247666" cy="796089"/>
          </a:xfrm>
          <a:prstGeom prst="bentConnector2">
            <a:avLst/>
          </a:prstGeom>
          <a:ln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6866711" y="2781920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运行项目</a:t>
            </a:r>
            <a:endParaRPr lang="zh-CN" altLang="en-US" sz="1200"/>
          </a:p>
        </p:txBody>
      </p:sp>
      <p:cxnSp>
        <p:nvCxnSpPr>
          <p:cNvPr id="29" name="肘形连接符 94"/>
          <p:cNvCxnSpPr>
            <a:stCxn id="19" idx="3"/>
            <a:endCxn id="28" idx="1"/>
          </p:cNvCxnSpPr>
          <p:nvPr/>
        </p:nvCxnSpPr>
        <p:spPr>
          <a:xfrm flipV="1">
            <a:off x="6384980" y="2947434"/>
            <a:ext cx="481731" cy="58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7732949" y="3330658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预览</a:t>
            </a:r>
            <a:r>
              <a:rPr lang="zh-CN" altLang="en-US" sz="1050" smtClean="0"/>
              <a:t>项目</a:t>
            </a:r>
            <a:endParaRPr lang="zh-CN" altLang="en-US" sz="1050"/>
          </a:p>
        </p:txBody>
      </p:sp>
      <p:cxnSp>
        <p:nvCxnSpPr>
          <p:cNvPr id="31" name="肘形连接符 30"/>
          <p:cNvCxnSpPr>
            <a:stCxn id="28" idx="2"/>
            <a:endCxn id="30" idx="1"/>
          </p:cNvCxnSpPr>
          <p:nvPr/>
        </p:nvCxnSpPr>
        <p:spPr>
          <a:xfrm rot="16200000" flipH="1">
            <a:off x="7406999" y="3148723"/>
            <a:ext cx="361727" cy="29017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031476" y="3523811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配置编辑</a:t>
            </a:r>
            <a:endParaRPr lang="zh-CN" altLang="en-US" sz="1050"/>
          </a:p>
        </p:txBody>
      </p:sp>
      <p:cxnSp>
        <p:nvCxnSpPr>
          <p:cNvPr id="33" name="肘形连接符 32"/>
          <p:cNvCxnSpPr>
            <a:stCxn id="19" idx="2"/>
            <a:endCxn id="32" idx="1"/>
          </p:cNvCxnSpPr>
          <p:nvPr/>
        </p:nvCxnSpPr>
        <p:spPr>
          <a:xfrm rot="16200000" flipH="1">
            <a:off x="5645702" y="3282052"/>
            <a:ext cx="548989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6031476" y="3924069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图形化编辑</a:t>
            </a:r>
            <a:endParaRPr lang="zh-CN" altLang="en-US" sz="1050"/>
          </a:p>
        </p:txBody>
      </p:sp>
      <p:cxnSp>
        <p:nvCxnSpPr>
          <p:cNvPr id="35" name="肘形连接符 34"/>
          <p:cNvCxnSpPr>
            <a:stCxn id="19" idx="2"/>
            <a:endCxn id="34" idx="1"/>
          </p:cNvCxnSpPr>
          <p:nvPr/>
        </p:nvCxnSpPr>
        <p:spPr>
          <a:xfrm rot="16200000" flipH="1">
            <a:off x="5445573" y="3482181"/>
            <a:ext cx="949247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6031476" y="4342092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网络逻辑模块</a:t>
            </a:r>
            <a:endParaRPr lang="zh-CN" altLang="en-US" sz="1050"/>
          </a:p>
        </p:txBody>
      </p:sp>
      <p:cxnSp>
        <p:nvCxnSpPr>
          <p:cNvPr id="37" name="肘形连接符 36"/>
          <p:cNvCxnSpPr>
            <a:stCxn id="19" idx="2"/>
            <a:endCxn id="36" idx="1"/>
          </p:cNvCxnSpPr>
          <p:nvPr/>
        </p:nvCxnSpPr>
        <p:spPr>
          <a:xfrm rot="16200000" flipH="1">
            <a:off x="5236561" y="3691193"/>
            <a:ext cx="1367270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6031477" y="4733334"/>
            <a:ext cx="126804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编辑工具</a:t>
            </a:r>
            <a:r>
              <a:rPr lang="en-US" altLang="zh-CN" sz="1050" smtClean="0"/>
              <a:t>(Mono/VS IDE)</a:t>
            </a:r>
            <a:endParaRPr lang="zh-CN" altLang="en-US" sz="1050"/>
          </a:p>
        </p:txBody>
      </p:sp>
      <p:cxnSp>
        <p:nvCxnSpPr>
          <p:cNvPr id="39" name="肘形连接符 38"/>
          <p:cNvCxnSpPr>
            <a:stCxn id="19" idx="2"/>
            <a:endCxn id="38" idx="1"/>
          </p:cNvCxnSpPr>
          <p:nvPr/>
        </p:nvCxnSpPr>
        <p:spPr>
          <a:xfrm rot="16200000" flipH="1">
            <a:off x="5022938" y="3904815"/>
            <a:ext cx="1794516" cy="222561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7732949" y="3708045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发布项目</a:t>
            </a:r>
            <a:endParaRPr lang="zh-CN" altLang="en-US" sz="1050"/>
          </a:p>
        </p:txBody>
      </p:sp>
      <p:cxnSp>
        <p:nvCxnSpPr>
          <p:cNvPr id="41" name="肘形连接符 40"/>
          <p:cNvCxnSpPr>
            <a:stCxn id="28" idx="2"/>
            <a:endCxn id="40" idx="1"/>
          </p:cNvCxnSpPr>
          <p:nvPr/>
        </p:nvCxnSpPr>
        <p:spPr>
          <a:xfrm rot="16200000" flipH="1">
            <a:off x="7218305" y="3337417"/>
            <a:ext cx="739114" cy="29017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界面</a:t>
            </a:r>
            <a:r>
              <a:rPr lang="zh-CN" altLang="en-US" smtClean="0"/>
              <a:t>简化 </a:t>
            </a:r>
            <a:r>
              <a:rPr lang="en-US" altLang="zh-CN" smtClean="0"/>
              <a:t>- </a:t>
            </a:r>
            <a:r>
              <a:rPr lang="zh-CN" altLang="en-US" smtClean="0"/>
              <a:t>编辑器布局</a:t>
            </a:r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5" y="1348730"/>
            <a:ext cx="7677860" cy="418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15169" y="916682"/>
            <a:ext cx="847407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smtClean="0"/>
              <a:t>所有按键分组放在工具栏顶部，左侧为大纲和预览区域，右侧为属性区域</a:t>
            </a:r>
            <a:r>
              <a:rPr lang="zh-CN" altLang="en-US" sz="1600" smtClean="0"/>
              <a:t>。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36768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程序简化 </a:t>
            </a:r>
            <a:r>
              <a:rPr lang="en-US" altLang="zh-CN"/>
              <a:t>– </a:t>
            </a:r>
            <a:r>
              <a:rPr lang="zh-CN" altLang="en-US"/>
              <a:t>结构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51520" y="2267942"/>
            <a:ext cx="172819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程序</a:t>
            </a:r>
            <a:r>
              <a:rPr lang="zh-CN" altLang="en-US" smtClean="0"/>
              <a:t>简化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71800" y="1403846"/>
            <a:ext cx="1562498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事件流体系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054377" y="2299488"/>
            <a:ext cx="1728192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事件列表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54377" y="3132038"/>
            <a:ext cx="1728192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行为列表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771800" y="3132038"/>
            <a:ext cx="156249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事件配置</a:t>
            </a:r>
            <a:endParaRPr lang="zh-CN" altLang="en-US"/>
          </a:p>
        </p:txBody>
      </p:sp>
      <p:cxnSp>
        <p:nvCxnSpPr>
          <p:cNvPr id="9" name="直接连接符 17"/>
          <p:cNvCxnSpPr>
            <a:stCxn id="5" idx="1"/>
            <a:endCxn id="4" idx="3"/>
          </p:cNvCxnSpPr>
          <p:nvPr/>
        </p:nvCxnSpPr>
        <p:spPr>
          <a:xfrm rot="10800000" flipV="1">
            <a:off x="1979712" y="1583866"/>
            <a:ext cx="792088" cy="8640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7"/>
          <p:cNvCxnSpPr>
            <a:stCxn id="8" idx="1"/>
            <a:endCxn id="4" idx="3"/>
          </p:cNvCxnSpPr>
          <p:nvPr/>
        </p:nvCxnSpPr>
        <p:spPr>
          <a:xfrm rot="10800000">
            <a:off x="1979712" y="2447962"/>
            <a:ext cx="792088" cy="8640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7"/>
          <p:cNvCxnSpPr>
            <a:stCxn id="6" idx="1"/>
            <a:endCxn id="8" idx="3"/>
          </p:cNvCxnSpPr>
          <p:nvPr/>
        </p:nvCxnSpPr>
        <p:spPr>
          <a:xfrm rot="10800000" flipV="1">
            <a:off x="4334299" y="2479508"/>
            <a:ext cx="720079" cy="83255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7"/>
          <p:cNvCxnSpPr>
            <a:stCxn id="7" idx="1"/>
            <a:endCxn id="8" idx="3"/>
          </p:cNvCxnSpPr>
          <p:nvPr/>
        </p:nvCxnSpPr>
        <p:spPr>
          <a:xfrm rot="10800000">
            <a:off x="4334299" y="3312058"/>
            <a:ext cx="720079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054377" y="3978570"/>
            <a:ext cx="1728192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模块</a:t>
            </a:r>
            <a:r>
              <a:rPr lang="zh-CN" altLang="en-US" smtClean="0"/>
              <a:t>列表</a:t>
            </a:r>
            <a:endParaRPr lang="zh-CN" altLang="en-US"/>
          </a:p>
        </p:txBody>
      </p:sp>
      <p:cxnSp>
        <p:nvCxnSpPr>
          <p:cNvPr id="14" name="直接连接符 17"/>
          <p:cNvCxnSpPr>
            <a:stCxn id="13" idx="1"/>
            <a:endCxn id="8" idx="3"/>
          </p:cNvCxnSpPr>
          <p:nvPr/>
        </p:nvCxnSpPr>
        <p:spPr>
          <a:xfrm rot="10800000">
            <a:off x="4334299" y="3312058"/>
            <a:ext cx="720079" cy="84653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06306" y="139074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底层</a:t>
            </a:r>
            <a:r>
              <a:rPr lang="zh-CN" altLang="en-US" smtClean="0"/>
              <a:t>事件</a:t>
            </a:r>
            <a:r>
              <a:rPr lang="en-US" altLang="zh-CN" smtClean="0"/>
              <a:t>/</a:t>
            </a:r>
            <a:r>
              <a:rPr lang="zh-CN" altLang="en-US" smtClean="0"/>
              <a:t>行为驱动</a:t>
            </a:r>
            <a:r>
              <a:rPr lang="zh-CN" altLang="en-US" smtClean="0"/>
              <a:t>方式。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67104" y="227554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可</a:t>
            </a:r>
            <a:r>
              <a:rPr lang="zh-CN" altLang="en-US" smtClean="0"/>
              <a:t>触发事件</a:t>
            </a:r>
            <a:r>
              <a:rPr lang="zh-CN" altLang="en-US" smtClean="0"/>
              <a:t>的</a:t>
            </a:r>
            <a:r>
              <a:rPr lang="zh-CN" altLang="en-US"/>
              <a:t>集合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854900" y="2988892"/>
            <a:ext cx="212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触发事件</a:t>
            </a:r>
            <a:r>
              <a:rPr lang="zh-CN" altLang="en-US" smtClean="0"/>
              <a:t>后，可以发生的行为</a:t>
            </a:r>
            <a:r>
              <a:rPr lang="zh-CN" altLang="en-US" smtClean="0"/>
              <a:t>的</a:t>
            </a:r>
            <a:r>
              <a:rPr lang="zh-CN" altLang="en-US"/>
              <a:t>集合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854900" y="3835424"/>
            <a:ext cx="212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模块列表，针对具体游戏类型的功能化封装。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程序简化 </a:t>
            </a:r>
            <a:r>
              <a:rPr lang="en-US" altLang="zh-CN"/>
              <a:t>– </a:t>
            </a:r>
            <a:r>
              <a:rPr lang="zh-CN" altLang="en-US"/>
              <a:t>预估</a:t>
            </a:r>
            <a:r>
              <a:rPr lang="en-US" altLang="zh-CN"/>
              <a:t>(</a:t>
            </a:r>
            <a:r>
              <a:rPr lang="en-US" altLang="zh-CN" smtClean="0"/>
              <a:t>23.5</a:t>
            </a:r>
            <a:r>
              <a:rPr lang="zh-CN" altLang="en-US"/>
              <a:t>人月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960788"/>
              </p:ext>
            </p:extLst>
          </p:nvPr>
        </p:nvGraphicFramePr>
        <p:xfrm>
          <a:off x="457200" y="988690"/>
          <a:ext cx="8352929" cy="36844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7018"/>
                <a:gridCol w="3759488"/>
                <a:gridCol w="792088"/>
                <a:gridCol w="720080"/>
                <a:gridCol w="720080"/>
                <a:gridCol w="742407"/>
                <a:gridCol w="84176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功能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目标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设计</a:t>
                      </a:r>
                      <a:endParaRPr lang="en-US" altLang="zh-CN" sz="1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制作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测试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发布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总计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</a:tr>
              <a:tr h="924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设计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事件流底层设计。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事件流原型制作。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3.0</a:t>
                      </a:r>
                      <a:endParaRPr lang="zh-CN" altLang="en-US" sz="1400"/>
                    </a:p>
                  </a:txBody>
                  <a:tcPr/>
                </a:tc>
              </a:tr>
              <a:tr h="924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制作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界面展示制作。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事件属性制作。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行为属性制作。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4.0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0.5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5.5</a:t>
                      </a:r>
                      <a:endParaRPr lang="zh-CN" altLang="en-US" sz="1400"/>
                    </a:p>
                  </a:txBody>
                  <a:tcPr/>
                </a:tc>
              </a:tr>
              <a:tr h="924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扩展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事件模型实现。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行为模型实现。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模块实现。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12.0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1.0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15.0</a:t>
                      </a:r>
                      <a:endParaRPr lang="zh-CN" altLang="en-US" sz="1400"/>
                    </a:p>
                  </a:txBody>
                  <a:tcPr/>
                </a:tc>
              </a:tr>
              <a:tr h="335364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23.5</a:t>
                      </a:r>
                      <a:endParaRPr lang="zh-CN" altLang="en-US" sz="14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2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程序简化 </a:t>
            </a:r>
            <a:r>
              <a:rPr lang="en-US" altLang="zh-CN"/>
              <a:t>– </a:t>
            </a:r>
            <a:r>
              <a:rPr lang="zh-CN" altLang="en-US"/>
              <a:t>参考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22869" r="17526" b="14204"/>
          <a:stretch/>
        </p:blipFill>
        <p:spPr bwMode="auto">
          <a:xfrm>
            <a:off x="1475656" y="988690"/>
            <a:ext cx="638817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2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程序简化 </a:t>
            </a:r>
            <a:r>
              <a:rPr lang="en-US" altLang="zh-CN"/>
              <a:t>– </a:t>
            </a:r>
            <a:r>
              <a:rPr lang="zh-CN" altLang="en-US"/>
              <a:t>事件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7544" y="988690"/>
            <a:ext cx="8229600" cy="432047"/>
          </a:xfrm>
        </p:spPr>
        <p:txBody>
          <a:bodyPr>
            <a:normAutofit/>
          </a:bodyPr>
          <a:lstStyle/>
          <a:p>
            <a:r>
              <a:rPr lang="zh-CN" altLang="en-US" sz="2000" smtClean="0"/>
              <a:t>产生推动游戏进行的操作原子。</a:t>
            </a:r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79920"/>
              </p:ext>
            </p:extLst>
          </p:nvPr>
        </p:nvGraphicFramePr>
        <p:xfrm>
          <a:off x="539552" y="1420738"/>
          <a:ext cx="8208913" cy="360039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70728"/>
                <a:gridCol w="1499019"/>
                <a:gridCol w="5639166"/>
              </a:tblGrid>
              <a:tr h="327309"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类型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子类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分解</a:t>
                      </a:r>
                      <a:endParaRPr lang="zh-CN" altLang="en-US" sz="1400"/>
                    </a:p>
                  </a:txBody>
                  <a:tcPr/>
                </a:tc>
              </a:tr>
              <a:tr h="327309">
                <a:tc rowSpan="3">
                  <a:txBody>
                    <a:bodyPr/>
                    <a:lstStyle/>
                    <a:p>
                      <a:r>
                        <a:rPr lang="zh-CN" altLang="en-US" sz="1100" smtClean="0"/>
                        <a:t>对象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实例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创建，销毁</a:t>
                      </a:r>
                      <a:endParaRPr lang="zh-CN" altLang="en-US" sz="1200"/>
                    </a:p>
                  </a:txBody>
                  <a:tcPr/>
                </a:tc>
              </a:tr>
              <a:tr h="294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特定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声音开始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声音结束</a:t>
                      </a:r>
                      <a:endParaRPr lang="zh-CN" altLang="en-US" sz="1100"/>
                    </a:p>
                  </a:txBody>
                  <a:tcPr/>
                </a:tc>
              </a:tr>
              <a:tr h="294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系统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加载中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加载完成，显示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隐藏，开始移动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结束移动</a:t>
                      </a:r>
                      <a:endParaRPr lang="zh-CN" altLang="en-US" sz="1100"/>
                    </a:p>
                  </a:txBody>
                  <a:tcPr/>
                </a:tc>
              </a:tr>
              <a:tr h="294578">
                <a:tc rowSpan="3">
                  <a:txBody>
                    <a:bodyPr/>
                    <a:lstStyle/>
                    <a:p>
                      <a:r>
                        <a:rPr lang="zh-CN" altLang="en-US" sz="1100" smtClean="0"/>
                        <a:t>输入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鼠标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smtClean="0"/>
                        <a:t>左键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右键，落下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移动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抬起</a:t>
                      </a:r>
                    </a:p>
                  </a:txBody>
                  <a:tcPr/>
                </a:tc>
              </a:tr>
              <a:tr h="294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键盘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按键落下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按键抬起</a:t>
                      </a:r>
                      <a:endParaRPr lang="zh-CN" altLang="en-US" sz="1100"/>
                    </a:p>
                  </a:txBody>
                  <a:tcPr/>
                </a:tc>
              </a:tr>
              <a:tr h="294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触摸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触摸落下</a:t>
                      </a:r>
                      <a:r>
                        <a:rPr lang="en-US" altLang="zh-CN" sz="1100" smtClean="0"/>
                        <a:t>/</a:t>
                      </a:r>
                      <a:r>
                        <a:rPr lang="zh-CN" altLang="en-US" sz="1100" smtClean="0"/>
                        <a:t>触摸抬起</a:t>
                      </a:r>
                      <a:endParaRPr lang="zh-CN" altLang="en-US" sz="1100"/>
                    </a:p>
                  </a:txBody>
                  <a:tcPr/>
                </a:tc>
              </a:tr>
              <a:tr h="294578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smtClean="0"/>
                        <a:t>检测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位置</a:t>
                      </a:r>
                      <a:endParaRPr lang="en-US" altLang="zh-CN" sz="11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位置触发，进入范围，离开范围</a:t>
                      </a:r>
                      <a:endParaRPr lang="zh-CN" altLang="en-US" sz="1100"/>
                    </a:p>
                  </a:txBody>
                  <a:tcPr/>
                </a:tc>
              </a:tr>
              <a:tr h="294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碰撞</a:t>
                      </a:r>
                      <a:endParaRPr lang="en-US" altLang="zh-CN" sz="11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碰撞触发，经过物体，离开物体</a:t>
                      </a:r>
                      <a:endParaRPr lang="zh-CN" altLang="en-US" sz="1100"/>
                    </a:p>
                  </a:txBody>
                  <a:tcPr/>
                </a:tc>
              </a:tr>
              <a:tr h="2945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场景</a:t>
                      </a:r>
                      <a:endParaRPr lang="en-US" altLang="zh-CN" sz="11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进入场景，离开场景</a:t>
                      </a:r>
                      <a:endParaRPr lang="zh-CN" altLang="en-US" sz="1100"/>
                    </a:p>
                  </a:txBody>
                  <a:tcPr/>
                </a:tc>
              </a:tr>
              <a:tr h="294578"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定时器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时间触发</a:t>
                      </a:r>
                      <a:endParaRPr lang="zh-CN" altLang="en-US" sz="1100"/>
                    </a:p>
                  </a:txBody>
                  <a:tcPr/>
                </a:tc>
              </a:tr>
              <a:tr h="294578"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触发器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代码实现</a:t>
                      </a:r>
                      <a:endParaRPr lang="zh-CN" altLang="en-US" sz="11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2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程序简化 </a:t>
            </a:r>
            <a:r>
              <a:rPr lang="en-US" altLang="zh-CN"/>
              <a:t>– </a:t>
            </a:r>
            <a:r>
              <a:rPr lang="zh-CN" altLang="en-US"/>
              <a:t>行为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60699"/>
            <a:ext cx="8229600" cy="36003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smtClean="0"/>
              <a:t>在事件产生时，</a:t>
            </a:r>
            <a:r>
              <a:rPr lang="zh-CN" altLang="en-US" sz="2000" smtClean="0"/>
              <a:t>可执行的事件处理。</a:t>
            </a:r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10326"/>
              </p:ext>
            </p:extLst>
          </p:nvPr>
        </p:nvGraphicFramePr>
        <p:xfrm>
          <a:off x="467544" y="1420738"/>
          <a:ext cx="8136904" cy="3703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61335"/>
                <a:gridCol w="1485869"/>
                <a:gridCol w="5589700"/>
              </a:tblGrid>
              <a:tr h="271573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类型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子类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分解</a:t>
                      </a:r>
                      <a:endParaRPr lang="zh-CN" altLang="en-US" sz="1200"/>
                    </a:p>
                  </a:txBody>
                  <a:tcPr/>
                </a:tc>
              </a:tr>
              <a:tr h="248942">
                <a:tc rowSpan="2">
                  <a:txBody>
                    <a:bodyPr/>
                    <a:lstStyle/>
                    <a:p>
                      <a:r>
                        <a:rPr lang="zh-CN" altLang="en-US" sz="1000" smtClean="0"/>
                        <a:t>配置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屏幕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大小，质量</a:t>
                      </a:r>
                      <a:endParaRPr lang="zh-CN" altLang="en-US" sz="1100"/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声音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音量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rowSpan="3">
                  <a:txBody>
                    <a:bodyPr/>
                    <a:lstStyle/>
                    <a:p>
                      <a:r>
                        <a:rPr lang="zh-CN" altLang="en-US" sz="1000" smtClean="0"/>
                        <a:t>舞台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场景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场景</a:t>
                      </a:r>
                      <a:r>
                        <a:rPr lang="zh-CN" altLang="en-US" sz="1000" smtClean="0"/>
                        <a:t>切换，离开游戏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模板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创建，销毁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特效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创建，销毁，播放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rowSpan="4">
                  <a:txBody>
                    <a:bodyPr/>
                    <a:lstStyle/>
                    <a:p>
                      <a:r>
                        <a:rPr lang="zh-CN" altLang="en-US" sz="1000" smtClean="0"/>
                        <a:t>实体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路线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smtClean="0"/>
                        <a:t>方向移动，目标移动，轨迹移动</a:t>
                      </a:r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属性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属性变更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动画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播放，停止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声音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播放指定声音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smtClean="0"/>
                        <a:t>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条件</a:t>
                      </a:r>
                      <a:endParaRPr lang="en-US" altLang="zh-CN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判断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分支</a:t>
                      </a:r>
                      <a:endParaRPr lang="en-US" altLang="zh-CN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多个情况分别处理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代码</a:t>
                      </a:r>
                      <a:endParaRPr lang="en-US" altLang="zh-CN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代码控制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定时器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时间触发</a:t>
                      </a:r>
                      <a:endParaRPr lang="zh-CN" altLang="en-US" sz="1000"/>
                    </a:p>
                  </a:txBody>
                  <a:tcPr/>
                </a:tc>
              </a:tr>
              <a:tr h="203680"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触发器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代码实现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5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程序简化 </a:t>
            </a:r>
            <a:r>
              <a:rPr lang="en-US" altLang="zh-CN"/>
              <a:t>– </a:t>
            </a:r>
            <a:r>
              <a:rPr lang="zh-CN" altLang="en-US"/>
              <a:t>模块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60699"/>
            <a:ext cx="8229600" cy="720079"/>
          </a:xfrm>
        </p:spPr>
        <p:txBody>
          <a:bodyPr>
            <a:normAutofit lnSpcReduction="10000"/>
          </a:bodyPr>
          <a:lstStyle/>
          <a:p>
            <a:r>
              <a:rPr lang="zh-CN" altLang="en-US" sz="2000" smtClean="0"/>
              <a:t>预先针对适合某类游戏，提供的各种</a:t>
            </a:r>
            <a:r>
              <a:rPr lang="zh-CN" altLang="en-US" sz="2000" smtClean="0"/>
              <a:t>简化</a:t>
            </a:r>
            <a:r>
              <a:rPr lang="zh-CN" altLang="en-US" sz="2000"/>
              <a:t>模板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帮助玩家减少制作游戏的工作量。</a:t>
            </a:r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43315"/>
              </p:ext>
            </p:extLst>
          </p:nvPr>
        </p:nvGraphicFramePr>
        <p:xfrm>
          <a:off x="467544" y="1852786"/>
          <a:ext cx="8136904" cy="3078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61335"/>
                <a:gridCol w="1485869"/>
                <a:gridCol w="5589700"/>
              </a:tblGrid>
              <a:tr h="154186"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类型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子类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分解</a:t>
                      </a:r>
                      <a:endParaRPr lang="zh-CN" altLang="en-US" sz="1600"/>
                    </a:p>
                  </a:txBody>
                  <a:tcPr/>
                </a:tc>
              </a:tr>
              <a:tr h="154186">
                <a:tc rowSpan="6">
                  <a:txBody>
                    <a:bodyPr/>
                    <a:lstStyle/>
                    <a:p>
                      <a:r>
                        <a:rPr lang="zh-CN" altLang="en-US" sz="1400" smtClean="0"/>
                        <a:t>模板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玩家模板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名称，生命，</a:t>
                      </a:r>
                      <a:r>
                        <a:rPr lang="zh-CN" altLang="en-US" sz="1400" smtClean="0"/>
                        <a:t>模型，动画</a:t>
                      </a:r>
                      <a:r>
                        <a:rPr lang="en-US" altLang="zh-CN" sz="1400" smtClean="0"/>
                        <a:t>...</a:t>
                      </a:r>
                      <a:endParaRPr lang="zh-CN" altLang="en-US" sz="1400" smtClean="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角色模板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名称，生命，</a:t>
                      </a:r>
                      <a:r>
                        <a:rPr lang="zh-CN" altLang="en-US" sz="1400" smtClean="0"/>
                        <a:t>模型，动画</a:t>
                      </a:r>
                      <a:r>
                        <a:rPr lang="en-US" altLang="zh-CN" sz="1400" smtClean="0"/>
                        <a:t>...</a:t>
                      </a:r>
                      <a:endParaRPr lang="zh-CN" altLang="en-US" sz="14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敌人模板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名称，生命，</a:t>
                      </a:r>
                      <a:r>
                        <a:rPr lang="zh-CN" altLang="en-US" sz="1400" smtClean="0"/>
                        <a:t>模型，动画</a:t>
                      </a:r>
                      <a:r>
                        <a:rPr lang="en-US" altLang="zh-CN" sz="1400" smtClean="0"/>
                        <a:t>...</a:t>
                      </a:r>
                      <a:endParaRPr lang="zh-CN" altLang="en-US" sz="14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飞行物模板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方向，速度，运动规则</a:t>
                      </a:r>
                      <a:endParaRPr lang="zh-CN" altLang="en-US" sz="14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技能模板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特效</a:t>
                      </a:r>
                      <a:endParaRPr lang="zh-CN" altLang="en-US" sz="14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BUFF</a:t>
                      </a:r>
                      <a:r>
                        <a:rPr lang="zh-CN" altLang="en-US" sz="1400" smtClean="0"/>
                        <a:t>模板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BUFF</a:t>
                      </a:r>
                      <a:endParaRPr lang="zh-CN" altLang="en-US" sz="1400"/>
                    </a:p>
                  </a:txBody>
                  <a:tcPr/>
                </a:tc>
              </a:tr>
              <a:tr h="141337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分数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分数显示</a:t>
                      </a:r>
                      <a:endParaRPr lang="zh-CN" altLang="en-US" sz="14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消息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消息框，询问框</a:t>
                      </a:r>
                      <a:endParaRPr lang="zh-CN" altLang="en-US" sz="1400"/>
                    </a:p>
                  </a:txBody>
                  <a:tcPr/>
                </a:tc>
              </a:tr>
              <a:tr h="1413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舞台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离开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5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现有产品</a:t>
            </a:r>
            <a:r>
              <a:rPr lang="zh-CN" altLang="en-US"/>
              <a:t>的</a:t>
            </a:r>
            <a:r>
              <a:rPr lang="zh-CN" altLang="en-US" smtClean="0"/>
              <a:t>调研结果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mtClean="0"/>
              <a:t>用户必须有程序基础</a:t>
            </a:r>
            <a:r>
              <a:rPr lang="en-US" altLang="zh-CN" smtClean="0"/>
              <a:t>(DotNet C# Language) </a:t>
            </a:r>
            <a:r>
              <a:rPr lang="zh-CN" altLang="en-US" smtClean="0"/>
              <a:t>，否则无法</a:t>
            </a:r>
            <a:r>
              <a:rPr lang="zh-CN" altLang="en-US" smtClean="0"/>
              <a:t>自己独立制作游戏。虽然有一些示例游戏</a:t>
            </a:r>
            <a:r>
              <a:rPr lang="zh-CN" altLang="en-US" smtClean="0"/>
              <a:t>，</a:t>
            </a:r>
            <a:r>
              <a:rPr lang="zh-CN" altLang="en-US" smtClean="0"/>
              <a:t>在用户</a:t>
            </a:r>
            <a:r>
              <a:rPr lang="zh-CN" altLang="en-US" smtClean="0"/>
              <a:t>不会</a:t>
            </a:r>
            <a:r>
              <a:rPr lang="zh-CN" altLang="en-US" smtClean="0"/>
              <a:t>程序的情况下，很难理解游戏</a:t>
            </a:r>
            <a:r>
              <a:rPr lang="zh-CN" altLang="en-US"/>
              <a:t>的具体</a:t>
            </a:r>
            <a:r>
              <a:rPr lang="zh-CN" altLang="en-US" smtClean="0"/>
              <a:t>设计和做出逻辑修改。</a:t>
            </a:r>
            <a:endParaRPr lang="en-US" altLang="zh-CN" smtClean="0"/>
          </a:p>
          <a:p>
            <a:pPr lvl="1"/>
            <a:r>
              <a:rPr lang="zh-CN" altLang="en-US" b="1" smtClean="0">
                <a:solidFill>
                  <a:srgbClr val="FF0000"/>
                </a:solidFill>
              </a:rPr>
              <a:t>针对教育行业，</a:t>
            </a:r>
            <a:r>
              <a:rPr lang="zh-CN" altLang="en-US" b="1">
                <a:solidFill>
                  <a:srgbClr val="FF0000"/>
                </a:solidFill>
              </a:rPr>
              <a:t>必须</a:t>
            </a:r>
            <a:r>
              <a:rPr lang="zh-CN" altLang="en-US" b="1" smtClean="0">
                <a:solidFill>
                  <a:srgbClr val="FF0000"/>
                </a:solidFill>
              </a:rPr>
              <a:t>提供一种程序的代替方法。</a:t>
            </a:r>
            <a:r>
              <a:rPr lang="en-US" altLang="zh-CN" b="1" smtClean="0">
                <a:solidFill>
                  <a:srgbClr val="FF0000"/>
                </a:solidFill>
              </a:rPr>
              <a:t/>
            </a:r>
            <a:br>
              <a:rPr lang="en-US" altLang="zh-CN" b="1" smtClean="0">
                <a:solidFill>
                  <a:srgbClr val="FF0000"/>
                </a:solidFill>
              </a:rPr>
            </a:br>
            <a:r>
              <a:rPr lang="zh-CN" altLang="en-US" b="1" smtClean="0">
                <a:solidFill>
                  <a:srgbClr val="FF0000"/>
                </a:solidFill>
              </a:rPr>
              <a:t>能</a:t>
            </a:r>
            <a:r>
              <a:rPr lang="zh-CN" altLang="en-US" b="1">
                <a:solidFill>
                  <a:srgbClr val="FF0000"/>
                </a:solidFill>
              </a:rPr>
              <a:t>让</a:t>
            </a:r>
            <a:r>
              <a:rPr lang="zh-CN" altLang="en-US" b="1" smtClean="0">
                <a:solidFill>
                  <a:srgbClr val="FF0000"/>
                </a:solidFill>
              </a:rPr>
              <a:t>个人不写程序的情况下完成</a:t>
            </a:r>
            <a:r>
              <a:rPr lang="zh-CN" altLang="en-US" b="1">
                <a:solidFill>
                  <a:srgbClr val="FF0000"/>
                </a:solidFill>
              </a:rPr>
              <a:t>一些</a:t>
            </a:r>
            <a:r>
              <a:rPr lang="zh-CN" altLang="en-US" b="1" smtClean="0">
                <a:solidFill>
                  <a:srgbClr val="FF0000"/>
                </a:solidFill>
              </a:rPr>
              <a:t>简单逻辑。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需要有</a:t>
            </a:r>
            <a:r>
              <a:rPr lang="zh-CN" altLang="en-US" smtClean="0"/>
              <a:t>一定的美术相关基础，能够自己</a:t>
            </a:r>
            <a:r>
              <a:rPr lang="zh-CN" altLang="en-US" smtClean="0"/>
              <a:t>准备游戏资源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b="1" smtClean="0">
                <a:solidFill>
                  <a:srgbClr val="FF0000"/>
                </a:solidFill>
              </a:rPr>
              <a:t>提供网络共享等方式，快速获得各种制作游戏的素材</a:t>
            </a:r>
            <a:r>
              <a:rPr lang="zh-CN" altLang="en-US" b="1" smtClean="0">
                <a:solidFill>
                  <a:srgbClr val="FF0000"/>
                </a:solidFill>
              </a:rPr>
              <a:t>。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在老师的指导下，编辑器的使用基本没有问题。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一些细的功能</a:t>
            </a:r>
            <a:r>
              <a:rPr lang="zh-CN" altLang="en-US" smtClean="0"/>
              <a:t>点需要改进。缺乏</a:t>
            </a:r>
            <a:r>
              <a:rPr lang="zh-CN" altLang="en-US" smtClean="0"/>
              <a:t>相关的使用文档。</a:t>
            </a:r>
            <a:endParaRPr lang="en-US" altLang="zh-CN" smtClean="0"/>
          </a:p>
          <a:p>
            <a:pPr lvl="1"/>
            <a:r>
              <a:rPr lang="zh-CN" altLang="en-US" b="1" smtClean="0">
                <a:solidFill>
                  <a:srgbClr val="FF0000"/>
                </a:solidFill>
              </a:rPr>
              <a:t>简化界面操作，提供快速运行的功能</a:t>
            </a:r>
            <a:r>
              <a:rPr lang="zh-CN" altLang="en-US" b="1" smtClean="0">
                <a:solidFill>
                  <a:srgbClr val="FF0000"/>
                </a:solidFill>
              </a:rPr>
              <a:t>，提供相关的</a:t>
            </a:r>
            <a:r>
              <a:rPr lang="zh-CN" altLang="en-US" b="1" smtClean="0">
                <a:solidFill>
                  <a:srgbClr val="FF0000"/>
                </a:solidFill>
              </a:rPr>
              <a:t>使用文档和教程。</a:t>
            </a:r>
            <a:endParaRPr lang="en-US" altLang="zh-CN" b="1" smtClean="0">
              <a:solidFill>
                <a:srgbClr val="FF0000"/>
              </a:solidFill>
            </a:endParaRPr>
          </a:p>
          <a:p>
            <a:endParaRPr lang="en-US" altLang="zh-CN" smtClean="0"/>
          </a:p>
          <a:p>
            <a:r>
              <a:rPr lang="zh-CN" altLang="en-US" smtClean="0"/>
              <a:t>现有产品的稳定性</a:t>
            </a:r>
            <a:r>
              <a:rPr lang="zh-CN" altLang="en-US"/>
              <a:t>和</a:t>
            </a:r>
            <a:r>
              <a:rPr lang="zh-CN" altLang="en-US" smtClean="0"/>
              <a:t>兼容性需要进一步提高。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1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产品改进 </a:t>
            </a:r>
            <a:r>
              <a:rPr lang="en-US" altLang="zh-CN" smtClean="0"/>
              <a:t>- </a:t>
            </a:r>
            <a:r>
              <a:rPr lang="zh-CN" altLang="en-US" smtClean="0"/>
              <a:t>研发</a:t>
            </a:r>
            <a:r>
              <a:rPr lang="zh-CN" altLang="en-US"/>
              <a:t>总计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197157"/>
              </p:ext>
            </p:extLst>
          </p:nvPr>
        </p:nvGraphicFramePr>
        <p:xfrm>
          <a:off x="457200" y="1060450"/>
          <a:ext cx="8352929" cy="36006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12168"/>
                <a:gridCol w="5544616"/>
                <a:gridCol w="1296145"/>
              </a:tblGrid>
              <a:tr h="5580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功能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改进目标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总计</a:t>
                      </a:r>
                      <a:endParaRPr lang="en-US" altLang="zh-CN" sz="1400" smtClean="0"/>
                    </a:p>
                    <a:p>
                      <a:r>
                        <a:rPr lang="en-US" altLang="zh-CN" sz="1400" smtClean="0"/>
                        <a:t>(</a:t>
                      </a:r>
                      <a:r>
                        <a:rPr lang="zh-CN" altLang="en-US" sz="1400" smtClean="0"/>
                        <a:t>人月</a:t>
                      </a:r>
                      <a:r>
                        <a:rPr lang="en-US" altLang="zh-CN" sz="1400" smtClean="0"/>
                        <a:t>)</a:t>
                      </a:r>
                      <a:endParaRPr lang="zh-CN" altLang="en-US" sz="1400"/>
                    </a:p>
                  </a:txBody>
                  <a:tcPr/>
                </a:tc>
              </a:tr>
              <a:tr h="9047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网络化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共享项目，增加学习乐趣。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共享资源，适合快速制作游戏。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跟踪用户，提高用户粘性。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19.0</a:t>
                      </a:r>
                      <a:endParaRPr lang="zh-CN" altLang="en-US" sz="1400"/>
                    </a:p>
                  </a:txBody>
                  <a:tcPr/>
                </a:tc>
              </a:tr>
              <a:tr h="9047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界面简化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项目简化，降低对游戏项目理解。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模板简化，方便模板抽取和修改。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操作点简化，增加易用性。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21.5</a:t>
                      </a:r>
                      <a:endParaRPr lang="zh-CN" altLang="en-US" sz="1400"/>
                    </a:p>
                  </a:txBody>
                  <a:tcPr/>
                </a:tc>
              </a:tr>
              <a:tr h="9047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程序简化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事件化配置处理，降低程序需求，完成简单处理。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没有程序经验的人，可以通过配置完整指定类型的游戏制作。</a:t>
                      </a:r>
                      <a:endParaRPr lang="en-US" altLang="zh-CN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23.5</a:t>
                      </a:r>
                      <a:endParaRPr lang="zh-CN" altLang="en-US" sz="1400"/>
                    </a:p>
                  </a:txBody>
                  <a:tcPr/>
                </a:tc>
              </a:tr>
              <a:tr h="328268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64.0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473310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备注：人月数只是按照研发部分估算。增加设计和测试，</a:t>
            </a:r>
            <a:r>
              <a:rPr lang="zh-CN" altLang="en-US"/>
              <a:t>预估</a:t>
            </a:r>
            <a:r>
              <a:rPr lang="zh-CN" altLang="en-US" smtClean="0"/>
              <a:t>为</a:t>
            </a:r>
            <a:r>
              <a:rPr lang="en-US" altLang="zh-CN" smtClean="0">
                <a:solidFill>
                  <a:srgbClr val="FF0000"/>
                </a:solidFill>
              </a:rPr>
              <a:t>100</a:t>
            </a:r>
            <a:r>
              <a:rPr lang="zh-CN" altLang="en-US" smtClean="0">
                <a:solidFill>
                  <a:srgbClr val="FF0000"/>
                </a:solidFill>
              </a:rPr>
              <a:t>人月</a:t>
            </a:r>
            <a:r>
              <a:rPr lang="zh-CN" altLang="en-US"/>
              <a:t>规模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产品改进 </a:t>
            </a:r>
            <a:r>
              <a:rPr lang="en-US" altLang="zh-CN" smtClean="0"/>
              <a:t>- </a:t>
            </a:r>
            <a:r>
              <a:rPr lang="zh-CN" altLang="en-US" smtClean="0"/>
              <a:t>阶段</a:t>
            </a:r>
            <a:r>
              <a:rPr lang="zh-CN" altLang="en-US"/>
              <a:t>成果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11703"/>
              </p:ext>
            </p:extLst>
          </p:nvPr>
        </p:nvGraphicFramePr>
        <p:xfrm>
          <a:off x="2123728" y="954990"/>
          <a:ext cx="6696744" cy="413815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35017"/>
                <a:gridCol w="5261727"/>
              </a:tblGrid>
              <a:tr h="3396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时间段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阶段成果</a:t>
                      </a:r>
                      <a:endParaRPr lang="zh-CN" altLang="en-US" sz="1400"/>
                    </a:p>
                  </a:txBody>
                  <a:tcPr/>
                </a:tc>
              </a:tr>
              <a:tr h="1253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2</a:t>
                      </a:r>
                      <a:r>
                        <a:rPr lang="zh-CN" altLang="en-US" sz="1400" smtClean="0"/>
                        <a:t>个月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后台下载管理器，项目自动更新。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项目展示方式修改，类似</a:t>
                      </a:r>
                      <a:r>
                        <a:rPr lang="en-US" altLang="zh-CN" sz="1400" smtClean="0"/>
                        <a:t>PowerPoint</a:t>
                      </a:r>
                      <a:r>
                        <a:rPr lang="zh-CN" altLang="en-US" sz="1400" smtClean="0"/>
                        <a:t>展示场景。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导入功能简化（工具栏）。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事件流原型制作。</a:t>
                      </a:r>
                      <a:endParaRPr lang="en-US" altLang="zh-CN" sz="1400" smtClean="0"/>
                    </a:p>
                  </a:txBody>
                  <a:tcPr/>
                </a:tc>
              </a:tr>
              <a:tr h="1290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4</a:t>
                      </a:r>
                      <a:r>
                        <a:rPr lang="zh-CN" altLang="en-US" sz="1400" smtClean="0"/>
                        <a:t>个月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用户登录，信息收集。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网络项目共享机制。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模板编辑可视化工具。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场景分层展示资源。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事件流配置界面完成。</a:t>
                      </a:r>
                      <a:endParaRPr lang="en-US" altLang="zh-CN" sz="1400" smtClean="0"/>
                    </a:p>
                  </a:txBody>
                  <a:tcPr/>
                </a:tc>
              </a:tr>
              <a:tr h="1253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6</a:t>
                      </a:r>
                      <a:r>
                        <a:rPr lang="zh-CN" altLang="en-US" sz="1400" smtClean="0"/>
                        <a:t>个月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网络资源共享机制。</a:t>
                      </a:r>
                      <a:endParaRPr lang="en-US" altLang="zh-CN" sz="140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smtClean="0"/>
                        <a:t>导入功能简化（图片分割等）。</a:t>
                      </a:r>
                      <a:endParaRPr lang="en-US" altLang="zh-CN" sz="14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400" smtClean="0"/>
                        <a:t>事件流基本体系完成。</a:t>
                      </a:r>
                      <a:endParaRPr lang="en-US" altLang="zh-CN" sz="140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燕尾形箭头 4"/>
          <p:cNvSpPr/>
          <p:nvPr/>
        </p:nvSpPr>
        <p:spPr>
          <a:xfrm rot="5400000">
            <a:off x="-1295408" y="2682125"/>
            <a:ext cx="4101969" cy="72008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</a:t>
            </a:r>
            <a:r>
              <a:rPr lang="zh-CN" altLang="en-US" smtClean="0"/>
              <a:t>个月</a:t>
            </a:r>
            <a:endParaRPr lang="zh-CN" altLang="en-US"/>
          </a:p>
        </p:txBody>
      </p:sp>
      <p:sp>
        <p:nvSpPr>
          <p:cNvPr id="6" name="燕尾形箭头 5"/>
          <p:cNvSpPr/>
          <p:nvPr/>
        </p:nvSpPr>
        <p:spPr>
          <a:xfrm rot="5400000">
            <a:off x="943549" y="1229970"/>
            <a:ext cx="1245631" cy="720080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r>
              <a:rPr lang="zh-CN" altLang="en-US" smtClean="0"/>
              <a:t>个月</a:t>
            </a:r>
            <a:endParaRPr lang="zh-CN" altLang="en-US"/>
          </a:p>
        </p:txBody>
      </p:sp>
      <p:sp>
        <p:nvSpPr>
          <p:cNvPr id="7" name="燕尾形箭头 6"/>
          <p:cNvSpPr/>
          <p:nvPr/>
        </p:nvSpPr>
        <p:spPr>
          <a:xfrm rot="5400000">
            <a:off x="943550" y="2620198"/>
            <a:ext cx="1245631" cy="720080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r>
              <a:rPr lang="zh-CN" altLang="en-US" smtClean="0"/>
              <a:t>个月</a:t>
            </a:r>
            <a:endParaRPr lang="zh-CN" altLang="en-US"/>
          </a:p>
        </p:txBody>
      </p:sp>
      <p:sp>
        <p:nvSpPr>
          <p:cNvPr id="8" name="燕尾形箭头 7"/>
          <p:cNvSpPr/>
          <p:nvPr/>
        </p:nvSpPr>
        <p:spPr>
          <a:xfrm rot="5400000">
            <a:off x="924849" y="4110291"/>
            <a:ext cx="1245631" cy="720080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r>
              <a:rPr lang="zh-CN" altLang="en-US" smtClean="0"/>
              <a:t>个月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7486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产品</a:t>
            </a:r>
            <a:r>
              <a:rPr lang="zh-CN" altLang="en-US" smtClean="0"/>
              <a:t>改进 </a:t>
            </a:r>
            <a:r>
              <a:rPr lang="en-US" altLang="zh-CN" smtClean="0"/>
              <a:t>– </a:t>
            </a:r>
            <a:r>
              <a:rPr lang="zh-CN" altLang="en-US" smtClean="0"/>
              <a:t>编辑器</a:t>
            </a:r>
            <a:endParaRPr lang="zh-CN" altLang="en-US"/>
          </a:p>
        </p:txBody>
      </p:sp>
      <p:graphicFrame>
        <p:nvGraphicFramePr>
          <p:cNvPr id="41" name="图示 40"/>
          <p:cNvGraphicFramePr/>
          <p:nvPr>
            <p:extLst>
              <p:ext uri="{D42A27DB-BD31-4B8C-83A1-F6EECF244321}">
                <p14:modId xmlns:p14="http://schemas.microsoft.com/office/powerpoint/2010/main" val="1736655367"/>
              </p:ext>
            </p:extLst>
          </p:nvPr>
        </p:nvGraphicFramePr>
        <p:xfrm>
          <a:off x="4320000" y="900000"/>
          <a:ext cx="4896544" cy="4208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内容占位符 3"/>
          <p:cNvSpPr>
            <a:spLocks noGrp="1"/>
          </p:cNvSpPr>
          <p:nvPr>
            <p:ph idx="1"/>
          </p:nvPr>
        </p:nvSpPr>
        <p:spPr>
          <a:xfrm>
            <a:off x="467544" y="844674"/>
            <a:ext cx="5688632" cy="446449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mtClean="0"/>
              <a:t>产品</a:t>
            </a:r>
            <a:r>
              <a:rPr lang="zh-CN" altLang="en-US"/>
              <a:t>更新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发布产品路线图。</a:t>
            </a:r>
            <a:endParaRPr lang="en-US" altLang="zh-CN" smtClean="0"/>
          </a:p>
          <a:p>
            <a:pPr lvl="1"/>
            <a:r>
              <a:rPr lang="zh-CN" altLang="en-US" smtClean="0"/>
              <a:t>提供</a:t>
            </a:r>
            <a:r>
              <a:rPr lang="zh-CN" altLang="en-US"/>
              <a:t>在线更新</a:t>
            </a:r>
            <a:r>
              <a:rPr lang="zh-CN" altLang="en-US" smtClean="0"/>
              <a:t>机制，修正</a:t>
            </a:r>
            <a:r>
              <a:rPr lang="en-US" altLang="zh-CN" smtClean="0"/>
              <a:t>BUG</a:t>
            </a:r>
            <a:r>
              <a:rPr lang="zh-CN" altLang="en-US" smtClean="0"/>
              <a:t>补丁。</a:t>
            </a:r>
            <a:endParaRPr lang="en-US" altLang="zh-CN" smtClean="0"/>
          </a:p>
          <a:p>
            <a:pPr lvl="1"/>
            <a:r>
              <a:rPr lang="zh-CN" altLang="en-US" smtClean="0"/>
              <a:t>提供</a:t>
            </a:r>
            <a:r>
              <a:rPr lang="zh-CN" altLang="en-US" smtClean="0"/>
              <a:t>用户</a:t>
            </a:r>
            <a:r>
              <a:rPr lang="zh-CN" altLang="en-US"/>
              <a:t>信息</a:t>
            </a:r>
            <a:r>
              <a:rPr lang="zh-CN" altLang="en-US" smtClean="0"/>
              <a:t>反馈，对急需的改进点进行投票功能。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 smtClean="0"/>
              <a:t>界面调整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smtClean="0"/>
              <a:t>项目</a:t>
            </a:r>
            <a:r>
              <a:rPr lang="zh-CN" altLang="en-US" smtClean="0"/>
              <a:t>展示的简单化。</a:t>
            </a:r>
            <a:endParaRPr lang="en-US" altLang="zh-CN"/>
          </a:p>
          <a:p>
            <a:pPr lvl="1"/>
            <a:r>
              <a:rPr lang="en-US" altLang="zh-CN" smtClean="0"/>
              <a:t>2D</a:t>
            </a:r>
            <a:r>
              <a:rPr lang="zh-CN" altLang="en-US" smtClean="0"/>
              <a:t>编辑器功能简化</a:t>
            </a:r>
            <a:r>
              <a:rPr lang="zh-CN" altLang="en-US" smtClean="0"/>
              <a:t>。</a:t>
            </a:r>
            <a:endParaRPr lang="en-US" altLang="zh-CN"/>
          </a:p>
          <a:p>
            <a:pPr lvl="1"/>
            <a:r>
              <a:rPr lang="zh-CN" altLang="en-US" smtClean="0"/>
              <a:t>属性设置系统</a:t>
            </a:r>
            <a:r>
              <a:rPr lang="zh-CN" altLang="en-US" smtClean="0"/>
              <a:t>简化。</a:t>
            </a:r>
            <a:endParaRPr lang="en-US" altLang="zh-CN" smtClean="0"/>
          </a:p>
          <a:p>
            <a:pPr marL="457200" lvl="1" indent="0">
              <a:buNone/>
            </a:pPr>
            <a:endParaRPr lang="en-US" altLang="zh-CN" smtClean="0"/>
          </a:p>
          <a:p>
            <a:r>
              <a:rPr lang="zh-CN" altLang="en-US" smtClean="0"/>
              <a:t>程序简化：</a:t>
            </a:r>
            <a:endParaRPr lang="en-US" altLang="zh-CN" smtClean="0"/>
          </a:p>
          <a:p>
            <a:pPr lvl="1"/>
            <a:r>
              <a:rPr lang="zh-CN" altLang="en-US" smtClean="0"/>
              <a:t>提供快速的游戏</a:t>
            </a:r>
            <a:r>
              <a:rPr lang="zh-CN" altLang="en-US" smtClean="0"/>
              <a:t>模板。</a:t>
            </a:r>
            <a:endParaRPr lang="en-US" altLang="zh-CN" smtClean="0"/>
          </a:p>
          <a:p>
            <a:pPr lvl="1"/>
            <a:r>
              <a:rPr lang="zh-CN" altLang="en-US" smtClean="0"/>
              <a:t>提供事件</a:t>
            </a:r>
            <a:r>
              <a:rPr lang="en-US" altLang="zh-CN" smtClean="0"/>
              <a:t>/</a:t>
            </a:r>
            <a:r>
              <a:rPr lang="zh-CN" altLang="en-US" smtClean="0"/>
              <a:t>行为的</a:t>
            </a:r>
            <a:r>
              <a:rPr lang="zh-CN" altLang="en-US" smtClean="0"/>
              <a:t>驱动</a:t>
            </a:r>
            <a:r>
              <a:rPr lang="en-US" altLang="zh-CN" smtClean="0"/>
              <a:t>/</a:t>
            </a:r>
            <a:r>
              <a:rPr lang="zh-CN" altLang="en-US" smtClean="0"/>
              <a:t>配置</a:t>
            </a:r>
            <a:r>
              <a:rPr lang="zh-CN" altLang="en-US" smtClean="0"/>
              <a:t>体系。</a:t>
            </a:r>
            <a:endParaRPr lang="en-US" altLang="zh-CN" smtClean="0"/>
          </a:p>
          <a:p>
            <a:pPr lvl="1"/>
            <a:r>
              <a:rPr lang="zh-CN" altLang="en-US" smtClean="0"/>
              <a:t>提供预先制定</a:t>
            </a:r>
            <a:r>
              <a:rPr lang="zh-CN" altLang="en-US" smtClean="0"/>
              <a:t>的</a:t>
            </a:r>
            <a:r>
              <a:rPr lang="zh-CN" altLang="en-US"/>
              <a:t>定向</a:t>
            </a:r>
            <a:r>
              <a:rPr lang="zh-CN" altLang="en-US" smtClean="0"/>
              <a:t>功能</a:t>
            </a:r>
            <a:r>
              <a:rPr lang="zh-CN" altLang="en-US" smtClean="0"/>
              <a:t>模块。</a:t>
            </a: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帮助完善：</a:t>
            </a:r>
            <a:endParaRPr lang="en-US" altLang="zh-CN" smtClean="0"/>
          </a:p>
          <a:p>
            <a:pPr lvl="1"/>
            <a:r>
              <a:rPr lang="zh-CN" altLang="en-US" smtClean="0"/>
              <a:t>使用帮助</a:t>
            </a:r>
            <a:r>
              <a:rPr lang="zh-CN" altLang="en-US" smtClean="0"/>
              <a:t>系统的完善。</a:t>
            </a:r>
            <a:endParaRPr lang="en-US" altLang="zh-CN" smtClean="0"/>
          </a:p>
          <a:p>
            <a:pPr lvl="1"/>
            <a:r>
              <a:rPr lang="zh-CN" altLang="en-US"/>
              <a:t>功能</a:t>
            </a:r>
            <a:r>
              <a:rPr lang="zh-CN" altLang="en-US" smtClean="0"/>
              <a:t>课件</a:t>
            </a:r>
            <a:r>
              <a:rPr lang="zh-CN" altLang="en-US" smtClean="0"/>
              <a:t>的快速获得。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8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产品改进 </a:t>
            </a:r>
            <a:r>
              <a:rPr lang="en-US" altLang="zh-CN" smtClean="0"/>
              <a:t>– </a:t>
            </a:r>
            <a:r>
              <a:rPr lang="zh-CN" altLang="en-US" smtClean="0"/>
              <a:t>网络化</a:t>
            </a:r>
            <a:endParaRPr lang="zh-CN" altLang="en-US"/>
          </a:p>
        </p:txBody>
      </p:sp>
      <p:graphicFrame>
        <p:nvGraphicFramePr>
          <p:cNvPr id="41" name="图示 40"/>
          <p:cNvGraphicFramePr/>
          <p:nvPr>
            <p:extLst>
              <p:ext uri="{D42A27DB-BD31-4B8C-83A1-F6EECF244321}">
                <p14:modId xmlns:p14="http://schemas.microsoft.com/office/powerpoint/2010/main" val="2554125812"/>
              </p:ext>
            </p:extLst>
          </p:nvPr>
        </p:nvGraphicFramePr>
        <p:xfrm>
          <a:off x="4320000" y="900000"/>
          <a:ext cx="4896544" cy="4208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内容占位符 3"/>
          <p:cNvSpPr>
            <a:spLocks noGrp="1"/>
          </p:cNvSpPr>
          <p:nvPr>
            <p:ph idx="1"/>
          </p:nvPr>
        </p:nvSpPr>
        <p:spPr>
          <a:xfrm>
            <a:off x="323528" y="916682"/>
            <a:ext cx="5976664" cy="43204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smtClean="0"/>
              <a:t>以制作工具为核心，外围提供网络化的各种服务。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用户管理：</a:t>
            </a:r>
            <a:endParaRPr lang="en-US" altLang="zh-CN" smtClean="0"/>
          </a:p>
          <a:p>
            <a:pPr lvl="1"/>
            <a:r>
              <a:rPr lang="zh-CN" altLang="en-US" smtClean="0"/>
              <a:t>提供统一的用户登录账号。</a:t>
            </a:r>
            <a:endParaRPr lang="en-US" altLang="zh-CN"/>
          </a:p>
          <a:p>
            <a:pPr lvl="1"/>
            <a:r>
              <a:rPr lang="zh-CN" altLang="en-US" smtClean="0"/>
              <a:t>分析用户行为，增加用户粘性</a:t>
            </a:r>
            <a:endParaRPr lang="en-US" altLang="zh-CN"/>
          </a:p>
          <a:p>
            <a:pPr lvl="1"/>
            <a:endParaRPr lang="en-US" altLang="zh-CN" smtClean="0"/>
          </a:p>
          <a:p>
            <a:r>
              <a:rPr lang="zh-CN" altLang="en-US" smtClean="0"/>
              <a:t>产品服务：</a:t>
            </a:r>
            <a:endParaRPr lang="en-US" altLang="zh-CN" smtClean="0"/>
          </a:p>
          <a:p>
            <a:pPr lvl="1"/>
            <a:r>
              <a:rPr lang="zh-CN" altLang="en-US" smtClean="0"/>
              <a:t>提供项目</a:t>
            </a:r>
            <a:r>
              <a:rPr lang="zh-CN" altLang="en-US" smtClean="0"/>
              <a:t>的</a:t>
            </a:r>
            <a:r>
              <a:rPr lang="en-US" altLang="zh-CN" smtClean="0"/>
              <a:t>AppStore</a:t>
            </a:r>
            <a:r>
              <a:rPr lang="zh-CN" altLang="en-US" smtClean="0"/>
              <a:t>机制。</a:t>
            </a:r>
            <a:endParaRPr lang="en-US" altLang="zh-CN" smtClean="0"/>
          </a:p>
          <a:p>
            <a:pPr lvl="1"/>
            <a:r>
              <a:rPr lang="zh-CN" altLang="en-US" smtClean="0"/>
              <a:t>自制项目</a:t>
            </a:r>
            <a:r>
              <a:rPr lang="zh-CN" altLang="en-US" smtClean="0"/>
              <a:t>的</a:t>
            </a:r>
            <a:r>
              <a:rPr lang="zh-CN" altLang="en-US"/>
              <a:t>上传</a:t>
            </a:r>
            <a:r>
              <a:rPr lang="zh-CN" altLang="en-US" smtClean="0"/>
              <a:t>和</a:t>
            </a:r>
            <a:r>
              <a:rPr lang="zh-CN" altLang="en-US" smtClean="0"/>
              <a:t>分享机制。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资源共享：</a:t>
            </a:r>
            <a:endParaRPr lang="en-US" altLang="zh-CN"/>
          </a:p>
          <a:p>
            <a:pPr lvl="1"/>
            <a:r>
              <a:rPr lang="zh-CN" altLang="en-US" smtClean="0"/>
              <a:t>资源模板的</a:t>
            </a:r>
            <a:r>
              <a:rPr lang="zh-CN" altLang="en-US" smtClean="0"/>
              <a:t>可视化编辑工具。</a:t>
            </a:r>
            <a:endParaRPr lang="en-US" altLang="zh-CN" smtClean="0"/>
          </a:p>
          <a:p>
            <a:pPr lvl="1"/>
            <a:r>
              <a:rPr lang="zh-CN" altLang="en-US"/>
              <a:t>自制模板的上传和分享机制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论坛讨论：</a:t>
            </a:r>
            <a:endParaRPr lang="en-US" altLang="zh-CN" smtClean="0"/>
          </a:p>
          <a:p>
            <a:pPr lvl="1"/>
            <a:r>
              <a:rPr lang="zh-CN" altLang="en-US" smtClean="0"/>
              <a:t>关于各种问题</a:t>
            </a:r>
            <a:r>
              <a:rPr lang="zh-CN" altLang="en-US" smtClean="0"/>
              <a:t>的讨论和回答。</a:t>
            </a:r>
            <a:endParaRPr lang="en-US" altLang="zh-CN" smtClean="0"/>
          </a:p>
          <a:p>
            <a:pPr lvl="1"/>
            <a:r>
              <a:rPr lang="zh-CN" altLang="en-US" smtClean="0"/>
              <a:t>关于自制项目</a:t>
            </a:r>
            <a:r>
              <a:rPr lang="zh-CN" altLang="en-US" smtClean="0"/>
              <a:t>的评价体系。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改进汇总</a:t>
            </a:r>
            <a:endParaRPr lang="zh-CN" altLang="en-US"/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398921"/>
              </p:ext>
            </p:extLst>
          </p:nvPr>
        </p:nvGraphicFramePr>
        <p:xfrm>
          <a:off x="467544" y="916682"/>
          <a:ext cx="8229600" cy="4162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8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网络化 </a:t>
            </a:r>
            <a:r>
              <a:rPr lang="en-US" altLang="zh-CN"/>
              <a:t>– </a:t>
            </a:r>
            <a:r>
              <a:rPr lang="zh-CN" altLang="en-US"/>
              <a:t>结构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81682" y="2500505"/>
            <a:ext cx="1728192" cy="3610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网络化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059832" y="2496883"/>
            <a:ext cx="1728192" cy="3610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项目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660232" y="1302366"/>
            <a:ext cx="1728192" cy="3610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场景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60232" y="2041449"/>
            <a:ext cx="1728192" cy="3610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纹理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660232" y="2832609"/>
            <a:ext cx="1728192" cy="3610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模型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660232" y="3609965"/>
            <a:ext cx="1728192" cy="3610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动画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660232" y="4422936"/>
            <a:ext cx="1728192" cy="3610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特效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059832" y="3367539"/>
            <a:ext cx="1728192" cy="3610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</a:t>
            </a:r>
            <a:r>
              <a:rPr lang="zh-CN" altLang="en-US" smtClean="0"/>
              <a:t>模板</a:t>
            </a:r>
            <a:endParaRPr lang="zh-CN" altLang="en-US"/>
          </a:p>
        </p:txBody>
      </p:sp>
      <p:cxnSp>
        <p:nvCxnSpPr>
          <p:cNvPr id="12" name="直接连接符 17"/>
          <p:cNvCxnSpPr>
            <a:stCxn id="5" idx="1"/>
            <a:endCxn id="4" idx="3"/>
          </p:cNvCxnSpPr>
          <p:nvPr/>
        </p:nvCxnSpPr>
        <p:spPr>
          <a:xfrm rot="10800000" flipV="1">
            <a:off x="2209874" y="2677414"/>
            <a:ext cx="849958" cy="362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7"/>
          <p:cNvCxnSpPr>
            <a:stCxn id="11" idx="1"/>
            <a:endCxn id="4" idx="3"/>
          </p:cNvCxnSpPr>
          <p:nvPr/>
        </p:nvCxnSpPr>
        <p:spPr>
          <a:xfrm rot="10800000">
            <a:off x="2209874" y="2681036"/>
            <a:ext cx="849958" cy="86703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7"/>
          <p:cNvCxnSpPr>
            <a:stCxn id="6" idx="1"/>
            <a:endCxn id="11" idx="3"/>
          </p:cNvCxnSpPr>
          <p:nvPr/>
        </p:nvCxnSpPr>
        <p:spPr>
          <a:xfrm rot="10800000" flipV="1">
            <a:off x="4788024" y="1482898"/>
            <a:ext cx="1872208" cy="206517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7"/>
          <p:cNvCxnSpPr>
            <a:stCxn id="7" idx="1"/>
            <a:endCxn id="11" idx="3"/>
          </p:cNvCxnSpPr>
          <p:nvPr/>
        </p:nvCxnSpPr>
        <p:spPr>
          <a:xfrm rot="10800000" flipV="1">
            <a:off x="4788024" y="2221980"/>
            <a:ext cx="1872208" cy="132609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7"/>
          <p:cNvCxnSpPr>
            <a:stCxn id="8" idx="1"/>
            <a:endCxn id="11" idx="3"/>
          </p:cNvCxnSpPr>
          <p:nvPr/>
        </p:nvCxnSpPr>
        <p:spPr>
          <a:xfrm rot="10800000" flipV="1">
            <a:off x="4788024" y="3013141"/>
            <a:ext cx="1872208" cy="5349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7"/>
          <p:cNvCxnSpPr>
            <a:stCxn id="9" idx="1"/>
            <a:endCxn id="11" idx="3"/>
          </p:cNvCxnSpPr>
          <p:nvPr/>
        </p:nvCxnSpPr>
        <p:spPr>
          <a:xfrm rot="10800000">
            <a:off x="4788024" y="3548070"/>
            <a:ext cx="1872208" cy="24242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1"/>
            <a:endCxn id="11" idx="3"/>
          </p:cNvCxnSpPr>
          <p:nvPr/>
        </p:nvCxnSpPr>
        <p:spPr>
          <a:xfrm rot="10800000">
            <a:off x="4788024" y="3548071"/>
            <a:ext cx="1872208" cy="105539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059832" y="1636074"/>
            <a:ext cx="1728192" cy="3610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用户</a:t>
            </a:r>
            <a:endParaRPr lang="zh-CN" altLang="en-US"/>
          </a:p>
        </p:txBody>
      </p:sp>
      <p:cxnSp>
        <p:nvCxnSpPr>
          <p:cNvPr id="20" name="直接连接符 17"/>
          <p:cNvCxnSpPr>
            <a:stCxn id="19" idx="1"/>
            <a:endCxn id="4" idx="3"/>
          </p:cNvCxnSpPr>
          <p:nvPr/>
        </p:nvCxnSpPr>
        <p:spPr>
          <a:xfrm rot="10800000" flipV="1">
            <a:off x="2209874" y="1816605"/>
            <a:ext cx="849958" cy="8644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5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网络化 </a:t>
            </a:r>
            <a:r>
              <a:rPr lang="en-US" altLang="zh-CN"/>
              <a:t>– </a:t>
            </a:r>
            <a:r>
              <a:rPr lang="zh-CN" altLang="en-US" smtClean="0"/>
              <a:t>预估 </a:t>
            </a:r>
            <a:r>
              <a:rPr lang="en-US" altLang="zh-CN" smtClean="0"/>
              <a:t>(19.0</a:t>
            </a:r>
            <a:r>
              <a:rPr lang="zh-CN" altLang="en-US" smtClean="0"/>
              <a:t>人</a:t>
            </a:r>
            <a:r>
              <a:rPr lang="zh-CN" altLang="en-US"/>
              <a:t>月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339936"/>
              </p:ext>
            </p:extLst>
          </p:nvPr>
        </p:nvGraphicFramePr>
        <p:xfrm>
          <a:off x="395539" y="1208382"/>
          <a:ext cx="8352929" cy="42651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7018"/>
                <a:gridCol w="3759488"/>
                <a:gridCol w="792088"/>
                <a:gridCol w="720080"/>
                <a:gridCol w="720080"/>
                <a:gridCol w="742407"/>
                <a:gridCol w="841768"/>
              </a:tblGrid>
              <a:tr h="451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smtClean="0"/>
                        <a:t>功能</a:t>
                      </a:r>
                      <a:endParaRPr lang="zh-CN" altLang="en-US" sz="11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目标</a:t>
                      </a:r>
                      <a:endParaRPr lang="zh-CN" altLang="en-US" sz="11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设计</a:t>
                      </a:r>
                      <a:endParaRPr lang="en-US" altLang="zh-CN" sz="11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smtClean="0"/>
                        <a:t>(</a:t>
                      </a:r>
                      <a:r>
                        <a:rPr lang="zh-CN" altLang="en-US" sz="1100" smtClean="0"/>
                        <a:t>人月</a:t>
                      </a:r>
                      <a:r>
                        <a:rPr lang="en-US" altLang="zh-CN" sz="1100" smtClean="0"/>
                        <a:t>)</a:t>
                      </a:r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制作</a:t>
                      </a:r>
                      <a:endParaRPr lang="en-US" altLang="zh-CN" sz="1100" smtClean="0"/>
                    </a:p>
                    <a:p>
                      <a:r>
                        <a:rPr lang="en-US" altLang="zh-CN" sz="1100" smtClean="0"/>
                        <a:t>(</a:t>
                      </a:r>
                      <a:r>
                        <a:rPr lang="zh-CN" altLang="en-US" sz="1100" smtClean="0"/>
                        <a:t>人月</a:t>
                      </a:r>
                      <a:r>
                        <a:rPr lang="en-US" altLang="zh-CN" sz="1100" smtClean="0"/>
                        <a:t>)</a:t>
                      </a:r>
                      <a:endParaRPr lang="zh-CN" altLang="en-US" sz="11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测试</a:t>
                      </a:r>
                      <a:endParaRPr lang="en-US" altLang="zh-CN" sz="1100" smtClean="0"/>
                    </a:p>
                    <a:p>
                      <a:r>
                        <a:rPr lang="en-US" altLang="zh-CN" sz="1100" smtClean="0"/>
                        <a:t>(</a:t>
                      </a:r>
                      <a:r>
                        <a:rPr lang="zh-CN" altLang="en-US" sz="1100" smtClean="0"/>
                        <a:t>人月</a:t>
                      </a:r>
                      <a:r>
                        <a:rPr lang="en-US" altLang="zh-CN" sz="1100" smtClean="0"/>
                        <a:t>)</a:t>
                      </a:r>
                      <a:endParaRPr lang="zh-CN" altLang="en-US" sz="11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发布</a:t>
                      </a:r>
                      <a:endParaRPr lang="en-US" altLang="zh-CN" sz="1100" smtClean="0"/>
                    </a:p>
                    <a:p>
                      <a:r>
                        <a:rPr lang="en-US" altLang="zh-CN" sz="1100" smtClean="0"/>
                        <a:t>(</a:t>
                      </a:r>
                      <a:r>
                        <a:rPr lang="zh-CN" altLang="en-US" sz="1100" smtClean="0"/>
                        <a:t>人月</a:t>
                      </a:r>
                      <a:r>
                        <a:rPr lang="en-US" altLang="zh-CN" sz="1100" smtClean="0"/>
                        <a:t>)</a:t>
                      </a:r>
                      <a:endParaRPr lang="zh-CN" altLang="en-US" sz="11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/>
                        <a:t>总计</a:t>
                      </a:r>
                      <a:endParaRPr lang="en-US" altLang="zh-CN" sz="1100" smtClean="0"/>
                    </a:p>
                    <a:p>
                      <a:r>
                        <a:rPr lang="en-US" altLang="zh-CN" sz="1100" smtClean="0"/>
                        <a:t>(</a:t>
                      </a:r>
                      <a:r>
                        <a:rPr lang="zh-CN" altLang="en-US" sz="1100" smtClean="0"/>
                        <a:t>人月</a:t>
                      </a:r>
                      <a:r>
                        <a:rPr lang="en-US" altLang="zh-CN" sz="1100" smtClean="0"/>
                        <a:t>)</a:t>
                      </a:r>
                      <a:endParaRPr lang="zh-CN" altLang="en-US" sz="1100"/>
                    </a:p>
                  </a:txBody>
                  <a:tcPr marT="52141" marB="52141"/>
                </a:tc>
              </a:tr>
              <a:tr h="6529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用户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编辑器右上角集成用户登录功能。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登录后获得用户信息。（用户由</a:t>
                      </a:r>
                      <a:r>
                        <a:rPr lang="en-US" altLang="zh-CN" sz="1200" smtClean="0"/>
                        <a:t>API</a:t>
                      </a:r>
                      <a:r>
                        <a:rPr lang="zh-CN" altLang="en-US" sz="1200" smtClean="0"/>
                        <a:t>平台提供）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收集用户配置信息上传</a:t>
                      </a:r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统计用</a:t>
                      </a:r>
                      <a:r>
                        <a:rPr lang="en-US" altLang="zh-CN" sz="1200" smtClean="0"/>
                        <a:t>)</a:t>
                      </a:r>
                      <a:r>
                        <a:rPr lang="zh-CN" altLang="en-US" sz="1200" smtClean="0"/>
                        <a:t>。</a:t>
                      </a:r>
                      <a:endParaRPr lang="en-US" altLang="zh-CN" sz="1200" smtClean="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2.5</a:t>
                      </a:r>
                      <a:endParaRPr lang="zh-CN" altLang="en-US" sz="1200"/>
                    </a:p>
                  </a:txBody>
                  <a:tcPr marT="52141" marB="52141"/>
                </a:tc>
              </a:tr>
              <a:tr h="835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更新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后台检查更新信息。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显示发布版本计划，发布路线图。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提示用户更新，由用户选择是否更新。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后台下载，完成后提示重启安装。</a:t>
                      </a:r>
                      <a:endParaRPr lang="en-US" altLang="zh-CN" sz="1200" smtClean="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2.0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3.5</a:t>
                      </a:r>
                      <a:endParaRPr lang="zh-CN" altLang="en-US" sz="1200"/>
                    </a:p>
                  </a:txBody>
                  <a:tcPr marT="52141" marB="52141"/>
                </a:tc>
              </a:tr>
              <a:tr h="10186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项目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项目模板格式设计。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项目模板选取界面展示，搜索功能。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项目模板后台下载，安装。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项目打包上传，平台分享。</a:t>
                      </a:r>
                      <a:r>
                        <a:rPr lang="en-US" altLang="zh-CN" sz="1200" smtClean="0"/>
                        <a:t/>
                      </a:r>
                      <a:br>
                        <a:rPr lang="en-US" altLang="zh-CN" sz="1200" smtClean="0"/>
                      </a:br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服务器端</a:t>
                      </a:r>
                      <a:r>
                        <a:rPr lang="en-US" altLang="zh-CN" sz="1200" smtClean="0"/>
                        <a:t>API</a:t>
                      </a:r>
                      <a:r>
                        <a:rPr lang="zh-CN" altLang="en-US" sz="1200" smtClean="0"/>
                        <a:t>由资源平台提供</a:t>
                      </a:r>
                      <a:r>
                        <a:rPr lang="en-US" altLang="zh-CN" sz="1200" smtClean="0"/>
                        <a:t>)</a:t>
                      </a:r>
                      <a:endParaRPr lang="zh-CN" altLang="en-US" sz="1200" smtClean="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4.0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6.5</a:t>
                      </a:r>
                      <a:endParaRPr lang="zh-CN" altLang="en-US" sz="1200"/>
                    </a:p>
                  </a:txBody>
                  <a:tcPr marT="52141" marB="52141"/>
                </a:tc>
              </a:tr>
              <a:tr h="10186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资源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资源统一格式设计。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资源分类，选取界面，搜索功能。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资源后台下载，安装，放入场景。</a:t>
                      </a:r>
                      <a:endParaRPr lang="en-US" altLang="zh-CN" sz="120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CN" altLang="en-US" sz="1200" smtClean="0"/>
                        <a:t>自定义资源打包上传，平台分享。</a:t>
                      </a:r>
                      <a:r>
                        <a:rPr lang="en-US" altLang="zh-CN" sz="1200" smtClean="0"/>
                        <a:t/>
                      </a:r>
                      <a:br>
                        <a:rPr lang="en-US" altLang="zh-CN" sz="1200" smtClean="0"/>
                      </a:br>
                      <a:r>
                        <a:rPr lang="en-US" altLang="zh-CN" sz="1200" smtClean="0"/>
                        <a:t>(</a:t>
                      </a:r>
                      <a:r>
                        <a:rPr lang="zh-CN" altLang="en-US" sz="1200" smtClean="0"/>
                        <a:t>服务器端由</a:t>
                      </a:r>
                      <a:r>
                        <a:rPr lang="en-US" altLang="zh-CN" sz="1200" smtClean="0"/>
                        <a:t>API</a:t>
                      </a:r>
                      <a:r>
                        <a:rPr lang="zh-CN" altLang="en-US" sz="1200" smtClean="0"/>
                        <a:t>由资源平台提供</a:t>
                      </a:r>
                      <a:r>
                        <a:rPr lang="en-US" altLang="zh-CN" sz="1200" smtClean="0"/>
                        <a:t>)</a:t>
                      </a:r>
                      <a:endParaRPr lang="zh-CN" altLang="en-US" sz="1200" smtClean="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4.0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1.0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0.5</a:t>
                      </a:r>
                      <a:endParaRPr lang="zh-CN" altLang="en-US" sz="1200"/>
                    </a:p>
                  </a:txBody>
                  <a:tcPr marT="52141" marB="52141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6.5</a:t>
                      </a:r>
                      <a:endParaRPr lang="zh-CN" altLang="en-US" sz="1200"/>
                    </a:p>
                  </a:txBody>
                  <a:tcPr marT="52141" marB="52141"/>
                </a:tc>
              </a:tr>
              <a:tr h="287162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T="52141" marB="5214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T="52141" marB="5214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T="52141" marB="5214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T="52141" marB="5214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T="52141" marB="5214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T="52141" marB="5214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19.0</a:t>
                      </a:r>
                      <a:endParaRPr lang="zh-CN" altLang="en-US" sz="1200"/>
                    </a:p>
                  </a:txBody>
                  <a:tcPr marT="52141" marB="5214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0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网络化 </a:t>
            </a:r>
            <a:r>
              <a:rPr lang="en-US" altLang="zh-CN"/>
              <a:t>– </a:t>
            </a:r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更新</a:t>
            </a:r>
            <a:r>
              <a:rPr lang="en-US" altLang="zh-CN"/>
              <a:t>/</a:t>
            </a:r>
            <a:r>
              <a:rPr lang="zh-CN" altLang="en-US"/>
              <a:t>项目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586990" y="1208381"/>
            <a:ext cx="3048905" cy="3452717"/>
          </a:xfrm>
        </p:spPr>
        <p:txBody>
          <a:bodyPr>
            <a:normAutofit/>
          </a:bodyPr>
          <a:lstStyle/>
          <a:p>
            <a:r>
              <a:rPr lang="zh-CN" altLang="en-US" sz="1600"/>
              <a:t>用户</a:t>
            </a:r>
            <a:r>
              <a:rPr lang="zh-CN" altLang="en-US" sz="1600" smtClean="0"/>
              <a:t>登录：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/>
              <a:t>更新通知：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/>
              <a:t>更新</a:t>
            </a:r>
            <a:r>
              <a:rPr lang="en-US" altLang="zh-CN" sz="1600"/>
              <a:t>/</a:t>
            </a:r>
            <a:r>
              <a:rPr lang="zh-CN" altLang="en-US" sz="1600"/>
              <a:t>路线图</a:t>
            </a:r>
            <a:r>
              <a:rPr lang="zh-CN" altLang="en-US" sz="1600" smtClean="0"/>
              <a:t>：</a:t>
            </a:r>
            <a:endParaRPr lang="en-US" altLang="zh-CN" sz="1600"/>
          </a:p>
          <a:p>
            <a:endParaRPr lang="en-US" altLang="zh-CN" sz="1600" smtClean="0"/>
          </a:p>
          <a:p>
            <a:r>
              <a:rPr lang="zh-CN" altLang="en-US" sz="1600" smtClean="0"/>
              <a:t>教育</a:t>
            </a:r>
            <a:r>
              <a:rPr lang="en-US" altLang="zh-CN" sz="1600" smtClean="0"/>
              <a:t>/</a:t>
            </a:r>
            <a:r>
              <a:rPr lang="zh-CN" altLang="en-US" sz="1600"/>
              <a:t>反馈：</a:t>
            </a:r>
            <a:endParaRPr lang="en-US" altLang="zh-CN" sz="1600"/>
          </a:p>
          <a:p>
            <a:pPr marL="0" indent="0">
              <a:buNone/>
            </a:pPr>
            <a:endParaRPr lang="en-US" altLang="zh-CN" sz="1600" smtClean="0"/>
          </a:p>
          <a:p>
            <a:r>
              <a:rPr lang="zh-CN" altLang="en-US" sz="1600" smtClean="0"/>
              <a:t>项目</a:t>
            </a:r>
            <a:r>
              <a:rPr lang="zh-CN" altLang="en-US" sz="1600"/>
              <a:t>模板：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 smtClean="0"/>
              <a:t>其余</a:t>
            </a:r>
            <a:r>
              <a:rPr lang="zh-CN" altLang="en-US" sz="1600"/>
              <a:t>资源：</a:t>
            </a:r>
            <a:endParaRPr lang="en-US" altLang="zh-CN" sz="1600" smtClean="0"/>
          </a:p>
          <a:p>
            <a:endParaRPr lang="en-US" altLang="zh-CN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59" y="953218"/>
            <a:ext cx="5048250" cy="418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1946623" y="1276722"/>
            <a:ext cx="1885131" cy="1076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966789" y="1780778"/>
            <a:ext cx="1885131" cy="216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195736" y="1377660"/>
            <a:ext cx="3528392" cy="11952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051720" y="1377660"/>
            <a:ext cx="4392488" cy="17712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44208" y="120838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教学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051720" y="1377660"/>
            <a:ext cx="5184576" cy="23473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051720" y="4157042"/>
            <a:ext cx="1652339" cy="2880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网络化 </a:t>
            </a:r>
            <a:r>
              <a:rPr lang="en-US" altLang="zh-CN"/>
              <a:t>- </a:t>
            </a:r>
            <a:r>
              <a:rPr lang="zh-CN" altLang="en-US"/>
              <a:t>资源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60699"/>
            <a:ext cx="6491064" cy="4032448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资源</a:t>
            </a:r>
            <a:r>
              <a:rPr lang="zh-CN" altLang="en-US" sz="2800"/>
              <a:t>组织</a:t>
            </a:r>
            <a:r>
              <a:rPr lang="zh-CN" altLang="en-US" sz="2800" smtClean="0"/>
              <a:t>目录：</a:t>
            </a:r>
            <a:endParaRPr lang="en-US" altLang="zh-CN" sz="2800" smtClean="0"/>
          </a:p>
          <a:p>
            <a:pPr lvl="1"/>
            <a:r>
              <a:rPr lang="zh-CN" altLang="en-US" sz="2000" smtClean="0"/>
              <a:t>模型预览图，点击查看。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模板</a:t>
            </a:r>
            <a:r>
              <a:rPr lang="zh-CN" altLang="en-US" sz="2000"/>
              <a:t>预览</a:t>
            </a:r>
            <a:r>
              <a:rPr lang="zh-CN" altLang="en-US" sz="2000" smtClean="0"/>
              <a:t>图，可单独编辑功能。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独立的</a:t>
            </a:r>
            <a:r>
              <a:rPr lang="zh-CN" altLang="en-US" sz="2000"/>
              <a:t>资源</a:t>
            </a:r>
            <a:r>
              <a:rPr lang="zh-CN" altLang="en-US" sz="2000" smtClean="0"/>
              <a:t>编辑器工具，方便编辑预览。</a:t>
            </a:r>
            <a:endParaRPr lang="en-US" altLang="zh-CN" sz="2000" smtClean="0"/>
          </a:p>
          <a:p>
            <a:pPr lvl="1"/>
            <a:endParaRPr lang="en-US" altLang="zh-CN" sz="2400" smtClean="0"/>
          </a:p>
          <a:p>
            <a:r>
              <a:rPr lang="zh-CN" altLang="en-US" sz="2800" smtClean="0"/>
              <a:t>在线资源快速获取机制。</a:t>
            </a:r>
            <a:endParaRPr lang="en-US" altLang="zh-CN" sz="2800" smtClean="0"/>
          </a:p>
          <a:p>
            <a:pPr lvl="1"/>
            <a:r>
              <a:rPr lang="zh-CN" altLang="en-US" sz="2000"/>
              <a:t>在线资源的</a:t>
            </a:r>
            <a:r>
              <a:rPr lang="zh-CN" altLang="en-US" sz="2000" smtClean="0"/>
              <a:t>分类，快速导航。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在线</a:t>
            </a:r>
            <a:r>
              <a:rPr lang="zh-CN" altLang="en-US" sz="2000"/>
              <a:t>资源</a:t>
            </a:r>
            <a:r>
              <a:rPr lang="zh-CN" altLang="en-US" sz="2000" smtClean="0"/>
              <a:t>的列表，快速安装使用机制。</a:t>
            </a:r>
            <a:endParaRPr lang="en-US" altLang="zh-CN" sz="200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58" y="916681"/>
            <a:ext cx="1595934" cy="42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12626"/>
            <a:ext cx="1438006" cy="47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8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1520</Words>
  <Application>Microsoft Office PowerPoint</Application>
  <PresentationFormat>自定义</PresentationFormat>
  <Paragraphs>422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现有产品的调研结果</vt:lpstr>
      <vt:lpstr>产品改进 – 编辑器</vt:lpstr>
      <vt:lpstr>产品改进 – 网络化</vt:lpstr>
      <vt:lpstr>改进汇总</vt:lpstr>
      <vt:lpstr>网络化 – 结构</vt:lpstr>
      <vt:lpstr>网络化 – 预估 (19.0人月)</vt:lpstr>
      <vt:lpstr>网络化 – 用户/更新/项目</vt:lpstr>
      <vt:lpstr>网络化 - 资源</vt:lpstr>
      <vt:lpstr>界面简化 – 结构</vt:lpstr>
      <vt:lpstr>界面简化 – 预估(21.5人月)</vt:lpstr>
      <vt:lpstr>界面简化 - 编辑分解</vt:lpstr>
      <vt:lpstr>界面简化 - 编辑器布局</vt:lpstr>
      <vt:lpstr>程序简化 – 结构</vt:lpstr>
      <vt:lpstr>程序简化 – 预估(23.5人月)</vt:lpstr>
      <vt:lpstr>程序简化 – 参考</vt:lpstr>
      <vt:lpstr>程序简化 – 事件</vt:lpstr>
      <vt:lpstr>程序简化 – 行为</vt:lpstr>
      <vt:lpstr>程序简化 – 模块</vt:lpstr>
      <vt:lpstr>产品改进 - 研发总计</vt:lpstr>
      <vt:lpstr>产品改进 - 阶段成果</vt:lpstr>
      <vt:lpstr>PowerPoint 演示文稿</vt:lpstr>
    </vt:vector>
  </TitlesOfParts>
  <Company>ChangYou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刘汉卿</dc:creator>
  <cp:lastModifiedBy>毛春杨</cp:lastModifiedBy>
  <cp:revision>434</cp:revision>
  <dcterms:created xsi:type="dcterms:W3CDTF">2013-12-16T08:08:34Z</dcterms:created>
  <dcterms:modified xsi:type="dcterms:W3CDTF">2014-05-19T05:49:31Z</dcterms:modified>
</cp:coreProperties>
</file>