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4" r:id="rId3"/>
    <p:sldId id="319" r:id="rId4"/>
    <p:sldId id="318" r:id="rId5"/>
    <p:sldId id="320" r:id="rId6"/>
    <p:sldId id="321" r:id="rId7"/>
    <p:sldId id="322" r:id="rId8"/>
    <p:sldId id="323" r:id="rId9"/>
    <p:sldId id="313" r:id="rId10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 autoAdjust="0"/>
    <p:restoredTop sz="94660" autoAdjust="0"/>
  </p:normalViewPr>
  <p:slideViewPr>
    <p:cSldViewPr>
      <p:cViewPr varScale="1">
        <p:scale>
          <a:sx n="140" d="100"/>
          <a:sy n="140" d="100"/>
        </p:scale>
        <p:origin x="-804" y="-102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32991-1CCB-420E-81C8-1AF1060E6053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F286E847-10B1-4008-A662-7084759370F7}">
      <dgm:prSet phldrT="[文本]"/>
      <dgm:spPr/>
      <dgm:t>
        <a:bodyPr/>
        <a:lstStyle/>
        <a:p>
          <a:r>
            <a:rPr lang="zh-CN" altLang="en-US" smtClean="0"/>
            <a:t>需求定义</a:t>
          </a:r>
          <a:endParaRPr lang="zh-CN" altLang="en-US"/>
        </a:p>
      </dgm:t>
    </dgm:pt>
    <dgm:pt modelId="{2183F088-30B4-40A9-BF07-1C301B0AC522}" type="parTrans" cxnId="{BD0707CF-EB69-4B87-8004-18440F926949}">
      <dgm:prSet/>
      <dgm:spPr/>
      <dgm:t>
        <a:bodyPr/>
        <a:lstStyle/>
        <a:p>
          <a:endParaRPr lang="zh-CN" altLang="en-US"/>
        </a:p>
      </dgm:t>
    </dgm:pt>
    <dgm:pt modelId="{CEF27BFD-34BF-42E9-8501-89EE61F3AB90}" type="sibTrans" cxnId="{BD0707CF-EB69-4B87-8004-18440F926949}">
      <dgm:prSet/>
      <dgm:spPr/>
      <dgm:t>
        <a:bodyPr/>
        <a:lstStyle/>
        <a:p>
          <a:endParaRPr lang="zh-CN" altLang="en-US"/>
        </a:p>
      </dgm:t>
    </dgm:pt>
    <dgm:pt modelId="{2FF8F750-D79B-46C0-ADAA-6A60FA865F53}">
      <dgm:prSet phldrT="[文本]"/>
      <dgm:spPr/>
      <dgm:t>
        <a:bodyPr/>
        <a:lstStyle/>
        <a:p>
          <a:r>
            <a:rPr lang="zh-CN" altLang="en-US" smtClean="0"/>
            <a:t>产品设计</a:t>
          </a:r>
          <a:endParaRPr lang="zh-CN" altLang="en-US"/>
        </a:p>
      </dgm:t>
    </dgm:pt>
    <dgm:pt modelId="{E709E64B-66C4-42A0-8A90-0BE92FA25703}" type="parTrans" cxnId="{172550CC-D1F7-42C9-8326-40B4794FB573}">
      <dgm:prSet/>
      <dgm:spPr/>
      <dgm:t>
        <a:bodyPr/>
        <a:lstStyle/>
        <a:p>
          <a:endParaRPr lang="zh-CN" altLang="en-US"/>
        </a:p>
      </dgm:t>
    </dgm:pt>
    <dgm:pt modelId="{C22DA68B-A80D-414D-A866-F76239ABE26D}" type="sibTrans" cxnId="{172550CC-D1F7-42C9-8326-40B4794FB573}">
      <dgm:prSet/>
      <dgm:spPr/>
      <dgm:t>
        <a:bodyPr/>
        <a:lstStyle/>
        <a:p>
          <a:endParaRPr lang="zh-CN" altLang="en-US"/>
        </a:p>
      </dgm:t>
    </dgm:pt>
    <dgm:pt modelId="{F4321A01-595D-48C2-A5EF-EA3C01875788}">
      <dgm:prSet phldrT="[文本]"/>
      <dgm:spPr/>
      <dgm:t>
        <a:bodyPr/>
        <a:lstStyle/>
        <a:p>
          <a:r>
            <a:rPr lang="zh-CN" altLang="en-US" smtClean="0"/>
            <a:t>产品研发</a:t>
          </a:r>
          <a:endParaRPr lang="zh-CN" altLang="en-US"/>
        </a:p>
      </dgm:t>
    </dgm:pt>
    <dgm:pt modelId="{0F55C687-E6DC-49D8-8242-005E47A18EE0}" type="parTrans" cxnId="{EA4B0F4E-53D0-4022-8272-37C05EDB4CDB}">
      <dgm:prSet/>
      <dgm:spPr/>
      <dgm:t>
        <a:bodyPr/>
        <a:lstStyle/>
        <a:p>
          <a:endParaRPr lang="zh-CN" altLang="en-US"/>
        </a:p>
      </dgm:t>
    </dgm:pt>
    <dgm:pt modelId="{232A218A-0274-450E-AF14-B09FA4F61E9D}" type="sibTrans" cxnId="{EA4B0F4E-53D0-4022-8272-37C05EDB4CDB}">
      <dgm:prSet/>
      <dgm:spPr/>
      <dgm:t>
        <a:bodyPr/>
        <a:lstStyle/>
        <a:p>
          <a:endParaRPr lang="zh-CN" altLang="en-US"/>
        </a:p>
      </dgm:t>
    </dgm:pt>
    <dgm:pt modelId="{AEC386B4-50AF-4B3B-A003-BFE78B3464E4}">
      <dgm:prSet phldrT="[文本]"/>
      <dgm:spPr/>
      <dgm:t>
        <a:bodyPr/>
        <a:lstStyle/>
        <a:p>
          <a:r>
            <a:rPr lang="zh-CN" altLang="en-US" smtClean="0"/>
            <a:t>产品验收</a:t>
          </a:r>
          <a:endParaRPr lang="zh-CN" altLang="en-US"/>
        </a:p>
      </dgm:t>
    </dgm:pt>
    <dgm:pt modelId="{F095EF7C-E21B-4D57-A643-175888015409}" type="parTrans" cxnId="{E78327F0-AF01-430C-B5D5-094B01810370}">
      <dgm:prSet/>
      <dgm:spPr/>
      <dgm:t>
        <a:bodyPr/>
        <a:lstStyle/>
        <a:p>
          <a:endParaRPr lang="zh-CN" altLang="en-US"/>
        </a:p>
      </dgm:t>
    </dgm:pt>
    <dgm:pt modelId="{57832780-9629-49C1-A86B-566A41AF82EF}" type="sibTrans" cxnId="{E78327F0-AF01-430C-B5D5-094B01810370}">
      <dgm:prSet/>
      <dgm:spPr/>
      <dgm:t>
        <a:bodyPr/>
        <a:lstStyle/>
        <a:p>
          <a:endParaRPr lang="zh-CN" altLang="en-US"/>
        </a:p>
      </dgm:t>
    </dgm:pt>
    <dgm:pt modelId="{B7A83CE8-1F05-4B27-9E5A-8F634E873618}" type="pres">
      <dgm:prSet presAssocID="{22632991-1CCB-420E-81C8-1AF1060E6053}" presName="Name0" presStyleCnt="0">
        <dgm:presLayoutVars>
          <dgm:dir/>
          <dgm:animLvl val="lvl"/>
          <dgm:resizeHandles val="exact"/>
        </dgm:presLayoutVars>
      </dgm:prSet>
      <dgm:spPr/>
    </dgm:pt>
    <dgm:pt modelId="{492262EA-F63B-4997-8790-79137973B514}" type="pres">
      <dgm:prSet presAssocID="{F286E847-10B1-4008-A662-7084759370F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E6747C-B18B-4341-AAEE-D6875AC724DF}" type="pres">
      <dgm:prSet presAssocID="{CEF27BFD-34BF-42E9-8501-89EE61F3AB90}" presName="parTxOnlySpace" presStyleCnt="0"/>
      <dgm:spPr/>
    </dgm:pt>
    <dgm:pt modelId="{6D311F72-5A76-43F1-AB8D-1A395E0B7762}" type="pres">
      <dgm:prSet presAssocID="{2FF8F750-D79B-46C0-ADAA-6A60FA865F5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AB26C36-CBCC-4859-B3F0-A2D885CF31AB}" type="pres">
      <dgm:prSet presAssocID="{C22DA68B-A80D-414D-A866-F76239ABE26D}" presName="parTxOnlySpace" presStyleCnt="0"/>
      <dgm:spPr/>
    </dgm:pt>
    <dgm:pt modelId="{45DB3EB1-CA31-4C6A-B69A-A4A45E074607}" type="pres">
      <dgm:prSet presAssocID="{F4321A01-595D-48C2-A5EF-EA3C0187578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CE5397-4C9B-4D76-B04F-043CB8F509B4}" type="pres">
      <dgm:prSet presAssocID="{232A218A-0274-450E-AF14-B09FA4F61E9D}" presName="parTxOnlySpace" presStyleCnt="0"/>
      <dgm:spPr/>
    </dgm:pt>
    <dgm:pt modelId="{7354D0F1-2A45-45BC-87F4-0F011C23323C}" type="pres">
      <dgm:prSet presAssocID="{AEC386B4-50AF-4B3B-A003-BFE78B3464E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72550CC-D1F7-42C9-8326-40B4794FB573}" srcId="{22632991-1CCB-420E-81C8-1AF1060E6053}" destId="{2FF8F750-D79B-46C0-ADAA-6A60FA865F53}" srcOrd="1" destOrd="0" parTransId="{E709E64B-66C4-42A0-8A90-0BE92FA25703}" sibTransId="{C22DA68B-A80D-414D-A866-F76239ABE26D}"/>
    <dgm:cxn modelId="{EA4B0F4E-53D0-4022-8272-37C05EDB4CDB}" srcId="{22632991-1CCB-420E-81C8-1AF1060E6053}" destId="{F4321A01-595D-48C2-A5EF-EA3C01875788}" srcOrd="2" destOrd="0" parTransId="{0F55C687-E6DC-49D8-8242-005E47A18EE0}" sibTransId="{232A218A-0274-450E-AF14-B09FA4F61E9D}"/>
    <dgm:cxn modelId="{CE540F7C-3837-43E9-9AD8-B23DC5228583}" type="presOf" srcId="{22632991-1CCB-420E-81C8-1AF1060E6053}" destId="{B7A83CE8-1F05-4B27-9E5A-8F634E873618}" srcOrd="0" destOrd="0" presId="urn:microsoft.com/office/officeart/2005/8/layout/chevron1"/>
    <dgm:cxn modelId="{B10B624C-7F11-4ABD-B109-E83A332FE74C}" type="presOf" srcId="{AEC386B4-50AF-4B3B-A003-BFE78B3464E4}" destId="{7354D0F1-2A45-45BC-87F4-0F011C23323C}" srcOrd="0" destOrd="0" presId="urn:microsoft.com/office/officeart/2005/8/layout/chevron1"/>
    <dgm:cxn modelId="{BD0707CF-EB69-4B87-8004-18440F926949}" srcId="{22632991-1CCB-420E-81C8-1AF1060E6053}" destId="{F286E847-10B1-4008-A662-7084759370F7}" srcOrd="0" destOrd="0" parTransId="{2183F088-30B4-40A9-BF07-1C301B0AC522}" sibTransId="{CEF27BFD-34BF-42E9-8501-89EE61F3AB90}"/>
    <dgm:cxn modelId="{DFF488FE-DEB1-45BF-8F5B-5A18F5F776BF}" type="presOf" srcId="{F286E847-10B1-4008-A662-7084759370F7}" destId="{492262EA-F63B-4997-8790-79137973B514}" srcOrd="0" destOrd="0" presId="urn:microsoft.com/office/officeart/2005/8/layout/chevron1"/>
    <dgm:cxn modelId="{7449E00C-EA04-46DB-B7FE-6E0F908AE2C9}" type="presOf" srcId="{2FF8F750-D79B-46C0-ADAA-6A60FA865F53}" destId="{6D311F72-5A76-43F1-AB8D-1A395E0B7762}" srcOrd="0" destOrd="0" presId="urn:microsoft.com/office/officeart/2005/8/layout/chevron1"/>
    <dgm:cxn modelId="{E78327F0-AF01-430C-B5D5-094B01810370}" srcId="{22632991-1CCB-420E-81C8-1AF1060E6053}" destId="{AEC386B4-50AF-4B3B-A003-BFE78B3464E4}" srcOrd="3" destOrd="0" parTransId="{F095EF7C-E21B-4D57-A643-175888015409}" sibTransId="{57832780-9629-49C1-A86B-566A41AF82EF}"/>
    <dgm:cxn modelId="{064B7353-6890-4FD3-AD10-927EA153F31F}" type="presOf" srcId="{F4321A01-595D-48C2-A5EF-EA3C01875788}" destId="{45DB3EB1-CA31-4C6A-B69A-A4A45E074607}" srcOrd="0" destOrd="0" presId="urn:microsoft.com/office/officeart/2005/8/layout/chevron1"/>
    <dgm:cxn modelId="{D64785B7-23AA-4780-89C4-EE43BA035560}" type="presParOf" srcId="{B7A83CE8-1F05-4B27-9E5A-8F634E873618}" destId="{492262EA-F63B-4997-8790-79137973B514}" srcOrd="0" destOrd="0" presId="urn:microsoft.com/office/officeart/2005/8/layout/chevron1"/>
    <dgm:cxn modelId="{96B28E8C-180A-4CCA-A31E-4084E5CCF505}" type="presParOf" srcId="{B7A83CE8-1F05-4B27-9E5A-8F634E873618}" destId="{B0E6747C-B18B-4341-AAEE-D6875AC724DF}" srcOrd="1" destOrd="0" presId="urn:microsoft.com/office/officeart/2005/8/layout/chevron1"/>
    <dgm:cxn modelId="{B92F3559-222A-4E54-9597-9BBEAB19F4E2}" type="presParOf" srcId="{B7A83CE8-1F05-4B27-9E5A-8F634E873618}" destId="{6D311F72-5A76-43F1-AB8D-1A395E0B7762}" srcOrd="2" destOrd="0" presId="urn:microsoft.com/office/officeart/2005/8/layout/chevron1"/>
    <dgm:cxn modelId="{89F0B6F2-F025-437E-943C-69286CDAC139}" type="presParOf" srcId="{B7A83CE8-1F05-4B27-9E5A-8F634E873618}" destId="{1AB26C36-CBCC-4859-B3F0-A2D885CF31AB}" srcOrd="3" destOrd="0" presId="urn:microsoft.com/office/officeart/2005/8/layout/chevron1"/>
    <dgm:cxn modelId="{DFDBC752-C3F0-47FD-943C-922580A398C7}" type="presParOf" srcId="{B7A83CE8-1F05-4B27-9E5A-8F634E873618}" destId="{45DB3EB1-CA31-4C6A-B69A-A4A45E074607}" srcOrd="4" destOrd="0" presId="urn:microsoft.com/office/officeart/2005/8/layout/chevron1"/>
    <dgm:cxn modelId="{874AFA23-C5A6-4213-A3C4-641228D1AABA}" type="presParOf" srcId="{B7A83CE8-1F05-4B27-9E5A-8F634E873618}" destId="{75CE5397-4C9B-4D76-B04F-043CB8F509B4}" srcOrd="5" destOrd="0" presId="urn:microsoft.com/office/officeart/2005/8/layout/chevron1"/>
    <dgm:cxn modelId="{2E47E738-EBB8-43E0-9686-8AB98C0D0A2A}" type="presParOf" srcId="{B7A83CE8-1F05-4B27-9E5A-8F634E873618}" destId="{7354D0F1-2A45-45BC-87F4-0F011C23323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0C9D8-B39E-4E5B-9687-038034E12B8A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EB5FCF-B238-4264-A42C-66C81F22EA3F}">
      <dgm:prSet phldrT="[文本]"/>
      <dgm:spPr/>
      <dgm:t>
        <a:bodyPr/>
        <a:lstStyle/>
        <a:p>
          <a:r>
            <a:rPr lang="zh-CN" altLang="en-US" smtClean="0"/>
            <a:t>需求</a:t>
          </a:r>
          <a:endParaRPr lang="zh-CN" altLang="en-US"/>
        </a:p>
      </dgm:t>
    </dgm:pt>
    <dgm:pt modelId="{7B80567A-36D1-485A-9A04-C091367D986F}" type="parTrans" cxnId="{8C9534FF-4380-48B3-844E-9D2B3AC52A96}">
      <dgm:prSet/>
      <dgm:spPr/>
      <dgm:t>
        <a:bodyPr/>
        <a:lstStyle/>
        <a:p>
          <a:endParaRPr lang="zh-CN" altLang="en-US"/>
        </a:p>
      </dgm:t>
    </dgm:pt>
    <dgm:pt modelId="{E963C6B1-7679-45B5-B930-D966FA70C69B}" type="sibTrans" cxnId="{8C9534FF-4380-48B3-844E-9D2B3AC52A96}">
      <dgm:prSet/>
      <dgm:spPr/>
      <dgm:t>
        <a:bodyPr/>
        <a:lstStyle/>
        <a:p>
          <a:endParaRPr lang="zh-CN" altLang="en-US"/>
        </a:p>
      </dgm:t>
    </dgm:pt>
    <dgm:pt modelId="{11249851-D66D-4B17-A323-8506B4E9D268}">
      <dgm:prSet phldrT="[文本]" custT="1"/>
      <dgm:spPr/>
      <dgm:t>
        <a:bodyPr/>
        <a:lstStyle/>
        <a:p>
          <a:r>
            <a:rPr lang="zh-CN" altLang="en-US" sz="1200" smtClean="0"/>
            <a:t>需求定义文档</a:t>
          </a:r>
          <a:endParaRPr lang="zh-CN" altLang="en-US" sz="1200"/>
        </a:p>
      </dgm:t>
    </dgm:pt>
    <dgm:pt modelId="{8EDC1B6F-BFBE-4384-A6CE-F3D46325F81C}" type="parTrans" cxnId="{DAB663F5-C4E1-4DDF-9DCC-C0124B65271D}">
      <dgm:prSet/>
      <dgm:spPr/>
      <dgm:t>
        <a:bodyPr/>
        <a:lstStyle/>
        <a:p>
          <a:endParaRPr lang="zh-CN" altLang="en-US"/>
        </a:p>
      </dgm:t>
    </dgm:pt>
    <dgm:pt modelId="{C5A75C22-AC6B-4541-BE43-2B3AE6540E8C}" type="sibTrans" cxnId="{DAB663F5-C4E1-4DDF-9DCC-C0124B65271D}">
      <dgm:prSet/>
      <dgm:spPr/>
      <dgm:t>
        <a:bodyPr/>
        <a:lstStyle/>
        <a:p>
          <a:endParaRPr lang="zh-CN" altLang="en-US"/>
        </a:p>
      </dgm:t>
    </dgm:pt>
    <dgm:pt modelId="{1173D2D6-D41A-49F6-8627-8D09F0B9DFFA}">
      <dgm:prSet phldrT="[文本]"/>
      <dgm:spPr/>
      <dgm:t>
        <a:bodyPr/>
        <a:lstStyle/>
        <a:p>
          <a:r>
            <a:rPr lang="zh-CN" altLang="en-US" smtClean="0"/>
            <a:t>设计</a:t>
          </a:r>
          <a:endParaRPr lang="zh-CN" altLang="en-US"/>
        </a:p>
      </dgm:t>
    </dgm:pt>
    <dgm:pt modelId="{BEB2CA23-A372-4C89-B6EB-C5AFE3B6921E}" type="parTrans" cxnId="{84870534-BB14-4738-8B39-22DF61AD20AB}">
      <dgm:prSet/>
      <dgm:spPr/>
      <dgm:t>
        <a:bodyPr/>
        <a:lstStyle/>
        <a:p>
          <a:endParaRPr lang="zh-CN" altLang="en-US"/>
        </a:p>
      </dgm:t>
    </dgm:pt>
    <dgm:pt modelId="{9B442A3F-BAC3-47E5-81A7-F38D3A18CB4D}" type="sibTrans" cxnId="{84870534-BB14-4738-8B39-22DF61AD20AB}">
      <dgm:prSet/>
      <dgm:spPr/>
      <dgm:t>
        <a:bodyPr/>
        <a:lstStyle/>
        <a:p>
          <a:endParaRPr lang="zh-CN" altLang="en-US"/>
        </a:p>
      </dgm:t>
    </dgm:pt>
    <dgm:pt modelId="{951A73AF-08BD-47DE-949B-BA3DC7209D4D}">
      <dgm:prSet phldrT="[文本]" custT="1"/>
      <dgm:spPr/>
      <dgm:t>
        <a:bodyPr/>
        <a:lstStyle/>
        <a:p>
          <a:r>
            <a:rPr lang="zh-CN" altLang="en-US" sz="1200" smtClean="0"/>
            <a:t>详细设计文档</a:t>
          </a:r>
          <a:endParaRPr lang="zh-CN" altLang="en-US" sz="1200"/>
        </a:p>
      </dgm:t>
    </dgm:pt>
    <dgm:pt modelId="{495C3D97-7970-4D45-B7B8-DD580655E0EF}" type="parTrans" cxnId="{6F1381C5-B4A8-4757-A3C7-15F9062A5446}">
      <dgm:prSet/>
      <dgm:spPr/>
      <dgm:t>
        <a:bodyPr/>
        <a:lstStyle/>
        <a:p>
          <a:endParaRPr lang="zh-CN" altLang="en-US"/>
        </a:p>
      </dgm:t>
    </dgm:pt>
    <dgm:pt modelId="{B50006EB-0877-435A-A5D6-844F9892191A}" type="sibTrans" cxnId="{6F1381C5-B4A8-4757-A3C7-15F9062A5446}">
      <dgm:prSet/>
      <dgm:spPr/>
      <dgm:t>
        <a:bodyPr/>
        <a:lstStyle/>
        <a:p>
          <a:endParaRPr lang="zh-CN" altLang="en-US"/>
        </a:p>
      </dgm:t>
    </dgm:pt>
    <dgm:pt modelId="{F72EC0F2-7962-4D94-9452-885D19CF5610}">
      <dgm:prSet phldrT="[文本]"/>
      <dgm:spPr/>
      <dgm:t>
        <a:bodyPr/>
        <a:lstStyle/>
        <a:p>
          <a:r>
            <a:rPr lang="zh-CN" altLang="en-US" smtClean="0"/>
            <a:t>研发</a:t>
          </a:r>
          <a:endParaRPr lang="zh-CN" altLang="en-US"/>
        </a:p>
      </dgm:t>
    </dgm:pt>
    <dgm:pt modelId="{710B59DB-39DD-4576-9DF5-4B5C04DC254B}" type="parTrans" cxnId="{85C5C083-9708-41F7-821C-0633065B624A}">
      <dgm:prSet/>
      <dgm:spPr/>
      <dgm:t>
        <a:bodyPr/>
        <a:lstStyle/>
        <a:p>
          <a:endParaRPr lang="zh-CN" altLang="en-US"/>
        </a:p>
      </dgm:t>
    </dgm:pt>
    <dgm:pt modelId="{CF4EB82A-365D-4BE6-859C-AB956C4FBD9C}" type="sibTrans" cxnId="{85C5C083-9708-41F7-821C-0633065B624A}">
      <dgm:prSet/>
      <dgm:spPr/>
      <dgm:t>
        <a:bodyPr/>
        <a:lstStyle/>
        <a:p>
          <a:endParaRPr lang="zh-CN" altLang="en-US"/>
        </a:p>
      </dgm:t>
    </dgm:pt>
    <dgm:pt modelId="{339C1C38-4DF9-4C72-B9DD-047663C0A939}">
      <dgm:prSet phldrT="[文本]"/>
      <dgm:spPr/>
      <dgm:t>
        <a:bodyPr/>
        <a:lstStyle/>
        <a:p>
          <a:r>
            <a:rPr lang="zh-CN" altLang="en-US" smtClean="0"/>
            <a:t>验收</a:t>
          </a:r>
          <a:endParaRPr lang="zh-CN" altLang="en-US"/>
        </a:p>
      </dgm:t>
    </dgm:pt>
    <dgm:pt modelId="{794B8FC3-9B5C-4C89-8530-6B5030CBF77A}" type="parTrans" cxnId="{F785888D-B06B-43A9-89DF-68739F6AB1BC}">
      <dgm:prSet/>
      <dgm:spPr/>
      <dgm:t>
        <a:bodyPr/>
        <a:lstStyle/>
        <a:p>
          <a:endParaRPr lang="zh-CN" altLang="en-US"/>
        </a:p>
      </dgm:t>
    </dgm:pt>
    <dgm:pt modelId="{F3DFA1CA-5621-4475-8E7D-0C97D5761069}" type="sibTrans" cxnId="{F785888D-B06B-43A9-89DF-68739F6AB1BC}">
      <dgm:prSet/>
      <dgm:spPr/>
      <dgm:t>
        <a:bodyPr/>
        <a:lstStyle/>
        <a:p>
          <a:endParaRPr lang="zh-CN" altLang="en-US"/>
        </a:p>
      </dgm:t>
    </dgm:pt>
    <dgm:pt modelId="{B9585572-D023-4BC7-9956-EC6789405FFA}">
      <dgm:prSet phldrT="[文本]" custT="1"/>
      <dgm:spPr/>
      <dgm:t>
        <a:bodyPr/>
        <a:lstStyle/>
        <a:p>
          <a:r>
            <a:rPr lang="zh-CN" altLang="en-US" sz="1200" smtClean="0"/>
            <a:t>集成测试结果</a:t>
          </a:r>
          <a:endParaRPr lang="zh-CN" altLang="en-US" sz="1200"/>
        </a:p>
      </dgm:t>
    </dgm:pt>
    <dgm:pt modelId="{68A4D3A1-A871-47FF-B8EC-23E4803F8BC9}" type="parTrans" cxnId="{7303A781-8613-46A9-9BB9-C96829CF0D0D}">
      <dgm:prSet/>
      <dgm:spPr/>
      <dgm:t>
        <a:bodyPr/>
        <a:lstStyle/>
        <a:p>
          <a:endParaRPr lang="zh-CN" altLang="en-US"/>
        </a:p>
      </dgm:t>
    </dgm:pt>
    <dgm:pt modelId="{DE7E6531-E8F6-4FB5-BF7D-9A971C300920}" type="sibTrans" cxnId="{7303A781-8613-46A9-9BB9-C96829CF0D0D}">
      <dgm:prSet/>
      <dgm:spPr/>
      <dgm:t>
        <a:bodyPr/>
        <a:lstStyle/>
        <a:p>
          <a:endParaRPr lang="zh-CN" altLang="en-US"/>
        </a:p>
      </dgm:t>
    </dgm:pt>
    <dgm:pt modelId="{BE65E7EA-8053-48FC-BCF8-5BDA5AE14451}">
      <dgm:prSet phldrT="[文本]" custT="1"/>
      <dgm:spPr/>
      <dgm:t>
        <a:bodyPr/>
        <a:lstStyle/>
        <a:p>
          <a:r>
            <a:rPr lang="zh-CN" altLang="en-US" sz="1200" smtClean="0"/>
            <a:t>单体测试结果</a:t>
          </a:r>
          <a:endParaRPr lang="zh-CN" altLang="en-US" sz="1200"/>
        </a:p>
      </dgm:t>
    </dgm:pt>
    <dgm:pt modelId="{27DAF00A-1F31-40C5-A1CF-BFA750F80704}" type="parTrans" cxnId="{F08A6F10-CDA6-471F-81B8-56E2D41B6B3D}">
      <dgm:prSet/>
      <dgm:spPr/>
      <dgm:t>
        <a:bodyPr/>
        <a:lstStyle/>
        <a:p>
          <a:endParaRPr lang="zh-CN" altLang="en-US"/>
        </a:p>
      </dgm:t>
    </dgm:pt>
    <dgm:pt modelId="{204E0377-21AD-4E10-9095-16D7081F56C9}" type="sibTrans" cxnId="{F08A6F10-CDA6-471F-81B8-56E2D41B6B3D}">
      <dgm:prSet/>
      <dgm:spPr/>
      <dgm:t>
        <a:bodyPr/>
        <a:lstStyle/>
        <a:p>
          <a:endParaRPr lang="zh-CN" altLang="en-US"/>
        </a:p>
      </dgm:t>
    </dgm:pt>
    <dgm:pt modelId="{B3300EB9-83D6-4BEF-B464-1760067D2C9A}">
      <dgm:prSet phldrT="[文本]" custT="1"/>
      <dgm:spPr/>
      <dgm:t>
        <a:bodyPr/>
        <a:lstStyle/>
        <a:p>
          <a:r>
            <a:rPr lang="zh-CN" altLang="en-US" sz="1200" smtClean="0"/>
            <a:t>程序设计文档</a:t>
          </a:r>
          <a:endParaRPr lang="zh-CN" altLang="en-US" sz="1200"/>
        </a:p>
      </dgm:t>
    </dgm:pt>
    <dgm:pt modelId="{B75D1E88-2033-49BA-B7D2-910B2391E1CC}" type="parTrans" cxnId="{BE4B4B7B-AECC-4650-B20C-A31C7B15AAF5}">
      <dgm:prSet/>
      <dgm:spPr/>
      <dgm:t>
        <a:bodyPr/>
        <a:lstStyle/>
        <a:p>
          <a:endParaRPr lang="zh-CN" altLang="en-US"/>
        </a:p>
      </dgm:t>
    </dgm:pt>
    <dgm:pt modelId="{F1021D7C-411E-435D-82AD-0469F7020F4A}" type="sibTrans" cxnId="{BE4B4B7B-AECC-4650-B20C-A31C7B15AAF5}">
      <dgm:prSet/>
      <dgm:spPr/>
      <dgm:t>
        <a:bodyPr/>
        <a:lstStyle/>
        <a:p>
          <a:endParaRPr lang="zh-CN" altLang="en-US"/>
        </a:p>
      </dgm:t>
    </dgm:pt>
    <dgm:pt modelId="{0A8409AC-206C-43E2-BA10-EC09623D5023}">
      <dgm:prSet phldrT="[文本]" custT="1"/>
      <dgm:spPr/>
      <dgm:t>
        <a:bodyPr/>
        <a:lstStyle/>
        <a:p>
          <a:r>
            <a:rPr lang="zh-CN" altLang="en-US" sz="1200" smtClean="0"/>
            <a:t>产品验收结果</a:t>
          </a:r>
          <a:endParaRPr lang="zh-CN" altLang="en-US" sz="1200"/>
        </a:p>
      </dgm:t>
    </dgm:pt>
    <dgm:pt modelId="{76BF2AEC-5F12-4E15-AEDC-6DEE07FC09D5}" type="parTrans" cxnId="{5A5CD689-D4A5-4B85-ABA5-F60D291FA373}">
      <dgm:prSet/>
      <dgm:spPr/>
      <dgm:t>
        <a:bodyPr/>
        <a:lstStyle/>
        <a:p>
          <a:endParaRPr lang="zh-CN" altLang="en-US"/>
        </a:p>
      </dgm:t>
    </dgm:pt>
    <dgm:pt modelId="{43205777-F313-497F-AE02-F43EA5497510}" type="sibTrans" cxnId="{5A5CD689-D4A5-4B85-ABA5-F60D291FA373}">
      <dgm:prSet/>
      <dgm:spPr/>
      <dgm:t>
        <a:bodyPr/>
        <a:lstStyle/>
        <a:p>
          <a:endParaRPr lang="zh-CN" altLang="en-US"/>
        </a:p>
      </dgm:t>
    </dgm:pt>
    <dgm:pt modelId="{E27ED432-C1D3-47B9-B4E9-B02168A67844}">
      <dgm:prSet phldrT="[文本]" custT="1"/>
      <dgm:spPr/>
      <dgm:t>
        <a:bodyPr/>
        <a:lstStyle/>
        <a:p>
          <a:r>
            <a:rPr lang="zh-CN" altLang="en-US" sz="1200" smtClean="0"/>
            <a:t>用户调查文档</a:t>
          </a:r>
          <a:endParaRPr lang="zh-CN" altLang="en-US" sz="1200"/>
        </a:p>
      </dgm:t>
    </dgm:pt>
    <dgm:pt modelId="{35A5D13F-ADDF-42EC-BC95-950AE6E992E6}" type="parTrans" cxnId="{FF889631-B162-44BF-AFE6-5B3F6FE3866A}">
      <dgm:prSet/>
      <dgm:spPr/>
      <dgm:t>
        <a:bodyPr/>
        <a:lstStyle/>
        <a:p>
          <a:endParaRPr lang="zh-CN" altLang="en-US"/>
        </a:p>
      </dgm:t>
    </dgm:pt>
    <dgm:pt modelId="{0A36A4A0-73B7-48A9-897D-932275D52951}" type="sibTrans" cxnId="{FF889631-B162-44BF-AFE6-5B3F6FE3866A}">
      <dgm:prSet/>
      <dgm:spPr/>
      <dgm:t>
        <a:bodyPr/>
        <a:lstStyle/>
        <a:p>
          <a:endParaRPr lang="zh-CN" altLang="en-US"/>
        </a:p>
      </dgm:t>
    </dgm:pt>
    <dgm:pt modelId="{5577C026-BFD8-43CB-9CCB-4BBAD80C59BA}">
      <dgm:prSet phldrT="[文本]" custT="1"/>
      <dgm:spPr/>
      <dgm:t>
        <a:bodyPr/>
        <a:lstStyle/>
        <a:p>
          <a:r>
            <a:rPr lang="zh-CN" altLang="en-US" sz="1200" smtClean="0"/>
            <a:t>产品研发规划</a:t>
          </a:r>
          <a:endParaRPr lang="zh-CN" altLang="en-US" sz="1200"/>
        </a:p>
      </dgm:t>
    </dgm:pt>
    <dgm:pt modelId="{63CAEEAE-776E-485B-84AE-AA5F819C67BB}" type="parTrans" cxnId="{25E0C801-CA4E-42AD-AD22-FB5EB476F093}">
      <dgm:prSet/>
      <dgm:spPr/>
      <dgm:t>
        <a:bodyPr/>
        <a:lstStyle/>
        <a:p>
          <a:endParaRPr lang="zh-CN" altLang="en-US"/>
        </a:p>
      </dgm:t>
    </dgm:pt>
    <dgm:pt modelId="{53C2AA3D-0B8C-4C80-877E-CB199EC4DA09}" type="sibTrans" cxnId="{25E0C801-CA4E-42AD-AD22-FB5EB476F093}">
      <dgm:prSet/>
      <dgm:spPr/>
      <dgm:t>
        <a:bodyPr/>
        <a:lstStyle/>
        <a:p>
          <a:endParaRPr lang="zh-CN" altLang="en-US"/>
        </a:p>
      </dgm:t>
    </dgm:pt>
    <dgm:pt modelId="{30F7E40B-7AE8-4434-AA77-956DD6295986}">
      <dgm:prSet phldrT="[文本]" custT="1"/>
      <dgm:spPr/>
      <dgm:t>
        <a:bodyPr/>
        <a:lstStyle/>
        <a:p>
          <a:r>
            <a:rPr lang="zh-CN" altLang="en-US" sz="1200" smtClean="0"/>
            <a:t>概要设计文档</a:t>
          </a:r>
          <a:endParaRPr lang="zh-CN" altLang="en-US" sz="1200"/>
        </a:p>
      </dgm:t>
    </dgm:pt>
    <dgm:pt modelId="{D198E77B-2F7A-4E47-9EE0-385DCAEE61F2}" type="parTrans" cxnId="{150954F8-609A-4326-93BD-F3190149BD7F}">
      <dgm:prSet/>
      <dgm:spPr/>
      <dgm:t>
        <a:bodyPr/>
        <a:lstStyle/>
        <a:p>
          <a:endParaRPr lang="zh-CN" altLang="en-US"/>
        </a:p>
      </dgm:t>
    </dgm:pt>
    <dgm:pt modelId="{4BA1001F-D434-4961-86D8-A5348A0F9454}" type="sibTrans" cxnId="{150954F8-609A-4326-93BD-F3190149BD7F}">
      <dgm:prSet/>
      <dgm:spPr/>
      <dgm:t>
        <a:bodyPr/>
        <a:lstStyle/>
        <a:p>
          <a:endParaRPr lang="zh-CN" altLang="en-US"/>
        </a:p>
      </dgm:t>
    </dgm:pt>
    <dgm:pt modelId="{329C1BAF-48B2-4941-897F-609A9B884D35}" type="pres">
      <dgm:prSet presAssocID="{CEF0C9D8-B39E-4E5B-9687-038034E12B8A}" presName="linearFlow" presStyleCnt="0">
        <dgm:presLayoutVars>
          <dgm:dir/>
          <dgm:animLvl val="lvl"/>
          <dgm:resizeHandles val="exact"/>
        </dgm:presLayoutVars>
      </dgm:prSet>
      <dgm:spPr/>
    </dgm:pt>
    <dgm:pt modelId="{85B8B222-4467-469F-B8E6-485A0634F753}" type="pres">
      <dgm:prSet presAssocID="{DFEB5FCF-B238-4264-A42C-66C81F22EA3F}" presName="composite" presStyleCnt="0"/>
      <dgm:spPr/>
    </dgm:pt>
    <dgm:pt modelId="{9883EEC1-E677-4865-A034-A1FC86869EA1}" type="pres">
      <dgm:prSet presAssocID="{DFEB5FCF-B238-4264-A42C-66C81F22EA3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CE34D-C3CA-4EB1-BE8D-AD3E7C78D4CB}" type="pres">
      <dgm:prSet presAssocID="{DFEB5FCF-B238-4264-A42C-66C81F22EA3F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41C65D92-E034-4A53-AA56-711A35EA3E75}" type="pres">
      <dgm:prSet presAssocID="{DFEB5FCF-B238-4264-A42C-66C81F22EA3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355C7-EBFE-4BD7-8AE1-C3882D40EB7F}" type="pres">
      <dgm:prSet presAssocID="{E963C6B1-7679-45B5-B930-D966FA70C69B}" presName="sibTrans" presStyleLbl="sibTrans2D1" presStyleIdx="0" presStyleCnt="3"/>
      <dgm:spPr/>
    </dgm:pt>
    <dgm:pt modelId="{682EB6CA-07D7-430D-A758-20205937538B}" type="pres">
      <dgm:prSet presAssocID="{E963C6B1-7679-45B5-B930-D966FA70C69B}" presName="connTx" presStyleLbl="sibTrans2D1" presStyleIdx="0" presStyleCnt="3"/>
      <dgm:spPr/>
    </dgm:pt>
    <dgm:pt modelId="{F397FD56-0C79-49BF-B38A-C073E77C7098}" type="pres">
      <dgm:prSet presAssocID="{1173D2D6-D41A-49F6-8627-8D09F0B9DFFA}" presName="composite" presStyleCnt="0"/>
      <dgm:spPr/>
    </dgm:pt>
    <dgm:pt modelId="{3EE6118D-6478-4CE6-AAAE-A20879252745}" type="pres">
      <dgm:prSet presAssocID="{1173D2D6-D41A-49F6-8627-8D09F0B9DFF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C7A-4D34-41B9-A244-40DD04CC54FF}" type="pres">
      <dgm:prSet presAssocID="{1173D2D6-D41A-49F6-8627-8D09F0B9DFFA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2E65AF90-1126-4A0E-9B5D-13033FC18281}" type="pres">
      <dgm:prSet presAssocID="{1173D2D6-D41A-49F6-8627-8D09F0B9DFFA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53277-8D85-43A3-80A7-4C5FDCB7A618}" type="pres">
      <dgm:prSet presAssocID="{9B442A3F-BAC3-47E5-81A7-F38D3A18CB4D}" presName="sibTrans" presStyleLbl="sibTrans2D1" presStyleIdx="1" presStyleCnt="3"/>
      <dgm:spPr/>
    </dgm:pt>
    <dgm:pt modelId="{FD882554-57F7-46F5-BBE2-FC5508F697B4}" type="pres">
      <dgm:prSet presAssocID="{9B442A3F-BAC3-47E5-81A7-F38D3A18CB4D}" presName="connTx" presStyleLbl="sibTrans2D1" presStyleIdx="1" presStyleCnt="3"/>
      <dgm:spPr/>
    </dgm:pt>
    <dgm:pt modelId="{78ED2672-FC34-403F-B863-C4606D4E0C0A}" type="pres">
      <dgm:prSet presAssocID="{F72EC0F2-7962-4D94-9452-885D19CF5610}" presName="composite" presStyleCnt="0"/>
      <dgm:spPr/>
    </dgm:pt>
    <dgm:pt modelId="{9E57F21C-0593-4E3D-AA2A-1E34BF82B170}" type="pres">
      <dgm:prSet presAssocID="{F72EC0F2-7962-4D94-9452-885D19CF561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1EB97-11AE-4F6B-B7D8-4DE104EE8B3B}" type="pres">
      <dgm:prSet presAssocID="{F72EC0F2-7962-4D94-9452-885D19CF5610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74F68E2D-7573-4415-9431-AD75C7CE0C92}" type="pres">
      <dgm:prSet presAssocID="{F72EC0F2-7962-4D94-9452-885D19CF561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6E1F5-B608-4AC5-98D0-20D3F40B7F63}" type="pres">
      <dgm:prSet presAssocID="{CF4EB82A-365D-4BE6-859C-AB956C4FBD9C}" presName="sibTrans" presStyleLbl="sibTrans2D1" presStyleIdx="2" presStyleCnt="3"/>
      <dgm:spPr/>
    </dgm:pt>
    <dgm:pt modelId="{FA8B7607-54CA-4D4E-8EFA-B96C380F7185}" type="pres">
      <dgm:prSet presAssocID="{CF4EB82A-365D-4BE6-859C-AB956C4FBD9C}" presName="connTx" presStyleLbl="sibTrans2D1" presStyleIdx="2" presStyleCnt="3"/>
      <dgm:spPr/>
    </dgm:pt>
    <dgm:pt modelId="{CA1ACCF4-8C41-4599-8ADF-25CA3C3CD212}" type="pres">
      <dgm:prSet presAssocID="{339C1C38-4DF9-4C72-B9DD-047663C0A939}" presName="composite" presStyleCnt="0"/>
      <dgm:spPr/>
    </dgm:pt>
    <dgm:pt modelId="{BF125591-F0B2-471D-91F0-B3E34788F947}" type="pres">
      <dgm:prSet presAssocID="{339C1C38-4DF9-4C72-B9DD-047663C0A93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6D157-1283-4948-9B16-77F9151BAD08}" type="pres">
      <dgm:prSet presAssocID="{339C1C38-4DF9-4C72-B9DD-047663C0A939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7D540BE2-26A1-4DB4-A535-BC48BB080D12}" type="pres">
      <dgm:prSet presAssocID="{339C1C38-4DF9-4C72-B9DD-047663C0A939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03A781-8613-46A9-9BB9-C96829CF0D0D}" srcId="{339C1C38-4DF9-4C72-B9DD-047663C0A939}" destId="{B9585572-D023-4BC7-9956-EC6789405FFA}" srcOrd="0" destOrd="0" parTransId="{68A4D3A1-A871-47FF-B8EC-23E4803F8BC9}" sibTransId="{DE7E6531-E8F6-4FB5-BF7D-9A971C300920}"/>
    <dgm:cxn modelId="{2F53D97B-BF4B-4A95-A42F-220ECA8DE528}" type="presOf" srcId="{951A73AF-08BD-47DE-949B-BA3DC7209D4D}" destId="{2E65AF90-1126-4A0E-9B5D-13033FC18281}" srcOrd="0" destOrd="1" presId="urn:microsoft.com/office/officeart/2005/8/layout/process3"/>
    <dgm:cxn modelId="{85C5C083-9708-41F7-821C-0633065B624A}" srcId="{CEF0C9D8-B39E-4E5B-9687-038034E12B8A}" destId="{F72EC0F2-7962-4D94-9452-885D19CF5610}" srcOrd="2" destOrd="0" parTransId="{710B59DB-39DD-4576-9DF5-4B5C04DC254B}" sibTransId="{CF4EB82A-365D-4BE6-859C-AB956C4FBD9C}"/>
    <dgm:cxn modelId="{42966B91-2CEA-4A44-A73C-F05C671D5133}" type="presOf" srcId="{CEF0C9D8-B39E-4E5B-9687-038034E12B8A}" destId="{329C1BAF-48B2-4941-897F-609A9B884D35}" srcOrd="0" destOrd="0" presId="urn:microsoft.com/office/officeart/2005/8/layout/process3"/>
    <dgm:cxn modelId="{C9D0C655-4B3F-4138-B8DE-0E5B3217707D}" type="presOf" srcId="{9B442A3F-BAC3-47E5-81A7-F38D3A18CB4D}" destId="{FD882554-57F7-46F5-BBE2-FC5508F697B4}" srcOrd="1" destOrd="0" presId="urn:microsoft.com/office/officeart/2005/8/layout/process3"/>
    <dgm:cxn modelId="{DAB663F5-C4E1-4DDF-9DCC-C0124B65271D}" srcId="{DFEB5FCF-B238-4264-A42C-66C81F22EA3F}" destId="{11249851-D66D-4B17-A323-8506B4E9D268}" srcOrd="1" destOrd="0" parTransId="{8EDC1B6F-BFBE-4384-A6CE-F3D46325F81C}" sibTransId="{C5A75C22-AC6B-4541-BE43-2B3AE6540E8C}"/>
    <dgm:cxn modelId="{488D2F43-7537-4FD2-9C00-455E76588366}" type="presOf" srcId="{B9585572-D023-4BC7-9956-EC6789405FFA}" destId="{7D540BE2-26A1-4DB4-A535-BC48BB080D12}" srcOrd="0" destOrd="0" presId="urn:microsoft.com/office/officeart/2005/8/layout/process3"/>
    <dgm:cxn modelId="{BE7A5C0A-C23A-424D-BF5D-7033CB46352B}" type="presOf" srcId="{339C1C38-4DF9-4C72-B9DD-047663C0A939}" destId="{F866D157-1283-4948-9B16-77F9151BAD08}" srcOrd="1" destOrd="0" presId="urn:microsoft.com/office/officeart/2005/8/layout/process3"/>
    <dgm:cxn modelId="{26EE75EC-3625-4984-920D-282B3AAA386E}" type="presOf" srcId="{5577C026-BFD8-43CB-9CCB-4BBAD80C59BA}" destId="{74F68E2D-7573-4415-9431-AD75C7CE0C92}" srcOrd="0" destOrd="0" presId="urn:microsoft.com/office/officeart/2005/8/layout/process3"/>
    <dgm:cxn modelId="{84870534-BB14-4738-8B39-22DF61AD20AB}" srcId="{CEF0C9D8-B39E-4E5B-9687-038034E12B8A}" destId="{1173D2D6-D41A-49F6-8627-8D09F0B9DFFA}" srcOrd="1" destOrd="0" parTransId="{BEB2CA23-A372-4C89-B6EB-C5AFE3B6921E}" sibTransId="{9B442A3F-BAC3-47E5-81A7-F38D3A18CB4D}"/>
    <dgm:cxn modelId="{8E15BB52-8CB7-4925-9C15-BC1B4EC1C44B}" type="presOf" srcId="{0A8409AC-206C-43E2-BA10-EC09623D5023}" destId="{7D540BE2-26A1-4DB4-A535-BC48BB080D12}" srcOrd="0" destOrd="1" presId="urn:microsoft.com/office/officeart/2005/8/layout/process3"/>
    <dgm:cxn modelId="{F08A6F10-CDA6-471F-81B8-56E2D41B6B3D}" srcId="{F72EC0F2-7962-4D94-9452-885D19CF5610}" destId="{BE65E7EA-8053-48FC-BCF8-5BDA5AE14451}" srcOrd="2" destOrd="0" parTransId="{27DAF00A-1F31-40C5-A1CF-BFA750F80704}" sibTransId="{204E0377-21AD-4E10-9095-16D7081F56C9}"/>
    <dgm:cxn modelId="{6F1381C5-B4A8-4757-A3C7-15F9062A5446}" srcId="{1173D2D6-D41A-49F6-8627-8D09F0B9DFFA}" destId="{951A73AF-08BD-47DE-949B-BA3DC7209D4D}" srcOrd="1" destOrd="0" parTransId="{495C3D97-7970-4D45-B7B8-DD580655E0EF}" sibTransId="{B50006EB-0877-435A-A5D6-844F9892191A}"/>
    <dgm:cxn modelId="{D169911D-97AD-4C54-9BEA-F636C368B0A2}" type="presOf" srcId="{CF4EB82A-365D-4BE6-859C-AB956C4FBD9C}" destId="{FA8B7607-54CA-4D4E-8EFA-B96C380F7185}" srcOrd="1" destOrd="0" presId="urn:microsoft.com/office/officeart/2005/8/layout/process3"/>
    <dgm:cxn modelId="{7DA81496-FB1E-4C4E-A72B-FF848D5E33E4}" type="presOf" srcId="{339C1C38-4DF9-4C72-B9DD-047663C0A939}" destId="{BF125591-F0B2-471D-91F0-B3E34788F947}" srcOrd="0" destOrd="0" presId="urn:microsoft.com/office/officeart/2005/8/layout/process3"/>
    <dgm:cxn modelId="{D39B0BCF-6061-4DF0-9356-3117F2404FCC}" type="presOf" srcId="{F72EC0F2-7962-4D94-9452-885D19CF5610}" destId="{9E57F21C-0593-4E3D-AA2A-1E34BF82B170}" srcOrd="0" destOrd="0" presId="urn:microsoft.com/office/officeart/2005/8/layout/process3"/>
    <dgm:cxn modelId="{BE4B4B7B-AECC-4650-B20C-A31C7B15AAF5}" srcId="{F72EC0F2-7962-4D94-9452-885D19CF5610}" destId="{B3300EB9-83D6-4BEF-B464-1760067D2C9A}" srcOrd="1" destOrd="0" parTransId="{B75D1E88-2033-49BA-B7D2-910B2391E1CC}" sibTransId="{F1021D7C-411E-435D-82AD-0469F7020F4A}"/>
    <dgm:cxn modelId="{703AC250-90E9-4CFA-87CF-8AC4FD0D9A8E}" type="presOf" srcId="{11249851-D66D-4B17-A323-8506B4E9D268}" destId="{41C65D92-E034-4A53-AA56-711A35EA3E75}" srcOrd="0" destOrd="1" presId="urn:microsoft.com/office/officeart/2005/8/layout/process3"/>
    <dgm:cxn modelId="{B3103C5F-8CE4-42DB-9796-DA2AC3A77601}" type="presOf" srcId="{E963C6B1-7679-45B5-B930-D966FA70C69B}" destId="{682EB6CA-07D7-430D-A758-20205937538B}" srcOrd="1" destOrd="0" presId="urn:microsoft.com/office/officeart/2005/8/layout/process3"/>
    <dgm:cxn modelId="{FF889631-B162-44BF-AFE6-5B3F6FE3866A}" srcId="{DFEB5FCF-B238-4264-A42C-66C81F22EA3F}" destId="{E27ED432-C1D3-47B9-B4E9-B02168A67844}" srcOrd="0" destOrd="0" parTransId="{35A5D13F-ADDF-42EC-BC95-950AE6E992E6}" sibTransId="{0A36A4A0-73B7-48A9-897D-932275D52951}"/>
    <dgm:cxn modelId="{118054F5-B742-46D6-9234-B2778BA5330D}" type="presOf" srcId="{1173D2D6-D41A-49F6-8627-8D09F0B9DFFA}" destId="{3EE6118D-6478-4CE6-AAAE-A20879252745}" srcOrd="0" destOrd="0" presId="urn:microsoft.com/office/officeart/2005/8/layout/process3"/>
    <dgm:cxn modelId="{32081B52-3475-4C0A-BFE5-0BD27492A158}" type="presOf" srcId="{B3300EB9-83D6-4BEF-B464-1760067D2C9A}" destId="{74F68E2D-7573-4415-9431-AD75C7CE0C92}" srcOrd="0" destOrd="1" presId="urn:microsoft.com/office/officeart/2005/8/layout/process3"/>
    <dgm:cxn modelId="{9761E9E1-4450-4709-A1A4-98DC58F3F3E4}" type="presOf" srcId="{E27ED432-C1D3-47B9-B4E9-B02168A67844}" destId="{41C65D92-E034-4A53-AA56-711A35EA3E75}" srcOrd="0" destOrd="0" presId="urn:microsoft.com/office/officeart/2005/8/layout/process3"/>
    <dgm:cxn modelId="{8C9534FF-4380-48B3-844E-9D2B3AC52A96}" srcId="{CEF0C9D8-B39E-4E5B-9687-038034E12B8A}" destId="{DFEB5FCF-B238-4264-A42C-66C81F22EA3F}" srcOrd="0" destOrd="0" parTransId="{7B80567A-36D1-485A-9A04-C091367D986F}" sibTransId="{E963C6B1-7679-45B5-B930-D966FA70C69B}"/>
    <dgm:cxn modelId="{F785888D-B06B-43A9-89DF-68739F6AB1BC}" srcId="{CEF0C9D8-B39E-4E5B-9687-038034E12B8A}" destId="{339C1C38-4DF9-4C72-B9DD-047663C0A939}" srcOrd="3" destOrd="0" parTransId="{794B8FC3-9B5C-4C89-8530-6B5030CBF77A}" sibTransId="{F3DFA1CA-5621-4475-8E7D-0C97D5761069}"/>
    <dgm:cxn modelId="{5A544C76-868F-4FE0-B057-4B757380F0F5}" type="presOf" srcId="{CF4EB82A-365D-4BE6-859C-AB956C4FBD9C}" destId="{DA06E1F5-B608-4AC5-98D0-20D3F40B7F63}" srcOrd="0" destOrd="0" presId="urn:microsoft.com/office/officeart/2005/8/layout/process3"/>
    <dgm:cxn modelId="{B3AB9788-404F-48AC-8E1B-DFFFFEDB9CE7}" type="presOf" srcId="{F72EC0F2-7962-4D94-9452-885D19CF5610}" destId="{CEE1EB97-11AE-4F6B-B7D8-4DE104EE8B3B}" srcOrd="1" destOrd="0" presId="urn:microsoft.com/office/officeart/2005/8/layout/process3"/>
    <dgm:cxn modelId="{25E0C801-CA4E-42AD-AD22-FB5EB476F093}" srcId="{F72EC0F2-7962-4D94-9452-885D19CF5610}" destId="{5577C026-BFD8-43CB-9CCB-4BBAD80C59BA}" srcOrd="0" destOrd="0" parTransId="{63CAEEAE-776E-485B-84AE-AA5F819C67BB}" sibTransId="{53C2AA3D-0B8C-4C80-877E-CB199EC4DA09}"/>
    <dgm:cxn modelId="{4095B6D7-4DB2-433C-AC59-C7BF2F60BDAA}" type="presOf" srcId="{DFEB5FCF-B238-4264-A42C-66C81F22EA3F}" destId="{663CE34D-C3CA-4EB1-BE8D-AD3E7C78D4CB}" srcOrd="1" destOrd="0" presId="urn:microsoft.com/office/officeart/2005/8/layout/process3"/>
    <dgm:cxn modelId="{9D5988F7-EB95-4C4F-A4CA-0B8A5FF365B0}" type="presOf" srcId="{BE65E7EA-8053-48FC-BCF8-5BDA5AE14451}" destId="{74F68E2D-7573-4415-9431-AD75C7CE0C92}" srcOrd="0" destOrd="2" presId="urn:microsoft.com/office/officeart/2005/8/layout/process3"/>
    <dgm:cxn modelId="{6C964879-8C57-4DAA-9957-7809DA0EC4E3}" type="presOf" srcId="{E963C6B1-7679-45B5-B930-D966FA70C69B}" destId="{B20355C7-EBFE-4BD7-8AE1-C3882D40EB7F}" srcOrd="0" destOrd="0" presId="urn:microsoft.com/office/officeart/2005/8/layout/process3"/>
    <dgm:cxn modelId="{D5C41A84-76E3-4E14-A71B-67AFE02215B7}" type="presOf" srcId="{DFEB5FCF-B238-4264-A42C-66C81F22EA3F}" destId="{9883EEC1-E677-4865-A034-A1FC86869EA1}" srcOrd="0" destOrd="0" presId="urn:microsoft.com/office/officeart/2005/8/layout/process3"/>
    <dgm:cxn modelId="{4A409333-9398-4F4B-9DF3-8738A7627D6A}" type="presOf" srcId="{1173D2D6-D41A-49F6-8627-8D09F0B9DFFA}" destId="{83A5CC7A-4D34-41B9-A244-40DD04CC54FF}" srcOrd="1" destOrd="0" presId="urn:microsoft.com/office/officeart/2005/8/layout/process3"/>
    <dgm:cxn modelId="{150954F8-609A-4326-93BD-F3190149BD7F}" srcId="{1173D2D6-D41A-49F6-8627-8D09F0B9DFFA}" destId="{30F7E40B-7AE8-4434-AA77-956DD6295986}" srcOrd="0" destOrd="0" parTransId="{D198E77B-2F7A-4E47-9EE0-385DCAEE61F2}" sibTransId="{4BA1001F-D434-4961-86D8-A5348A0F9454}"/>
    <dgm:cxn modelId="{F9A6620B-B266-420F-8105-509869A7B29A}" type="presOf" srcId="{30F7E40B-7AE8-4434-AA77-956DD6295986}" destId="{2E65AF90-1126-4A0E-9B5D-13033FC18281}" srcOrd="0" destOrd="0" presId="urn:microsoft.com/office/officeart/2005/8/layout/process3"/>
    <dgm:cxn modelId="{5A5CD689-D4A5-4B85-ABA5-F60D291FA373}" srcId="{339C1C38-4DF9-4C72-B9DD-047663C0A939}" destId="{0A8409AC-206C-43E2-BA10-EC09623D5023}" srcOrd="1" destOrd="0" parTransId="{76BF2AEC-5F12-4E15-AEDC-6DEE07FC09D5}" sibTransId="{43205777-F313-497F-AE02-F43EA5497510}"/>
    <dgm:cxn modelId="{AA3B2937-CEC8-4504-B53F-B5B2A02B1F6F}" type="presOf" srcId="{9B442A3F-BAC3-47E5-81A7-F38D3A18CB4D}" destId="{73A53277-8D85-43A3-80A7-4C5FDCB7A618}" srcOrd="0" destOrd="0" presId="urn:microsoft.com/office/officeart/2005/8/layout/process3"/>
    <dgm:cxn modelId="{B7C07737-24FB-4B4C-8965-65A205848C71}" type="presParOf" srcId="{329C1BAF-48B2-4941-897F-609A9B884D35}" destId="{85B8B222-4467-469F-B8E6-485A0634F753}" srcOrd="0" destOrd="0" presId="urn:microsoft.com/office/officeart/2005/8/layout/process3"/>
    <dgm:cxn modelId="{5A56A8BF-862C-4F51-951B-6814E987C5AA}" type="presParOf" srcId="{85B8B222-4467-469F-B8E6-485A0634F753}" destId="{9883EEC1-E677-4865-A034-A1FC86869EA1}" srcOrd="0" destOrd="0" presId="urn:microsoft.com/office/officeart/2005/8/layout/process3"/>
    <dgm:cxn modelId="{3703AD30-A3AA-473A-B6D5-B132D2003AE4}" type="presParOf" srcId="{85B8B222-4467-469F-B8E6-485A0634F753}" destId="{663CE34D-C3CA-4EB1-BE8D-AD3E7C78D4CB}" srcOrd="1" destOrd="0" presId="urn:microsoft.com/office/officeart/2005/8/layout/process3"/>
    <dgm:cxn modelId="{1FC39BC2-0CE8-445E-8792-D94231F10540}" type="presParOf" srcId="{85B8B222-4467-469F-B8E6-485A0634F753}" destId="{41C65D92-E034-4A53-AA56-711A35EA3E75}" srcOrd="2" destOrd="0" presId="urn:microsoft.com/office/officeart/2005/8/layout/process3"/>
    <dgm:cxn modelId="{ECEF8A60-E879-4C8D-AED3-B47EE016F1BF}" type="presParOf" srcId="{329C1BAF-48B2-4941-897F-609A9B884D35}" destId="{B20355C7-EBFE-4BD7-8AE1-C3882D40EB7F}" srcOrd="1" destOrd="0" presId="urn:microsoft.com/office/officeart/2005/8/layout/process3"/>
    <dgm:cxn modelId="{AF95A617-02D7-4CA5-80A7-C5B6EF553F24}" type="presParOf" srcId="{B20355C7-EBFE-4BD7-8AE1-C3882D40EB7F}" destId="{682EB6CA-07D7-430D-A758-20205937538B}" srcOrd="0" destOrd="0" presId="urn:microsoft.com/office/officeart/2005/8/layout/process3"/>
    <dgm:cxn modelId="{16BA3869-9F00-4873-8D25-213693049804}" type="presParOf" srcId="{329C1BAF-48B2-4941-897F-609A9B884D35}" destId="{F397FD56-0C79-49BF-B38A-C073E77C7098}" srcOrd="2" destOrd="0" presId="urn:microsoft.com/office/officeart/2005/8/layout/process3"/>
    <dgm:cxn modelId="{8A2C8A04-B037-48C6-A25A-01F031D465F5}" type="presParOf" srcId="{F397FD56-0C79-49BF-B38A-C073E77C7098}" destId="{3EE6118D-6478-4CE6-AAAE-A20879252745}" srcOrd="0" destOrd="0" presId="urn:microsoft.com/office/officeart/2005/8/layout/process3"/>
    <dgm:cxn modelId="{476900F1-AE80-4350-A08A-DB55980D3344}" type="presParOf" srcId="{F397FD56-0C79-49BF-B38A-C073E77C7098}" destId="{83A5CC7A-4D34-41B9-A244-40DD04CC54FF}" srcOrd="1" destOrd="0" presId="urn:microsoft.com/office/officeart/2005/8/layout/process3"/>
    <dgm:cxn modelId="{6618F43D-1427-4774-BCC6-B411068675AD}" type="presParOf" srcId="{F397FD56-0C79-49BF-B38A-C073E77C7098}" destId="{2E65AF90-1126-4A0E-9B5D-13033FC18281}" srcOrd="2" destOrd="0" presId="urn:microsoft.com/office/officeart/2005/8/layout/process3"/>
    <dgm:cxn modelId="{8B32B57B-9D55-4DB8-8CA5-97F3AA547555}" type="presParOf" srcId="{329C1BAF-48B2-4941-897F-609A9B884D35}" destId="{73A53277-8D85-43A3-80A7-4C5FDCB7A618}" srcOrd="3" destOrd="0" presId="urn:microsoft.com/office/officeart/2005/8/layout/process3"/>
    <dgm:cxn modelId="{69B3D74C-8BB8-41F6-9421-C81549393C43}" type="presParOf" srcId="{73A53277-8D85-43A3-80A7-4C5FDCB7A618}" destId="{FD882554-57F7-46F5-BBE2-FC5508F697B4}" srcOrd="0" destOrd="0" presId="urn:microsoft.com/office/officeart/2005/8/layout/process3"/>
    <dgm:cxn modelId="{6F802D58-E0EE-4A49-B08C-6A91B51BDC88}" type="presParOf" srcId="{329C1BAF-48B2-4941-897F-609A9B884D35}" destId="{78ED2672-FC34-403F-B863-C4606D4E0C0A}" srcOrd="4" destOrd="0" presId="urn:microsoft.com/office/officeart/2005/8/layout/process3"/>
    <dgm:cxn modelId="{A335A108-B92D-4043-986F-7065EF755BFC}" type="presParOf" srcId="{78ED2672-FC34-403F-B863-C4606D4E0C0A}" destId="{9E57F21C-0593-4E3D-AA2A-1E34BF82B170}" srcOrd="0" destOrd="0" presId="urn:microsoft.com/office/officeart/2005/8/layout/process3"/>
    <dgm:cxn modelId="{6F20707C-686C-4B8D-A67F-7960BE4C8A37}" type="presParOf" srcId="{78ED2672-FC34-403F-B863-C4606D4E0C0A}" destId="{CEE1EB97-11AE-4F6B-B7D8-4DE104EE8B3B}" srcOrd="1" destOrd="0" presId="urn:microsoft.com/office/officeart/2005/8/layout/process3"/>
    <dgm:cxn modelId="{4E1C1B38-BC58-4F79-A495-2228EF36E072}" type="presParOf" srcId="{78ED2672-FC34-403F-B863-C4606D4E0C0A}" destId="{74F68E2D-7573-4415-9431-AD75C7CE0C92}" srcOrd="2" destOrd="0" presId="urn:microsoft.com/office/officeart/2005/8/layout/process3"/>
    <dgm:cxn modelId="{845E6ADE-944E-481D-97E8-39E4FC848052}" type="presParOf" srcId="{329C1BAF-48B2-4941-897F-609A9B884D35}" destId="{DA06E1F5-B608-4AC5-98D0-20D3F40B7F63}" srcOrd="5" destOrd="0" presId="urn:microsoft.com/office/officeart/2005/8/layout/process3"/>
    <dgm:cxn modelId="{CB877DA5-B2E3-4C8E-8332-D12B64726AF5}" type="presParOf" srcId="{DA06E1F5-B608-4AC5-98D0-20D3F40B7F63}" destId="{FA8B7607-54CA-4D4E-8EFA-B96C380F7185}" srcOrd="0" destOrd="0" presId="urn:microsoft.com/office/officeart/2005/8/layout/process3"/>
    <dgm:cxn modelId="{67BF7A8D-04E6-4F75-90E0-BBA2005EA870}" type="presParOf" srcId="{329C1BAF-48B2-4941-897F-609A9B884D35}" destId="{CA1ACCF4-8C41-4599-8ADF-25CA3C3CD212}" srcOrd="6" destOrd="0" presId="urn:microsoft.com/office/officeart/2005/8/layout/process3"/>
    <dgm:cxn modelId="{7F35A2B3-60C5-4495-81DB-E051FD27972C}" type="presParOf" srcId="{CA1ACCF4-8C41-4599-8ADF-25CA3C3CD212}" destId="{BF125591-F0B2-471D-91F0-B3E34788F947}" srcOrd="0" destOrd="0" presId="urn:microsoft.com/office/officeart/2005/8/layout/process3"/>
    <dgm:cxn modelId="{BC4DB501-6545-43B9-AD44-2BB31FEFA925}" type="presParOf" srcId="{CA1ACCF4-8C41-4599-8ADF-25CA3C3CD212}" destId="{F866D157-1283-4948-9B16-77F9151BAD08}" srcOrd="1" destOrd="0" presId="urn:microsoft.com/office/officeart/2005/8/layout/process3"/>
    <dgm:cxn modelId="{3C259DF4-B697-4DE6-8DCF-6DC7B98680E8}" type="presParOf" srcId="{CA1ACCF4-8C41-4599-8ADF-25CA3C3CD212}" destId="{7D540BE2-26A1-4DB4-A535-BC48BB080D1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262EA-F63B-4997-8790-79137973B514}">
      <dsp:nvSpPr>
        <dsp:cNvPr id="0" name=""/>
        <dsp:cNvSpPr/>
      </dsp:nvSpPr>
      <dsp:spPr>
        <a:xfrm>
          <a:off x="3540" y="0"/>
          <a:ext cx="2061018" cy="7200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需求定义</a:t>
          </a:r>
          <a:endParaRPr lang="zh-CN" altLang="en-US" sz="2300" kern="1200"/>
        </a:p>
      </dsp:txBody>
      <dsp:txXfrm>
        <a:off x="363580" y="0"/>
        <a:ext cx="1340938" cy="720080"/>
      </dsp:txXfrm>
    </dsp:sp>
    <dsp:sp modelId="{6D311F72-5A76-43F1-AB8D-1A395E0B7762}">
      <dsp:nvSpPr>
        <dsp:cNvPr id="0" name=""/>
        <dsp:cNvSpPr/>
      </dsp:nvSpPr>
      <dsp:spPr>
        <a:xfrm>
          <a:off x="1858456" y="0"/>
          <a:ext cx="2061018" cy="720080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产品设计</a:t>
          </a:r>
          <a:endParaRPr lang="zh-CN" altLang="en-US" sz="2300" kern="1200"/>
        </a:p>
      </dsp:txBody>
      <dsp:txXfrm>
        <a:off x="2218496" y="0"/>
        <a:ext cx="1340938" cy="720080"/>
      </dsp:txXfrm>
    </dsp:sp>
    <dsp:sp modelId="{45DB3EB1-CA31-4C6A-B69A-A4A45E074607}">
      <dsp:nvSpPr>
        <dsp:cNvPr id="0" name=""/>
        <dsp:cNvSpPr/>
      </dsp:nvSpPr>
      <dsp:spPr>
        <a:xfrm>
          <a:off x="3713373" y="0"/>
          <a:ext cx="2061018" cy="720080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产品研发</a:t>
          </a:r>
          <a:endParaRPr lang="zh-CN" altLang="en-US" sz="2300" kern="1200"/>
        </a:p>
      </dsp:txBody>
      <dsp:txXfrm>
        <a:off x="4073413" y="0"/>
        <a:ext cx="1340938" cy="720080"/>
      </dsp:txXfrm>
    </dsp:sp>
    <dsp:sp modelId="{7354D0F1-2A45-45BC-87F4-0F011C23323C}">
      <dsp:nvSpPr>
        <dsp:cNvPr id="0" name=""/>
        <dsp:cNvSpPr/>
      </dsp:nvSpPr>
      <dsp:spPr>
        <a:xfrm>
          <a:off x="5568289" y="0"/>
          <a:ext cx="2061018" cy="720080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产品验收</a:t>
          </a:r>
          <a:endParaRPr lang="zh-CN" altLang="en-US" sz="2300" kern="1200"/>
        </a:p>
      </dsp:txBody>
      <dsp:txXfrm>
        <a:off x="5928329" y="0"/>
        <a:ext cx="1340938" cy="72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CE34D-C3CA-4EB1-BE8D-AD3E7C78D4CB}">
      <dsp:nvSpPr>
        <dsp:cNvPr id="0" name=""/>
        <dsp:cNvSpPr/>
      </dsp:nvSpPr>
      <dsp:spPr>
        <a:xfrm>
          <a:off x="1055" y="598860"/>
          <a:ext cx="1326495" cy="8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需求</a:t>
          </a:r>
          <a:endParaRPr lang="zh-CN" altLang="en-US" sz="2000" kern="1200"/>
        </a:p>
      </dsp:txBody>
      <dsp:txXfrm>
        <a:off x="1055" y="598860"/>
        <a:ext cx="1326495" cy="530598"/>
      </dsp:txXfrm>
    </dsp:sp>
    <dsp:sp modelId="{41C65D92-E034-4A53-AA56-711A35EA3E75}">
      <dsp:nvSpPr>
        <dsp:cNvPr id="0" name=""/>
        <dsp:cNvSpPr/>
      </dsp:nvSpPr>
      <dsp:spPr>
        <a:xfrm>
          <a:off x="272747" y="1129459"/>
          <a:ext cx="1326495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用户调查文档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需求定义文档</a:t>
          </a:r>
          <a:endParaRPr lang="zh-CN" altLang="en-US" sz="1200" kern="1200"/>
        </a:p>
      </dsp:txBody>
      <dsp:txXfrm>
        <a:off x="306488" y="1163200"/>
        <a:ext cx="1259013" cy="1084518"/>
      </dsp:txXfrm>
    </dsp:sp>
    <dsp:sp modelId="{B20355C7-EBFE-4BD7-8AE1-C3882D40EB7F}">
      <dsp:nvSpPr>
        <dsp:cNvPr id="0" name=""/>
        <dsp:cNvSpPr/>
      </dsp:nvSpPr>
      <dsp:spPr>
        <a:xfrm>
          <a:off x="1528643" y="699030"/>
          <a:ext cx="426314" cy="330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528643" y="765082"/>
        <a:ext cx="327236" cy="198155"/>
      </dsp:txXfrm>
    </dsp:sp>
    <dsp:sp modelId="{83A5CC7A-4D34-41B9-A244-40DD04CC54FF}">
      <dsp:nvSpPr>
        <dsp:cNvPr id="0" name=""/>
        <dsp:cNvSpPr/>
      </dsp:nvSpPr>
      <dsp:spPr>
        <a:xfrm>
          <a:off x="2131918" y="598860"/>
          <a:ext cx="1326495" cy="86400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设计</a:t>
          </a:r>
          <a:endParaRPr lang="zh-CN" altLang="en-US" sz="2000" kern="1200"/>
        </a:p>
      </dsp:txBody>
      <dsp:txXfrm>
        <a:off x="2131918" y="598860"/>
        <a:ext cx="1326495" cy="530598"/>
      </dsp:txXfrm>
    </dsp:sp>
    <dsp:sp modelId="{2E65AF90-1126-4A0E-9B5D-13033FC18281}">
      <dsp:nvSpPr>
        <dsp:cNvPr id="0" name=""/>
        <dsp:cNvSpPr/>
      </dsp:nvSpPr>
      <dsp:spPr>
        <a:xfrm>
          <a:off x="2403610" y="1129459"/>
          <a:ext cx="1326495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概要设计文档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详细设计文档</a:t>
          </a:r>
          <a:endParaRPr lang="zh-CN" altLang="en-US" sz="1200" kern="1200"/>
        </a:p>
      </dsp:txBody>
      <dsp:txXfrm>
        <a:off x="2437351" y="1163200"/>
        <a:ext cx="1259013" cy="1084518"/>
      </dsp:txXfrm>
    </dsp:sp>
    <dsp:sp modelId="{73A53277-8D85-43A3-80A7-4C5FDCB7A618}">
      <dsp:nvSpPr>
        <dsp:cNvPr id="0" name=""/>
        <dsp:cNvSpPr/>
      </dsp:nvSpPr>
      <dsp:spPr>
        <a:xfrm>
          <a:off x="3659506" y="699030"/>
          <a:ext cx="426314" cy="330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659506" y="765082"/>
        <a:ext cx="327236" cy="198155"/>
      </dsp:txXfrm>
    </dsp:sp>
    <dsp:sp modelId="{CEE1EB97-11AE-4F6B-B7D8-4DE104EE8B3B}">
      <dsp:nvSpPr>
        <dsp:cNvPr id="0" name=""/>
        <dsp:cNvSpPr/>
      </dsp:nvSpPr>
      <dsp:spPr>
        <a:xfrm>
          <a:off x="4262781" y="598860"/>
          <a:ext cx="1326495" cy="86400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研发</a:t>
          </a:r>
          <a:endParaRPr lang="zh-CN" altLang="en-US" sz="2000" kern="1200"/>
        </a:p>
      </dsp:txBody>
      <dsp:txXfrm>
        <a:off x="4262781" y="598860"/>
        <a:ext cx="1326495" cy="530598"/>
      </dsp:txXfrm>
    </dsp:sp>
    <dsp:sp modelId="{74F68E2D-7573-4415-9431-AD75C7CE0C92}">
      <dsp:nvSpPr>
        <dsp:cNvPr id="0" name=""/>
        <dsp:cNvSpPr/>
      </dsp:nvSpPr>
      <dsp:spPr>
        <a:xfrm>
          <a:off x="4534473" y="1129459"/>
          <a:ext cx="1326495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产品研发规划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程序设计文档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单体测试结果</a:t>
          </a:r>
          <a:endParaRPr lang="zh-CN" altLang="en-US" sz="1200" kern="1200"/>
        </a:p>
      </dsp:txBody>
      <dsp:txXfrm>
        <a:off x="4568214" y="1163200"/>
        <a:ext cx="1259013" cy="1084518"/>
      </dsp:txXfrm>
    </dsp:sp>
    <dsp:sp modelId="{DA06E1F5-B608-4AC5-98D0-20D3F40B7F63}">
      <dsp:nvSpPr>
        <dsp:cNvPr id="0" name=""/>
        <dsp:cNvSpPr/>
      </dsp:nvSpPr>
      <dsp:spPr>
        <a:xfrm>
          <a:off x="5790369" y="699030"/>
          <a:ext cx="426314" cy="330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790369" y="765082"/>
        <a:ext cx="327236" cy="198155"/>
      </dsp:txXfrm>
    </dsp:sp>
    <dsp:sp modelId="{F866D157-1283-4948-9B16-77F9151BAD08}">
      <dsp:nvSpPr>
        <dsp:cNvPr id="0" name=""/>
        <dsp:cNvSpPr/>
      </dsp:nvSpPr>
      <dsp:spPr>
        <a:xfrm>
          <a:off x="6393645" y="598860"/>
          <a:ext cx="1326495" cy="8640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验收</a:t>
          </a:r>
          <a:endParaRPr lang="zh-CN" altLang="en-US" sz="2000" kern="1200"/>
        </a:p>
      </dsp:txBody>
      <dsp:txXfrm>
        <a:off x="6393645" y="598860"/>
        <a:ext cx="1326495" cy="530598"/>
      </dsp:txXfrm>
    </dsp:sp>
    <dsp:sp modelId="{7D540BE2-26A1-4DB4-A535-BC48BB080D12}">
      <dsp:nvSpPr>
        <dsp:cNvPr id="0" name=""/>
        <dsp:cNvSpPr/>
      </dsp:nvSpPr>
      <dsp:spPr>
        <a:xfrm>
          <a:off x="6665336" y="1129459"/>
          <a:ext cx="1326495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集成测试结果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产品验收结果</a:t>
          </a:r>
          <a:endParaRPr lang="zh-CN" altLang="en-US" sz="1200" kern="1200"/>
        </a:p>
      </dsp:txBody>
      <dsp:txXfrm>
        <a:off x="6699077" y="1163200"/>
        <a:ext cx="1259013" cy="1084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44143"/>
            <a:ext cx="2160240" cy="61442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5720" y="2522306"/>
            <a:ext cx="8640960" cy="125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G3D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改进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2014.06.16   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春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流程改进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1132706"/>
            <a:ext cx="8229600" cy="3960440"/>
          </a:xfrm>
        </p:spPr>
        <p:txBody>
          <a:bodyPr>
            <a:norm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流程化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确定产品从需求到研发的总体流程。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确定每一步骤，输出标准化结果。</a:t>
            </a:r>
            <a:endParaRPr lang="en-US" altLang="zh-CN" sz="1400" smtClean="0"/>
          </a:p>
          <a:p>
            <a:pPr marL="0" indent="0">
              <a:buNone/>
            </a:pPr>
            <a:endParaRPr lang="en-US" altLang="zh-CN" sz="1400" b="1" smtClean="0">
              <a:solidFill>
                <a:srgbClr val="FF0000"/>
              </a:solidFill>
            </a:endParaRPr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标准化</a:t>
            </a:r>
            <a:r>
              <a:rPr lang="zh-CN" altLang="en-US" sz="1400" smtClean="0"/>
              <a:t>：</a:t>
            </a:r>
            <a:endParaRPr lang="en-US" altLang="zh-CN" sz="1400"/>
          </a:p>
          <a:p>
            <a:pPr lvl="1"/>
            <a:r>
              <a:rPr lang="zh-CN" altLang="en-US" sz="1400" smtClean="0"/>
              <a:t>统一流程文档的标准。</a:t>
            </a:r>
            <a:endParaRPr lang="en-US" altLang="zh-CN" sz="1400" smtClean="0"/>
          </a:p>
          <a:p>
            <a:pPr marL="0" indent="0">
              <a:buNone/>
            </a:pPr>
            <a:endParaRPr lang="en-US" altLang="zh-CN" sz="1400" b="1" smtClean="0">
              <a:solidFill>
                <a:srgbClr val="FF0000"/>
              </a:solidFill>
            </a:endParaRPr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文档</a:t>
            </a:r>
            <a:r>
              <a:rPr lang="zh-CN" altLang="en-US" sz="1400" b="1">
                <a:solidFill>
                  <a:srgbClr val="FF0000"/>
                </a:solidFill>
              </a:rPr>
              <a:t>化</a:t>
            </a:r>
            <a:r>
              <a:rPr lang="zh-CN" altLang="en-US" sz="1400" smtClean="0"/>
              <a:t>：</a:t>
            </a:r>
            <a:r>
              <a:rPr lang="en-US" altLang="zh-CN" sz="1400" smtClean="0"/>
              <a:t/>
            </a:r>
            <a:br>
              <a:rPr lang="en-US" altLang="zh-CN" sz="1400" smtClean="0"/>
            </a:br>
            <a:r>
              <a:rPr lang="zh-CN" altLang="en-US" sz="1400" smtClean="0"/>
              <a:t>写文档实际上是对自己知识和工作的提炼，是让其他人了解自己想法最有效率</a:t>
            </a:r>
            <a:r>
              <a:rPr lang="en-US" altLang="zh-CN" sz="1400" smtClean="0"/>
              <a:t>(</a:t>
            </a:r>
            <a:r>
              <a:rPr lang="zh-CN" altLang="en-US" sz="1400" smtClean="0"/>
              <a:t>不是最快</a:t>
            </a:r>
            <a:r>
              <a:rPr lang="en-US" altLang="zh-CN" sz="1400" smtClean="0"/>
              <a:t>)</a:t>
            </a:r>
            <a:r>
              <a:rPr lang="zh-CN" altLang="en-US" sz="1400" smtClean="0"/>
              <a:t>的途径。</a:t>
            </a:r>
            <a:endParaRPr lang="en-US" altLang="zh-CN" sz="1400"/>
          </a:p>
          <a:p>
            <a:pPr lvl="1"/>
            <a:r>
              <a:rPr lang="zh-CN" altLang="en-US" sz="1400"/>
              <a:t>每一环节需要有</a:t>
            </a:r>
            <a:r>
              <a:rPr lang="zh-CN" altLang="en-US" sz="1400"/>
              <a:t>完善</a:t>
            </a:r>
            <a:r>
              <a:rPr lang="zh-CN" altLang="en-US" sz="1400" smtClean="0"/>
              <a:t>的文档。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流程文档需要相关确认。</a:t>
            </a:r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5008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流程定义</a:t>
            </a:r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51262874"/>
              </p:ext>
            </p:extLst>
          </p:nvPr>
        </p:nvGraphicFramePr>
        <p:xfrm>
          <a:off x="755576" y="1132706"/>
          <a:ext cx="7632848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2068809"/>
            <a:ext cx="8229600" cy="3024337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mtClean="0"/>
              <a:t>需求定义：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提供用户需求的调查信息</a:t>
            </a:r>
            <a:r>
              <a:rPr lang="zh-CN" altLang="en-US" b="1" smtClean="0">
                <a:solidFill>
                  <a:srgbClr val="FF0000"/>
                </a:solidFill>
              </a:rPr>
              <a:t>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根据调查</a:t>
            </a:r>
            <a:r>
              <a:rPr lang="zh-CN" altLang="en-US" b="1">
                <a:solidFill>
                  <a:srgbClr val="FF0000"/>
                </a:solidFill>
              </a:rPr>
              <a:t>结果决定产品改进和扩展方向。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确定盈利</a:t>
            </a:r>
            <a:r>
              <a:rPr lang="zh-CN" altLang="en-US" b="1">
                <a:solidFill>
                  <a:srgbClr val="FF0000"/>
                </a:solidFill>
              </a:rPr>
              <a:t>模式</a:t>
            </a:r>
            <a:r>
              <a:rPr lang="zh-CN" altLang="en-US" b="1" smtClean="0">
                <a:solidFill>
                  <a:srgbClr val="FF0000"/>
                </a:solidFill>
              </a:rPr>
              <a:t>。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产品设计：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根据需求定义，</a:t>
            </a:r>
            <a:r>
              <a:rPr lang="zh-CN" altLang="en-US" b="1" smtClean="0">
                <a:solidFill>
                  <a:srgbClr val="FF0000"/>
                </a:solidFill>
              </a:rPr>
              <a:t>针对产品现状，</a:t>
            </a:r>
            <a:r>
              <a:rPr lang="zh-CN" altLang="en-US" b="1" smtClean="0">
                <a:solidFill>
                  <a:srgbClr val="FF0000"/>
                </a:solidFill>
              </a:rPr>
              <a:t>分解为可研发的具体方案。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指定产品设计文档。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产品研发：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根据产品设计，提供研发规划。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产品</a:t>
            </a:r>
            <a:r>
              <a:rPr lang="zh-CN" altLang="en-US" b="1" smtClean="0">
                <a:solidFill>
                  <a:srgbClr val="FF0000"/>
                </a:solidFill>
              </a:rPr>
              <a:t>研发，输出最终成果。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产品</a:t>
            </a:r>
            <a:r>
              <a:rPr lang="zh-CN" altLang="en-US"/>
              <a:t>验收</a:t>
            </a:r>
            <a:r>
              <a:rPr lang="zh-CN" altLang="en-US" smtClean="0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根据</a:t>
            </a:r>
            <a:r>
              <a:rPr lang="zh-CN" altLang="en-US" b="1">
                <a:solidFill>
                  <a:srgbClr val="FF0000"/>
                </a:solidFill>
              </a:rPr>
              <a:t>产品</a:t>
            </a:r>
            <a:r>
              <a:rPr lang="zh-CN" altLang="en-US" b="1" smtClean="0">
                <a:solidFill>
                  <a:srgbClr val="FF0000"/>
                </a:solidFill>
              </a:rPr>
              <a:t>研发结果，测试质量。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产品验收，是否达到设计标准。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lvl="1"/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流程</a:t>
            </a:r>
            <a:r>
              <a:rPr lang="zh-CN" altLang="en-US"/>
              <a:t>标准化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0350044"/>
              </p:ext>
            </p:extLst>
          </p:nvPr>
        </p:nvGraphicFramePr>
        <p:xfrm>
          <a:off x="467544" y="916682"/>
          <a:ext cx="7992888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3652986"/>
            <a:ext cx="8229600" cy="1440160"/>
          </a:xfrm>
        </p:spPr>
        <p:txBody>
          <a:bodyPr>
            <a:normAutofit/>
          </a:bodyPr>
          <a:lstStyle/>
          <a:p>
            <a:r>
              <a:rPr lang="zh-CN" altLang="en-US" sz="1600" smtClean="0">
                <a:latin typeface="+mn-ea"/>
              </a:rPr>
              <a:t>文档标准：提供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标准文档</a:t>
            </a:r>
            <a:r>
              <a:rPr lang="zh-CN" altLang="en-US" sz="1600" smtClean="0">
                <a:latin typeface="+mn-ea"/>
              </a:rPr>
              <a:t>模板</a:t>
            </a:r>
            <a:r>
              <a:rPr lang="zh-CN" altLang="en-US" sz="1600" smtClean="0">
                <a:latin typeface="+mn-ea"/>
              </a:rPr>
              <a:t>。</a:t>
            </a:r>
            <a:endParaRPr lang="en-US" altLang="zh-CN" sz="1600" smtClean="0">
              <a:latin typeface="+mn-ea"/>
            </a:endParaRPr>
          </a:p>
          <a:p>
            <a:r>
              <a:rPr lang="zh-CN" altLang="en-US" sz="1600" smtClean="0">
                <a:latin typeface="+mn-ea"/>
              </a:rPr>
              <a:t>文档确认：文档正式使用前，需要经过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相关</a:t>
            </a:r>
            <a:r>
              <a:rPr lang="zh-CN" altLang="en-US" sz="1600">
                <a:solidFill>
                  <a:srgbClr val="FF0000"/>
                </a:solidFill>
                <a:latin typeface="+mn-ea"/>
              </a:rPr>
              <a:t>业务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人员确认</a:t>
            </a:r>
            <a:r>
              <a:rPr lang="zh-CN" altLang="en-US" sz="1600" smtClean="0">
                <a:latin typeface="+mn-ea"/>
              </a:rPr>
              <a:t>。</a:t>
            </a:r>
            <a:endParaRPr lang="en-US" altLang="zh-CN" sz="1600" smtClean="0">
              <a:latin typeface="+mn-ea"/>
            </a:endParaRPr>
          </a:p>
          <a:p>
            <a:pPr lvl="1"/>
            <a:r>
              <a:rPr lang="zh-CN" altLang="en-US" sz="1200" smtClean="0">
                <a:latin typeface="+mn-ea"/>
              </a:rPr>
              <a:t>如果通不过确认，需要重新更改文档，到通过为止。</a:t>
            </a:r>
            <a:endParaRPr lang="en-US" altLang="zh-CN" sz="1200" smtClean="0">
              <a:latin typeface="+mn-ea"/>
            </a:endParaRPr>
          </a:p>
          <a:p>
            <a:r>
              <a:rPr lang="zh-CN" altLang="en-US" sz="1600">
                <a:latin typeface="+mn-ea"/>
              </a:rPr>
              <a:t>结果</a:t>
            </a:r>
            <a:r>
              <a:rPr lang="zh-CN" altLang="en-US" sz="1600">
                <a:latin typeface="+mn-ea"/>
              </a:rPr>
              <a:t>验收：需要</a:t>
            </a:r>
            <a:r>
              <a:rPr lang="zh-CN" altLang="en-US" sz="1600">
                <a:latin typeface="+mn-ea"/>
              </a:rPr>
              <a:t>经过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相关</a:t>
            </a:r>
            <a:r>
              <a:rPr lang="zh-CN" altLang="en-US" sz="1600">
                <a:solidFill>
                  <a:srgbClr val="FF0000"/>
                </a:solidFill>
                <a:latin typeface="+mn-ea"/>
              </a:rPr>
              <a:t>业务</a:t>
            </a:r>
            <a:r>
              <a:rPr lang="zh-CN" altLang="en-US" sz="1600" smtClean="0">
                <a:solidFill>
                  <a:srgbClr val="FF0000"/>
                </a:solidFill>
                <a:latin typeface="+mn-ea"/>
              </a:rPr>
              <a:t>人员</a:t>
            </a:r>
            <a:r>
              <a:rPr lang="zh-CN" altLang="en-US" sz="1600">
                <a:solidFill>
                  <a:srgbClr val="FF0000"/>
                </a:solidFill>
                <a:latin typeface="+mn-ea"/>
              </a:rPr>
              <a:t>验收</a:t>
            </a:r>
            <a:r>
              <a:rPr lang="zh-CN" altLang="en-US" sz="1600" smtClean="0">
                <a:latin typeface="+mn-ea"/>
              </a:rPr>
              <a:t>。</a:t>
            </a:r>
            <a:endParaRPr lang="en-US" altLang="zh-CN" sz="16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5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需求定义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2788890"/>
            <a:ext cx="8229600" cy="2304256"/>
          </a:xfrm>
        </p:spPr>
        <p:txBody>
          <a:bodyPr>
            <a:norm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用户调查文档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根据产品面向对象决定方向。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根据用户反馈总结的文档。对产品制作和改进有指导意义。</a:t>
            </a:r>
            <a:endParaRPr lang="en-US" altLang="zh-CN" sz="1400"/>
          </a:p>
          <a:p>
            <a:pPr marL="457200" lvl="1" indent="0">
              <a:buNone/>
            </a:pPr>
            <a:endParaRPr lang="en-US" altLang="zh-CN" sz="1400" smtClean="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需求定义</a:t>
            </a:r>
            <a:r>
              <a:rPr lang="zh-CN" altLang="en-US" sz="1400" b="1">
                <a:solidFill>
                  <a:srgbClr val="FF0000"/>
                </a:solidFill>
              </a:rPr>
              <a:t>文档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/>
              <a:t>根据</a:t>
            </a:r>
            <a:r>
              <a:rPr lang="zh-CN" altLang="en-US" sz="1400" smtClean="0"/>
              <a:t>用户需求的调查结果，决定的产品改进的要求集合。</a:t>
            </a:r>
            <a:endParaRPr lang="en-US" altLang="zh-CN" sz="1400" smtClean="0"/>
          </a:p>
        </p:txBody>
      </p:sp>
      <p:sp>
        <p:nvSpPr>
          <p:cNvPr id="4" name="燕尾形 3"/>
          <p:cNvSpPr/>
          <p:nvPr/>
        </p:nvSpPr>
        <p:spPr>
          <a:xfrm>
            <a:off x="1403648" y="1646954"/>
            <a:ext cx="1944216" cy="432048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需求定义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95936" y="1370330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用户调查文档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3995936" y="1995586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需求定义文档</a:t>
            </a:r>
            <a:endParaRPr lang="zh-CN" altLang="en-US" sz="1200"/>
          </a:p>
        </p:txBody>
      </p: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 flipV="1">
            <a:off x="3347864" y="1514346"/>
            <a:ext cx="648072" cy="34863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2" idx="1"/>
          </p:cNvCxnSpPr>
          <p:nvPr/>
        </p:nvCxnSpPr>
        <p:spPr>
          <a:xfrm>
            <a:off x="3347864" y="1862978"/>
            <a:ext cx="648072" cy="27662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4680012" y="1658362"/>
            <a:ext cx="0" cy="3372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6372200" y="1898982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产品确认</a:t>
            </a:r>
          </a:p>
        </p:txBody>
      </p:sp>
      <p:cxnSp>
        <p:nvCxnSpPr>
          <p:cNvPr id="29" name="直接箭头连接符 28"/>
          <p:cNvCxnSpPr>
            <a:stCxn id="12" idx="3"/>
            <a:endCxn id="28" idx="1"/>
          </p:cNvCxnSpPr>
          <p:nvPr/>
        </p:nvCxnSpPr>
        <p:spPr>
          <a:xfrm>
            <a:off x="5364088" y="2139602"/>
            <a:ext cx="1008112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产品设计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2788890"/>
            <a:ext cx="8229600" cy="2304256"/>
          </a:xfrm>
        </p:spPr>
        <p:txBody>
          <a:bodyPr>
            <a:norm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概要设计文档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根据需求定义设计的产品制作和产品改进的简要设计。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跟</a:t>
            </a:r>
            <a:r>
              <a:rPr lang="zh-CN" altLang="en-US" sz="1400" smtClean="0">
                <a:solidFill>
                  <a:srgbClr val="FF0000"/>
                </a:solidFill>
              </a:rPr>
              <a:t>需求方</a:t>
            </a:r>
            <a:r>
              <a:rPr lang="zh-CN" altLang="en-US" sz="1400" smtClean="0"/>
              <a:t>确认结果，是否能满足产品需求。</a:t>
            </a:r>
            <a:endParaRPr lang="en-US" altLang="zh-CN" sz="1400"/>
          </a:p>
          <a:p>
            <a:pPr marL="457200" lvl="1" indent="0">
              <a:buNone/>
            </a:pPr>
            <a:endParaRPr lang="en-US" altLang="zh-CN" sz="1400" smtClean="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详细设计文档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根据确认过的概要设计文档，制作详细可执行的详细设计文档。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跟</a:t>
            </a:r>
            <a:r>
              <a:rPr lang="zh-CN" altLang="en-US" sz="1400" smtClean="0">
                <a:solidFill>
                  <a:srgbClr val="FF0000"/>
                </a:solidFill>
              </a:rPr>
              <a:t>研发方</a:t>
            </a:r>
            <a:r>
              <a:rPr lang="zh-CN" altLang="en-US" sz="1400" smtClean="0"/>
              <a:t>确认结果，是否能够进行研发。</a:t>
            </a:r>
            <a:endParaRPr lang="en-US" altLang="zh-CN" sz="1400" smtClean="0"/>
          </a:p>
        </p:txBody>
      </p:sp>
      <p:sp>
        <p:nvSpPr>
          <p:cNvPr id="4" name="燕尾形 3"/>
          <p:cNvSpPr/>
          <p:nvPr/>
        </p:nvSpPr>
        <p:spPr>
          <a:xfrm>
            <a:off x="1403648" y="1646954"/>
            <a:ext cx="1944216" cy="432048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产品</a:t>
            </a:r>
            <a:r>
              <a:rPr lang="zh-CN" altLang="en-US">
                <a:solidFill>
                  <a:schemeClr val="tx1"/>
                </a:solidFill>
              </a:rPr>
              <a:t>设计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995936" y="1370330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/>
              <a:t>概要设计</a:t>
            </a:r>
            <a:r>
              <a:rPr lang="zh-CN" altLang="en-US" sz="1200" smtClean="0"/>
              <a:t>文档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3995936" y="1995586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详细设计</a:t>
            </a:r>
            <a:r>
              <a:rPr lang="zh-CN" altLang="en-US" sz="1200"/>
              <a:t>文档</a:t>
            </a:r>
          </a:p>
        </p:txBody>
      </p: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 flipV="1">
            <a:off x="3347864" y="1514346"/>
            <a:ext cx="648072" cy="34863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2" idx="1"/>
          </p:cNvCxnSpPr>
          <p:nvPr/>
        </p:nvCxnSpPr>
        <p:spPr>
          <a:xfrm>
            <a:off x="3347864" y="1862978"/>
            <a:ext cx="648072" cy="27662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4680012" y="1658362"/>
            <a:ext cx="0" cy="3372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6372200" y="1898982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研发</a:t>
            </a:r>
            <a:r>
              <a:rPr lang="zh-CN" altLang="en-US" sz="1100" smtClean="0"/>
              <a:t>确认</a:t>
            </a:r>
            <a:endParaRPr lang="zh-CN" altLang="en-US" sz="1100"/>
          </a:p>
        </p:txBody>
      </p:sp>
      <p:cxnSp>
        <p:nvCxnSpPr>
          <p:cNvPr id="29" name="直接箭头连接符 28"/>
          <p:cNvCxnSpPr>
            <a:stCxn id="12" idx="3"/>
            <a:endCxn id="28" idx="1"/>
          </p:cNvCxnSpPr>
          <p:nvPr/>
        </p:nvCxnSpPr>
        <p:spPr>
          <a:xfrm>
            <a:off x="5364088" y="2139602"/>
            <a:ext cx="1008112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6372200" y="1273726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需求确认</a:t>
            </a:r>
            <a:endParaRPr lang="zh-CN" altLang="en-US" sz="1100"/>
          </a:p>
        </p:txBody>
      </p:sp>
      <p:cxnSp>
        <p:nvCxnSpPr>
          <p:cNvPr id="15" name="直接箭头连接符 14"/>
          <p:cNvCxnSpPr>
            <a:stCxn id="11" idx="3"/>
            <a:endCxn id="13" idx="1"/>
          </p:cNvCxnSpPr>
          <p:nvPr/>
        </p:nvCxnSpPr>
        <p:spPr>
          <a:xfrm>
            <a:off x="5364088" y="1514346"/>
            <a:ext cx="1008112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</a:t>
            </a:r>
            <a:r>
              <a:rPr lang="zh-CN" altLang="en-US"/>
              <a:t>研发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2807903"/>
            <a:ext cx="8229600" cy="2357252"/>
          </a:xfrm>
        </p:spPr>
        <p:txBody>
          <a:bodyPr>
            <a:noAutofit/>
          </a:bodyPr>
          <a:lstStyle/>
          <a:p>
            <a:r>
              <a:rPr lang="zh-CN" altLang="en-US" sz="1100" b="1" smtClean="0">
                <a:solidFill>
                  <a:srgbClr val="FF0000"/>
                </a:solidFill>
              </a:rPr>
              <a:t>产品研发规划</a:t>
            </a:r>
            <a:r>
              <a:rPr lang="zh-CN" altLang="en-US" sz="1100" smtClean="0"/>
              <a:t>：</a:t>
            </a:r>
            <a:endParaRPr lang="en-US" altLang="zh-CN" sz="1100" smtClean="0"/>
          </a:p>
          <a:p>
            <a:pPr lvl="1"/>
            <a:r>
              <a:rPr lang="zh-CN" altLang="en-US" sz="1100" smtClean="0"/>
              <a:t>根据产品设计，确定产品的规划时间。</a:t>
            </a:r>
            <a:endParaRPr lang="en-US" altLang="zh-CN" sz="1100" smtClean="0"/>
          </a:p>
          <a:p>
            <a:pPr lvl="1"/>
            <a:r>
              <a:rPr lang="zh-CN" altLang="en-US" sz="1100" smtClean="0"/>
              <a:t>跟</a:t>
            </a:r>
            <a:r>
              <a:rPr lang="zh-CN" altLang="en-US" sz="1100" smtClean="0">
                <a:solidFill>
                  <a:srgbClr val="FF0000"/>
                </a:solidFill>
              </a:rPr>
              <a:t>需求方</a:t>
            </a:r>
            <a:r>
              <a:rPr lang="zh-CN" altLang="en-US" sz="1100" smtClean="0"/>
              <a:t>和</a:t>
            </a:r>
            <a:r>
              <a:rPr lang="zh-CN" altLang="en-US" sz="1100" smtClean="0">
                <a:solidFill>
                  <a:srgbClr val="FF0000"/>
                </a:solidFill>
              </a:rPr>
              <a:t>产品</a:t>
            </a:r>
            <a:r>
              <a:rPr lang="zh-CN" altLang="en-US" sz="1100" smtClean="0"/>
              <a:t>确认规划，如果时间规划不同意，协商解决。</a:t>
            </a:r>
            <a:r>
              <a:rPr lang="en-US" altLang="zh-CN" sz="1100" smtClean="0"/>
              <a:t/>
            </a:r>
            <a:br>
              <a:rPr lang="en-US" altLang="zh-CN" sz="1100" smtClean="0"/>
            </a:br>
            <a:r>
              <a:rPr lang="zh-CN" altLang="en-US" sz="1100" smtClean="0"/>
              <a:t>（调整产品开发，人员数量，时间长短等）。</a:t>
            </a:r>
            <a:endParaRPr lang="en-US" altLang="zh-CN" sz="1100" smtClean="0"/>
          </a:p>
          <a:p>
            <a:r>
              <a:rPr lang="zh-CN" altLang="en-US" sz="1100" b="1" smtClean="0">
                <a:solidFill>
                  <a:srgbClr val="FF0000"/>
                </a:solidFill>
              </a:rPr>
              <a:t>程序设计文档</a:t>
            </a:r>
            <a:r>
              <a:rPr lang="zh-CN" altLang="en-US" sz="1100" smtClean="0"/>
              <a:t>：</a:t>
            </a:r>
            <a:endParaRPr lang="en-US" altLang="zh-CN" sz="1100" smtClean="0"/>
          </a:p>
          <a:p>
            <a:pPr lvl="1"/>
            <a:r>
              <a:rPr lang="zh-CN" altLang="en-US" sz="1100" smtClean="0"/>
              <a:t>担当方根据详细设计文档，制订程序开发方案。</a:t>
            </a:r>
            <a:endParaRPr lang="en-US" altLang="zh-CN" sz="1100" smtClean="0"/>
          </a:p>
          <a:p>
            <a:pPr lvl="1"/>
            <a:r>
              <a:rPr lang="zh-CN" altLang="en-US" sz="1100" smtClean="0"/>
              <a:t>跟</a:t>
            </a:r>
            <a:r>
              <a:rPr lang="zh-CN" altLang="en-US" sz="1100">
                <a:solidFill>
                  <a:srgbClr val="FF0000"/>
                </a:solidFill>
              </a:rPr>
              <a:t>技术</a:t>
            </a:r>
            <a:r>
              <a:rPr lang="zh-CN" altLang="en-US" sz="1100" smtClean="0"/>
              <a:t>确认程序设计是否合理。</a:t>
            </a:r>
            <a:endParaRPr lang="en-US" altLang="zh-CN" sz="1100" smtClean="0"/>
          </a:p>
          <a:p>
            <a:r>
              <a:rPr lang="zh-CN" altLang="en-US" sz="1100" b="1" smtClean="0">
                <a:solidFill>
                  <a:srgbClr val="FF0000"/>
                </a:solidFill>
              </a:rPr>
              <a:t>单体测试结果</a:t>
            </a:r>
            <a:r>
              <a:rPr lang="zh-CN" altLang="en-US" sz="1100" smtClean="0"/>
              <a:t>：</a:t>
            </a:r>
            <a:endParaRPr lang="en-US" altLang="zh-CN" sz="1100" smtClean="0"/>
          </a:p>
          <a:p>
            <a:pPr lvl="1"/>
            <a:r>
              <a:rPr lang="zh-CN" altLang="en-US" sz="1100" smtClean="0"/>
              <a:t>开发完成后，</a:t>
            </a:r>
            <a:r>
              <a:rPr lang="zh-CN" altLang="en-US" sz="1100"/>
              <a:t>对</a:t>
            </a:r>
            <a:r>
              <a:rPr lang="zh-CN" altLang="en-US" sz="1100" smtClean="0"/>
              <a:t>自己担当部分进行测试。</a:t>
            </a:r>
            <a:endParaRPr lang="en-US" altLang="zh-CN" sz="1100"/>
          </a:p>
          <a:p>
            <a:pPr lvl="1"/>
            <a:r>
              <a:rPr lang="zh-CN" altLang="en-US" sz="1100" smtClean="0"/>
              <a:t>单体测试数量，有测试组</a:t>
            </a:r>
            <a:r>
              <a:rPr lang="zh-CN" altLang="en-US" sz="1100"/>
              <a:t>规定</a:t>
            </a:r>
            <a:r>
              <a:rPr lang="zh-CN" altLang="en-US" sz="1100" smtClean="0"/>
              <a:t>测试密度。</a:t>
            </a:r>
            <a:endParaRPr lang="en-US" altLang="zh-CN" sz="1100" smtClean="0"/>
          </a:p>
          <a:p>
            <a:pPr lvl="1"/>
            <a:r>
              <a:rPr lang="zh-CN" altLang="en-US" sz="1100" smtClean="0"/>
              <a:t>测试结果由测试组进行确认。</a:t>
            </a:r>
            <a:endParaRPr lang="en-US" altLang="zh-CN" sz="1100"/>
          </a:p>
        </p:txBody>
      </p:sp>
      <p:sp>
        <p:nvSpPr>
          <p:cNvPr id="4" name="燕尾形 3"/>
          <p:cNvSpPr/>
          <p:nvPr/>
        </p:nvSpPr>
        <p:spPr>
          <a:xfrm>
            <a:off x="1394359" y="1718680"/>
            <a:ext cx="1944216" cy="432048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产品</a:t>
            </a:r>
            <a:r>
              <a:rPr lang="zh-CN" altLang="en-US">
                <a:solidFill>
                  <a:schemeClr val="tx1"/>
                </a:solidFill>
              </a:rPr>
              <a:t>研发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995936" y="1165714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/>
              <a:t>产品研发规划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995936" y="1790970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程序</a:t>
            </a:r>
            <a:r>
              <a:rPr lang="zh-CN" altLang="en-US" sz="1200" smtClean="0"/>
              <a:t>设计</a:t>
            </a:r>
            <a:r>
              <a:rPr lang="zh-CN" altLang="en-US" sz="1200"/>
              <a:t>文档</a:t>
            </a:r>
          </a:p>
        </p:txBody>
      </p: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 flipV="1">
            <a:off x="3338575" y="1309730"/>
            <a:ext cx="657361" cy="62497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2" idx="1"/>
          </p:cNvCxnSpPr>
          <p:nvPr/>
        </p:nvCxnSpPr>
        <p:spPr>
          <a:xfrm>
            <a:off x="3338575" y="1934704"/>
            <a:ext cx="657361" cy="2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4680012" y="1453746"/>
            <a:ext cx="0" cy="3372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6444208" y="1718680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技术确认</a:t>
            </a:r>
            <a:endParaRPr lang="zh-CN" altLang="en-US" sz="1100"/>
          </a:p>
        </p:txBody>
      </p:sp>
      <p:cxnSp>
        <p:nvCxnSpPr>
          <p:cNvPr id="29" name="直接箭头连接符 28"/>
          <p:cNvCxnSpPr>
            <a:stCxn id="12" idx="3"/>
            <a:endCxn id="28" idx="1"/>
          </p:cNvCxnSpPr>
          <p:nvPr/>
        </p:nvCxnSpPr>
        <p:spPr>
          <a:xfrm>
            <a:off x="5364088" y="1934986"/>
            <a:ext cx="1080120" cy="2431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25" idx="1"/>
          </p:cNvCxnSpPr>
          <p:nvPr/>
        </p:nvCxnSpPr>
        <p:spPr>
          <a:xfrm flipV="1">
            <a:off x="5364088" y="992285"/>
            <a:ext cx="1080120" cy="31744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6444208" y="1249130"/>
            <a:ext cx="1512168" cy="40923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产品</a:t>
            </a:r>
            <a:r>
              <a:rPr lang="zh-CN" altLang="en-US" sz="1100" smtClean="0"/>
              <a:t>确认</a:t>
            </a:r>
            <a:endParaRPr lang="zh-CN" altLang="en-US" sz="1100"/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5364088" y="1309730"/>
            <a:ext cx="1080120" cy="14401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6444208" y="787669"/>
            <a:ext cx="1512168" cy="40923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需求</a:t>
            </a:r>
            <a:r>
              <a:rPr lang="zh-CN" altLang="en-US" sz="1100" smtClean="0"/>
              <a:t>确认</a:t>
            </a:r>
            <a:endParaRPr lang="zh-CN" altLang="en-US" sz="1100"/>
          </a:p>
        </p:txBody>
      </p:sp>
      <p:sp>
        <p:nvSpPr>
          <p:cNvPr id="45" name="圆角矩形 44"/>
          <p:cNvSpPr/>
          <p:nvPr/>
        </p:nvSpPr>
        <p:spPr>
          <a:xfrm>
            <a:off x="3995936" y="2440258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单体测试结果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4" idx="3"/>
            <a:endCxn id="45" idx="1"/>
          </p:cNvCxnSpPr>
          <p:nvPr/>
        </p:nvCxnSpPr>
        <p:spPr>
          <a:xfrm>
            <a:off x="3338575" y="1934704"/>
            <a:ext cx="657361" cy="64957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/>
          <p:cNvSpPr/>
          <p:nvPr/>
        </p:nvSpPr>
        <p:spPr>
          <a:xfrm>
            <a:off x="6444208" y="2259630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担当者确认</a:t>
            </a:r>
            <a:endParaRPr lang="zh-CN" altLang="en-US" sz="1100"/>
          </a:p>
        </p:txBody>
      </p:sp>
      <p:cxnSp>
        <p:nvCxnSpPr>
          <p:cNvPr id="51" name="直接箭头连接符 50"/>
          <p:cNvCxnSpPr>
            <a:stCxn id="45" idx="3"/>
            <a:endCxn id="50" idx="1"/>
          </p:cNvCxnSpPr>
          <p:nvPr/>
        </p:nvCxnSpPr>
        <p:spPr>
          <a:xfrm flipV="1">
            <a:off x="5364088" y="2500250"/>
            <a:ext cx="1080120" cy="8402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6444208" y="2807903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测试</a:t>
            </a:r>
            <a:r>
              <a:rPr lang="zh-CN" altLang="en-US" sz="1100" smtClean="0"/>
              <a:t>确认</a:t>
            </a:r>
            <a:endParaRPr lang="zh-CN" altLang="en-US" sz="1100"/>
          </a:p>
        </p:txBody>
      </p:sp>
      <p:cxnSp>
        <p:nvCxnSpPr>
          <p:cNvPr id="58" name="直接箭头连接符 57"/>
          <p:cNvCxnSpPr>
            <a:stCxn id="45" idx="3"/>
            <a:endCxn id="57" idx="1"/>
          </p:cNvCxnSpPr>
          <p:nvPr/>
        </p:nvCxnSpPr>
        <p:spPr>
          <a:xfrm>
            <a:off x="5364088" y="2584274"/>
            <a:ext cx="1080120" cy="46424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" idx="2"/>
            <a:endCxn id="45" idx="0"/>
          </p:cNvCxnSpPr>
          <p:nvPr/>
        </p:nvCxnSpPr>
        <p:spPr>
          <a:xfrm>
            <a:off x="4680012" y="2079002"/>
            <a:ext cx="0" cy="3612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产品验收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457200" y="2788890"/>
            <a:ext cx="8229600" cy="2304256"/>
          </a:xfrm>
        </p:spPr>
        <p:txBody>
          <a:bodyPr>
            <a:norm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集</a:t>
            </a:r>
            <a:r>
              <a:rPr lang="zh-CN" altLang="en-US" sz="1400" b="1" smtClean="0">
                <a:solidFill>
                  <a:srgbClr val="FF0000"/>
                </a:solidFill>
              </a:rPr>
              <a:t>成测试结果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合并到目标版本后，测试结果的报告。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跟</a:t>
            </a:r>
            <a:r>
              <a:rPr lang="zh-CN" altLang="en-US" sz="1400" smtClean="0">
                <a:solidFill>
                  <a:srgbClr val="FF0000"/>
                </a:solidFill>
              </a:rPr>
              <a:t>研发方</a:t>
            </a:r>
            <a:r>
              <a:rPr lang="zh-CN" altLang="en-US" sz="1400" smtClean="0"/>
              <a:t>确认结果：</a:t>
            </a:r>
            <a:endParaRPr lang="en-US" altLang="zh-CN" sz="1400" smtClean="0"/>
          </a:p>
          <a:p>
            <a:pPr lvl="2"/>
            <a:r>
              <a:rPr lang="en-US" altLang="zh-CN" sz="1000" smtClean="0"/>
              <a:t>BUG</a:t>
            </a:r>
            <a:r>
              <a:rPr lang="zh-CN" altLang="en-US" sz="1000" smtClean="0"/>
              <a:t>类由研发直接修改。</a:t>
            </a:r>
            <a:endParaRPr lang="en-US" altLang="zh-CN" sz="1000" smtClean="0"/>
          </a:p>
          <a:p>
            <a:pPr lvl="2"/>
            <a:r>
              <a:rPr lang="zh-CN" altLang="en-US" sz="1000" smtClean="0"/>
              <a:t>设计类或者疑难等其他类，又产品决定是否需要修改。</a:t>
            </a:r>
            <a:endParaRPr lang="en-US" altLang="zh-CN" sz="1400" smtClean="0"/>
          </a:p>
          <a:p>
            <a:r>
              <a:rPr lang="zh-CN" altLang="en-US" sz="1400" b="1">
                <a:solidFill>
                  <a:srgbClr val="FF0000"/>
                </a:solidFill>
              </a:rPr>
              <a:t>产品</a:t>
            </a:r>
            <a:r>
              <a:rPr lang="zh-CN" altLang="en-US" sz="1400" b="1">
                <a:solidFill>
                  <a:srgbClr val="FF0000"/>
                </a:solidFill>
              </a:rPr>
              <a:t>验收</a:t>
            </a:r>
            <a:r>
              <a:rPr lang="zh-CN" altLang="en-US" sz="1400" b="1" smtClean="0">
                <a:solidFill>
                  <a:srgbClr val="FF0000"/>
                </a:solidFill>
              </a:rPr>
              <a:t>结果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根据产品设计和测试结果，提供验收结果。</a:t>
            </a:r>
            <a:endParaRPr lang="en-US" altLang="zh-CN" sz="1400" smtClean="0"/>
          </a:p>
          <a:p>
            <a:pPr lvl="1"/>
            <a:r>
              <a:rPr lang="zh-CN" altLang="en-US" sz="1400" smtClean="0"/>
              <a:t>跟</a:t>
            </a:r>
            <a:r>
              <a:rPr lang="zh-CN" altLang="en-US" sz="1400" smtClean="0">
                <a:solidFill>
                  <a:srgbClr val="FF0000"/>
                </a:solidFill>
              </a:rPr>
              <a:t>产品方</a:t>
            </a:r>
            <a:r>
              <a:rPr lang="zh-CN" altLang="en-US" sz="1400" smtClean="0"/>
              <a:t>确认结果，是否可以接受，用于产品评价用。</a:t>
            </a:r>
            <a:endParaRPr lang="en-US" altLang="zh-CN" sz="1400" smtClean="0"/>
          </a:p>
        </p:txBody>
      </p:sp>
      <p:sp>
        <p:nvSpPr>
          <p:cNvPr id="4" name="燕尾形 3"/>
          <p:cNvSpPr/>
          <p:nvPr/>
        </p:nvSpPr>
        <p:spPr>
          <a:xfrm>
            <a:off x="1403648" y="1646954"/>
            <a:ext cx="1944216" cy="432048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产品</a:t>
            </a:r>
            <a:r>
              <a:rPr lang="zh-CN" altLang="en-US">
                <a:solidFill>
                  <a:schemeClr val="tx1"/>
                </a:solidFill>
              </a:rPr>
              <a:t>验收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995936" y="1370330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200" smtClean="0"/>
              <a:t>集成测试结果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3995936" y="1995586"/>
            <a:ext cx="1368152" cy="288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产品验收结果</a:t>
            </a:r>
            <a:endParaRPr lang="zh-CN" altLang="en-US" sz="1200"/>
          </a:p>
        </p:txBody>
      </p: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 flipV="1">
            <a:off x="3347864" y="1514346"/>
            <a:ext cx="648072" cy="34863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2" idx="1"/>
          </p:cNvCxnSpPr>
          <p:nvPr/>
        </p:nvCxnSpPr>
        <p:spPr>
          <a:xfrm>
            <a:off x="3347864" y="1862978"/>
            <a:ext cx="648072" cy="27662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4680012" y="1658362"/>
            <a:ext cx="0" cy="3372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6372200" y="1889776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产品</a:t>
            </a:r>
            <a:r>
              <a:rPr lang="zh-CN" altLang="en-US" sz="1100" smtClean="0"/>
              <a:t>确认</a:t>
            </a:r>
            <a:endParaRPr lang="zh-CN" altLang="en-US" sz="1100"/>
          </a:p>
        </p:txBody>
      </p:sp>
      <p:cxnSp>
        <p:nvCxnSpPr>
          <p:cNvPr id="29" name="直接箭头连接符 28"/>
          <p:cNvCxnSpPr>
            <a:stCxn id="12" idx="3"/>
            <a:endCxn id="28" idx="1"/>
          </p:cNvCxnSpPr>
          <p:nvPr/>
        </p:nvCxnSpPr>
        <p:spPr>
          <a:xfrm flipV="1">
            <a:off x="5364088" y="2130396"/>
            <a:ext cx="1008112" cy="9206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6372200" y="1273726"/>
            <a:ext cx="1512168" cy="48124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研发</a:t>
            </a:r>
            <a:r>
              <a:rPr lang="zh-CN" altLang="en-US" sz="1100" smtClean="0"/>
              <a:t>确认</a:t>
            </a:r>
            <a:endParaRPr lang="zh-CN" altLang="en-US" sz="1100"/>
          </a:p>
        </p:txBody>
      </p:sp>
      <p:cxnSp>
        <p:nvCxnSpPr>
          <p:cNvPr id="15" name="直接箭头连接符 14"/>
          <p:cNvCxnSpPr>
            <a:stCxn id="11" idx="3"/>
            <a:endCxn id="13" idx="1"/>
          </p:cNvCxnSpPr>
          <p:nvPr/>
        </p:nvCxnSpPr>
        <p:spPr>
          <a:xfrm>
            <a:off x="5364088" y="1514346"/>
            <a:ext cx="1008112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475</Words>
  <Application>Microsoft Office PowerPoint</Application>
  <PresentationFormat>自定义</PresentationFormat>
  <Paragraphs>111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流程改进</vt:lpstr>
      <vt:lpstr>流程定义</vt:lpstr>
      <vt:lpstr>流程标准化</vt:lpstr>
      <vt:lpstr>需求定义</vt:lpstr>
      <vt:lpstr>产品设计</vt:lpstr>
      <vt:lpstr>产品研发</vt:lpstr>
      <vt:lpstr>产品验收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毛春杨</cp:lastModifiedBy>
  <cp:revision>762</cp:revision>
  <dcterms:created xsi:type="dcterms:W3CDTF">2013-12-16T08:08:34Z</dcterms:created>
  <dcterms:modified xsi:type="dcterms:W3CDTF">2014-06-16T03:14:09Z</dcterms:modified>
</cp:coreProperties>
</file>