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脚本引擎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smtClean="0"/>
              <a:t>引擎和脚本之间，不通过</a:t>
            </a:r>
            <a:r>
              <a:rPr lang="en-US" altLang="zh-CN" sz="2000" smtClean="0"/>
              <a:t>DllImport</a:t>
            </a:r>
            <a:r>
              <a:rPr lang="zh-CN" altLang="en-US" sz="2000" smtClean="0"/>
              <a:t>方式</a:t>
            </a:r>
            <a:r>
              <a:rPr lang="en-US" altLang="zh-CN" sz="2000" smtClean="0"/>
              <a:t>Invoke</a:t>
            </a:r>
            <a:r>
              <a:rPr lang="zh-CN" altLang="en-US" sz="2000" smtClean="0"/>
              <a:t>调用。</a:t>
            </a:r>
            <a:endParaRPr lang="en-US" altLang="zh-CN" sz="2000" smtClean="0"/>
          </a:p>
          <a:p>
            <a:r>
              <a:rPr lang="zh-CN" altLang="en-US" sz="2000" smtClean="0"/>
              <a:t>引擎事件管道和脚本事件</a:t>
            </a:r>
            <a:r>
              <a:rPr lang="zh-CN" altLang="en-US" sz="2000"/>
              <a:t>管道</a:t>
            </a:r>
            <a:r>
              <a:rPr lang="zh-CN" altLang="en-US" sz="2000" smtClean="0"/>
              <a:t>各自为独立线程，互不影响执行。</a:t>
            </a:r>
            <a:endParaRPr lang="en-US" altLang="zh-CN" sz="2000"/>
          </a:p>
          <a:p>
            <a:pPr lvl="1"/>
            <a:r>
              <a:rPr lang="zh-CN" altLang="en-US" sz="1600" smtClean="0"/>
              <a:t>需要</a:t>
            </a:r>
            <a:r>
              <a:rPr lang="zh-CN" altLang="en-US" sz="1600"/>
              <a:t>跨界</a:t>
            </a:r>
            <a:r>
              <a:rPr lang="zh-CN" altLang="en-US" sz="1600"/>
              <a:t>的</a:t>
            </a:r>
            <a:r>
              <a:rPr lang="zh-CN" altLang="en-US" sz="1600" smtClean="0"/>
              <a:t>事件，执行过程中，放入临时内存管道</a:t>
            </a:r>
            <a:endParaRPr lang="en-US" altLang="zh-CN" sz="1600" smtClean="0"/>
          </a:p>
          <a:p>
            <a:pPr lvl="1"/>
            <a:r>
              <a:rPr lang="zh-CN" altLang="en-US" sz="1600"/>
              <a:t>每帧</a:t>
            </a:r>
            <a:r>
              <a:rPr lang="zh-CN" altLang="en-US" sz="1600"/>
              <a:t>执行</a:t>
            </a:r>
            <a:r>
              <a:rPr lang="zh-CN" altLang="en-US" sz="1600" smtClean="0"/>
              <a:t>后，主线程会交换引擎事件管道和脚本事件管道需要跨界的数据内容。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之后各自的事件队列执行各自的事件管道处理。</a:t>
            </a:r>
            <a:endParaRPr lang="en-US" altLang="zh-CN" sz="1600" smtClean="0"/>
          </a:p>
          <a:p>
            <a:r>
              <a:rPr lang="zh-CN" altLang="en-US" sz="2000" smtClean="0"/>
              <a:t>引擎事件管道：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</a:t>
            </a:r>
            <a:r>
              <a:rPr lang="zh-CN" altLang="en-US" sz="1600" smtClean="0"/>
              <a:t>缓冲所有在引擎部分执行的事件。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临时存放需要跨界的事件数据。</a:t>
            </a:r>
            <a:endParaRPr lang="en-US" altLang="zh-CN" sz="1600" smtClean="0"/>
          </a:p>
          <a:p>
            <a:r>
              <a:rPr lang="zh-CN" altLang="en-US" sz="2000" smtClean="0"/>
              <a:t>脚本</a:t>
            </a:r>
            <a:r>
              <a:rPr lang="zh-CN" altLang="en-US" sz="2000"/>
              <a:t>事件</a:t>
            </a:r>
            <a:r>
              <a:rPr lang="zh-CN" altLang="en-US" sz="2000" smtClean="0"/>
              <a:t>管道：</a:t>
            </a:r>
            <a:endParaRPr lang="en-US" altLang="zh-CN" sz="2000" smtClean="0"/>
          </a:p>
          <a:p>
            <a:pPr lvl="1"/>
            <a:r>
              <a:rPr lang="zh-CN" altLang="en-US" sz="1600"/>
              <a:t>负责缓冲所有在引擎部分执行的事件。</a:t>
            </a:r>
            <a:endParaRPr lang="en-US" altLang="zh-CN" sz="1600"/>
          </a:p>
          <a:p>
            <a:pPr lvl="1"/>
            <a:r>
              <a:rPr lang="zh-CN" altLang="en-US" sz="1600"/>
              <a:t>临时存放需要跨界的事件数据。</a:t>
            </a:r>
            <a:endParaRPr lang="en-US" altLang="zh-CN" sz="1600"/>
          </a:p>
          <a:p>
            <a:r>
              <a:rPr lang="zh-CN" altLang="en-US" sz="2000" smtClean="0"/>
              <a:t>跨界事件数据只在</a:t>
            </a:r>
            <a:r>
              <a:rPr lang="zh-CN" altLang="en-US" sz="2000"/>
              <a:t>每帧</a:t>
            </a:r>
            <a:r>
              <a:rPr lang="zh-CN" altLang="en-US" sz="2000" smtClean="0"/>
              <a:t>渲染后交换一次。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意味着所有跨界事件都为异步处理。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特殊操作为同步处理</a:t>
            </a:r>
            <a:endParaRPr lang="en-US" altLang="zh-CN" sz="1600" smtClean="0"/>
          </a:p>
          <a:p>
            <a:pPr lvl="2"/>
            <a:r>
              <a:rPr lang="zh-CN" altLang="en-US" sz="1200"/>
              <a:t>每</a:t>
            </a:r>
            <a:r>
              <a:rPr lang="zh-CN" altLang="en-US" sz="1200" smtClean="0"/>
              <a:t>帧的场景信息跨界提交。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71349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脚本和引擎执行方法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smtClean="0"/>
              <a:t>BridgeObject</a:t>
            </a:r>
            <a:r>
              <a:rPr lang="zh-CN" altLang="en-US" sz="2000" smtClean="0"/>
              <a:t>对象：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每个桥接对象，会有一个引擎对象对应。同时被创建和销毁。</a:t>
            </a:r>
            <a:endParaRPr lang="en-US" altLang="zh-CN" sz="1600" smtClean="0"/>
          </a:p>
          <a:p>
            <a:pPr lvl="1"/>
            <a:r>
              <a:rPr lang="zh-CN" altLang="en-US" sz="1600"/>
              <a:t>会</a:t>
            </a:r>
            <a:r>
              <a:rPr lang="zh-CN" altLang="en-US" sz="1600"/>
              <a:t>提供</a:t>
            </a:r>
            <a:r>
              <a:rPr lang="zh-CN" altLang="en-US" sz="1600" smtClean="0"/>
              <a:t>部分线程安全的处理函数。非线程安全的函数一律走异步事件体系。</a:t>
            </a:r>
            <a:endParaRPr lang="en-US" altLang="zh-CN" sz="1600" smtClean="0"/>
          </a:p>
          <a:p>
            <a:r>
              <a:rPr lang="zh-CN" altLang="en-US" sz="2000" smtClean="0"/>
              <a:t>引擎内只创建运行对象，不创建任何其他对象，全部由脚本体系控制。</a:t>
            </a:r>
            <a:endParaRPr lang="en-US" altLang="zh-CN" sz="2000" smtClean="0"/>
          </a:p>
          <a:p>
            <a:pPr lvl="1"/>
            <a:r>
              <a:rPr lang="zh-CN" altLang="en-US" sz="1600"/>
              <a:t>引擎</a:t>
            </a:r>
            <a:r>
              <a:rPr lang="zh-CN" altLang="en-US" sz="1600" smtClean="0"/>
              <a:t>内只提供系统级别的实现。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渲染处理</a:t>
            </a:r>
            <a:r>
              <a:rPr lang="en-US" altLang="zh-CN" sz="1200" smtClean="0"/>
              <a:t>/</a:t>
            </a:r>
            <a:r>
              <a:rPr lang="zh-CN" altLang="en-US" sz="1200" smtClean="0"/>
              <a:t>声音处理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资源处理</a:t>
            </a:r>
            <a:r>
              <a:rPr lang="en-US" altLang="zh-CN" sz="1200"/>
              <a:t>/</a:t>
            </a:r>
            <a:r>
              <a:rPr lang="zh-CN" altLang="en-US" sz="1200" smtClean="0"/>
              <a:t>网络处理</a:t>
            </a:r>
            <a:endParaRPr lang="en-US" altLang="zh-CN" sz="1200" smtClean="0"/>
          </a:p>
          <a:p>
            <a:pPr lvl="1"/>
            <a:r>
              <a:rPr lang="zh-CN" altLang="en-US" sz="1600"/>
              <a:t>提供</a:t>
            </a:r>
            <a:r>
              <a:rPr lang="zh-CN" altLang="en-US" sz="1600" smtClean="0"/>
              <a:t>一些要求效率的辅助实现</a:t>
            </a:r>
            <a:endParaRPr lang="en-US" altLang="zh-CN" sz="1600" smtClean="0"/>
          </a:p>
          <a:p>
            <a:pPr lvl="2"/>
            <a:r>
              <a:rPr lang="zh-CN" altLang="en-US" sz="1200" smtClean="0"/>
              <a:t>快速内存管理：脚本操作引擎内存。</a:t>
            </a:r>
            <a:endParaRPr lang="en-US" altLang="zh-CN" sz="1200" smtClean="0"/>
          </a:p>
          <a:p>
            <a:pPr lvl="2"/>
            <a:r>
              <a:rPr lang="zh-CN" altLang="en-US" sz="1200" smtClean="0"/>
              <a:t>动画计算，排序处理，剔除处理。</a:t>
            </a:r>
            <a:endParaRPr lang="en-US" altLang="zh-CN" sz="1200" smtClean="0"/>
          </a:p>
          <a:p>
            <a:pPr lvl="2"/>
            <a:r>
              <a:rPr lang="en-US" altLang="zh-CN" sz="1200" smtClean="0"/>
              <a:t>BitmapData</a:t>
            </a:r>
            <a:r>
              <a:rPr lang="zh-CN" altLang="en-US" sz="1200" smtClean="0"/>
              <a:t>：位图数据封装。</a:t>
            </a:r>
            <a:endParaRPr lang="en-US" altLang="zh-CN" sz="1200" smtClean="0"/>
          </a:p>
          <a:p>
            <a:r>
              <a:rPr lang="zh-CN" altLang="en-US" sz="2000" smtClean="0"/>
              <a:t>显示对象全部在脚本体系内封装：</a:t>
            </a:r>
            <a:endParaRPr lang="en-US" altLang="zh-CN" sz="2000" smtClean="0"/>
          </a:p>
          <a:p>
            <a:pPr lvl="1"/>
            <a:r>
              <a:rPr lang="zh-CN" altLang="en-US" sz="1600" smtClean="0"/>
              <a:t>不区分具体</a:t>
            </a:r>
            <a:r>
              <a:rPr lang="en-US" altLang="zh-CN" sz="1600" smtClean="0"/>
              <a:t>2D</a:t>
            </a:r>
            <a:r>
              <a:rPr lang="zh-CN" altLang="en-US" sz="1600" smtClean="0"/>
              <a:t>和</a:t>
            </a:r>
            <a:r>
              <a:rPr lang="en-US" altLang="zh-CN" sz="1600" smtClean="0"/>
              <a:t>3D</a:t>
            </a:r>
            <a:r>
              <a:rPr lang="zh-CN" altLang="en-US" sz="1600" smtClean="0"/>
              <a:t>对象，全部以</a:t>
            </a:r>
            <a:r>
              <a:rPr lang="en-US" altLang="zh-CN" sz="1600" smtClean="0"/>
              <a:t>3D</a:t>
            </a:r>
            <a:r>
              <a:rPr lang="zh-CN" altLang="en-US" sz="1600" smtClean="0"/>
              <a:t>矩阵变换。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Display</a:t>
            </a:r>
            <a:r>
              <a:rPr lang="zh-CN" altLang="en-US" sz="1600" smtClean="0"/>
              <a:t>：所有显示对象的基类。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Shape</a:t>
            </a:r>
            <a:r>
              <a:rPr lang="zh-CN" altLang="en-US" sz="1200" smtClean="0"/>
              <a:t>：形状对象</a:t>
            </a:r>
            <a:endParaRPr lang="en-US" altLang="zh-CN" sz="1200" smtClean="0"/>
          </a:p>
          <a:p>
            <a:pPr lvl="1"/>
            <a:r>
              <a:rPr lang="en-US" altLang="zh-CN" sz="1600" smtClean="0"/>
              <a:t>DisplayContainer</a:t>
            </a:r>
            <a:r>
              <a:rPr lang="zh-CN" altLang="en-US" sz="1600" smtClean="0"/>
              <a:t>：</a:t>
            </a:r>
            <a:r>
              <a:rPr lang="zh-CN" altLang="en-US" sz="1600"/>
              <a:t>所有</a:t>
            </a:r>
            <a:r>
              <a:rPr lang="zh-CN" altLang="en-US" sz="1600"/>
              <a:t>显示</a:t>
            </a:r>
            <a:r>
              <a:rPr lang="zh-CN" altLang="en-US" sz="1600" smtClean="0"/>
              <a:t>对象集合的</a:t>
            </a:r>
            <a:r>
              <a:rPr lang="zh-CN" altLang="en-US" sz="1600"/>
              <a:t>基</a:t>
            </a:r>
            <a:r>
              <a:rPr lang="zh-CN" altLang="en-US" sz="1600"/>
              <a:t>类</a:t>
            </a:r>
            <a:r>
              <a:rPr lang="zh-CN" altLang="en-US" sz="1600" smtClean="0"/>
              <a:t>。</a:t>
            </a:r>
            <a:endParaRPr lang="en-US" altLang="zh-CN" sz="1600" smtClean="0"/>
          </a:p>
          <a:p>
            <a:pPr lvl="2"/>
            <a:r>
              <a:rPr lang="en-US" altLang="zh-CN" sz="1200" smtClean="0"/>
              <a:t>Sprite</a:t>
            </a:r>
            <a:r>
              <a:rPr lang="zh-CN" altLang="en-US" sz="1200" smtClean="0"/>
              <a:t>：精灵对象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13947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事件管道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smtClean="0"/>
              <a:t>事件对象可以作为一个单独原子，通过序列化和反序列化，跨语言执行。</a:t>
            </a:r>
            <a:endParaRPr lang="en-US" altLang="zh-CN" sz="1800" smtClean="0"/>
          </a:p>
          <a:p>
            <a:r>
              <a:rPr lang="zh-CN" altLang="en-US" sz="1800"/>
              <a:t>事件</a:t>
            </a:r>
            <a:r>
              <a:rPr lang="zh-CN" altLang="en-US" sz="1800" smtClean="0"/>
              <a:t>原子：</a:t>
            </a:r>
            <a:endParaRPr lang="en-US" altLang="zh-CN" sz="1800" smtClean="0"/>
          </a:p>
          <a:p>
            <a:pPr lvl="1"/>
            <a:r>
              <a:rPr lang="zh-CN" altLang="en-US" sz="1400" smtClean="0"/>
              <a:t>序列化：自身所有数据内容输出到一个二进制流内。</a:t>
            </a:r>
            <a:endParaRPr lang="en-US" altLang="zh-CN" sz="1400" smtClean="0"/>
          </a:p>
          <a:p>
            <a:pPr lvl="1"/>
            <a:r>
              <a:rPr lang="zh-CN" altLang="en-US" sz="1400"/>
              <a:t>反</a:t>
            </a:r>
            <a:r>
              <a:rPr lang="zh-CN" altLang="en-US" sz="1400" smtClean="0"/>
              <a:t>序列化：从一个二进制流反序列化自身所有</a:t>
            </a:r>
            <a:r>
              <a:rPr lang="zh-CN" altLang="en-US" sz="1400"/>
              <a:t>数据</a:t>
            </a:r>
            <a:r>
              <a:rPr lang="zh-CN" altLang="en-US" sz="1400" smtClean="0"/>
              <a:t>内容。</a:t>
            </a:r>
            <a:endParaRPr lang="en-US" altLang="zh-CN" sz="1400" smtClean="0"/>
          </a:p>
          <a:p>
            <a:r>
              <a:rPr lang="zh-CN" altLang="en-US" sz="1800" smtClean="0"/>
              <a:t>序列化后，可以从脚本事件管道放入引擎事件管道内或相反操作。</a:t>
            </a:r>
            <a:endParaRPr lang="en-US" altLang="zh-CN" sz="1800" smtClean="0"/>
          </a:p>
          <a:p>
            <a:pPr lvl="1"/>
            <a:r>
              <a:rPr lang="zh-CN" altLang="en-US" sz="1400"/>
              <a:t>事件</a:t>
            </a:r>
            <a:r>
              <a:rPr lang="zh-CN" altLang="en-US" sz="1400" smtClean="0"/>
              <a:t>线程，从管道内获得事件原子，反序列化后执行。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3140962" y="4426632"/>
            <a:ext cx="5707372" cy="252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事件管道</a:t>
            </a:r>
          </a:p>
        </p:txBody>
      </p:sp>
      <p:sp>
        <p:nvSpPr>
          <p:cNvPr id="5" name="矩形 4"/>
          <p:cNvSpPr/>
          <p:nvPr/>
        </p:nvSpPr>
        <p:spPr>
          <a:xfrm>
            <a:off x="3140962" y="4005064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事件</a:t>
            </a:r>
            <a:r>
              <a:rPr lang="en-US" altLang="zh-CN" sz="1400" smtClean="0"/>
              <a:t>1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4527854" y="4005064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事件</a:t>
            </a:r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5896006" y="4005064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事件</a:t>
            </a:r>
            <a:r>
              <a:rPr lang="en-US" altLang="zh-CN" sz="1400" smtClean="0"/>
              <a:t>3</a:t>
            </a:r>
            <a:endParaRPr lang="zh-CN" altLang="en-US" sz="1400"/>
          </a:p>
        </p:txBody>
      </p:sp>
      <p:sp>
        <p:nvSpPr>
          <p:cNvPr id="8" name="椭圆 7"/>
          <p:cNvSpPr/>
          <p:nvPr/>
        </p:nvSpPr>
        <p:spPr>
          <a:xfrm>
            <a:off x="5264950" y="5472803"/>
            <a:ext cx="1152128" cy="115212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事件线程</a:t>
            </a:r>
          </a:p>
        </p:txBody>
      </p:sp>
      <p:sp>
        <p:nvSpPr>
          <p:cNvPr id="9" name="下箭头 8"/>
          <p:cNvSpPr/>
          <p:nvPr/>
        </p:nvSpPr>
        <p:spPr>
          <a:xfrm>
            <a:off x="5165157" y="4760139"/>
            <a:ext cx="342363" cy="712664"/>
          </a:xfrm>
          <a:prstGeom prst="downArrow">
            <a:avLst>
              <a:gd name="adj1" fmla="val 50000"/>
              <a:gd name="adj2" fmla="val 8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flipV="1">
            <a:off x="6165711" y="4760139"/>
            <a:ext cx="342363" cy="712664"/>
          </a:xfrm>
          <a:prstGeom prst="downArrow">
            <a:avLst>
              <a:gd name="adj1" fmla="val 50000"/>
              <a:gd name="adj2" fmla="val 8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267117" y="51063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弹出处理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8786" y="51063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放入处理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11027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脚本体系</a:t>
            </a:r>
            <a:endParaRPr lang="zh-CN" altLang="en-US"/>
          </a:p>
        </p:txBody>
      </p:sp>
      <p:cxnSp>
        <p:nvCxnSpPr>
          <p:cNvPr id="19" name="直接连接符 18"/>
          <p:cNvCxnSpPr>
            <a:stCxn id="14" idx="2"/>
          </p:cNvCxnSpPr>
          <p:nvPr/>
        </p:nvCxnSpPr>
        <p:spPr>
          <a:xfrm>
            <a:off x="1890027" y="1844824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226532" y="1814641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590327" y="1824495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62924" y="1852172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813000" y="2060848"/>
            <a:ext cx="144016" cy="3744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518319" y="2225411"/>
            <a:ext cx="144016" cy="12755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>
            <a:off x="1475656" y="2060848"/>
            <a:ext cx="216024" cy="3744416"/>
          </a:xfrm>
          <a:prstGeom prst="leftBrace">
            <a:avLst>
              <a:gd name="adj1" fmla="val 165625"/>
              <a:gd name="adj2" fmla="val 50000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43608" y="37483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帧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957016" y="2276872"/>
            <a:ext cx="256130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614464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渲染引擎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3978259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引擎事件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6655544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脚本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1277959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引擎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1957016" y="3356992"/>
            <a:ext cx="2561303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190916" y="2060848"/>
            <a:ext cx="144016" cy="37444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011624" y="2471191"/>
            <a:ext cx="11651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2776" y="21634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生成事件</a:t>
            </a:r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154524" y="4002657"/>
            <a:ext cx="144016" cy="13705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957016" y="4149080"/>
            <a:ext cx="119750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04364" y="38389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渲染</a:t>
            </a:r>
            <a:r>
              <a:rPr lang="zh-CN" altLang="en-US" sz="1400" smtClean="0"/>
              <a:t>命令</a:t>
            </a:r>
            <a:endParaRPr lang="zh-CN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6139080" y="25526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锁定排入</a:t>
            </a:r>
            <a:endParaRPr lang="zh-CN" alt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3707904" y="26369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处理事件</a:t>
            </a:r>
            <a:endParaRPr lang="zh-CN" altLang="en-US" sz="1200"/>
          </a:p>
        </p:txBody>
      </p:sp>
      <p:cxnSp>
        <p:nvCxnSpPr>
          <p:cNvPr id="46" name="直接连接符 45"/>
          <p:cNvCxnSpPr/>
          <p:nvPr/>
        </p:nvCxnSpPr>
        <p:spPr>
          <a:xfrm>
            <a:off x="5935754" y="1824495"/>
            <a:ext cx="0" cy="4356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863746" y="2225411"/>
            <a:ext cx="147878" cy="37238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323686" y="1592796"/>
            <a:ext cx="1224136" cy="2520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smtClean="0"/>
              <a:t>脚本事件</a:t>
            </a:r>
            <a:endParaRPr lang="zh-CN" altLang="en-US" sz="1400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662335" y="2789724"/>
            <a:ext cx="120141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011624" y="3492955"/>
            <a:ext cx="119750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8972" y="31851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结束事件</a:t>
            </a:r>
            <a:endParaRPr lang="zh-CN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4811634" y="28536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交换处理</a:t>
            </a:r>
            <a:endParaRPr lang="zh-CN" altLang="en-US" sz="1400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1957016" y="5301208"/>
            <a:ext cx="1165117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104364" y="49934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/>
              <a:t>渲染</a:t>
            </a:r>
            <a:r>
              <a:rPr lang="zh-CN" altLang="en-US" sz="1400"/>
              <a:t>结束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98540" y="4531766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渲染画面</a:t>
            </a:r>
            <a:endParaRPr lang="en-US" altLang="zh-CN" sz="1200" smtClean="0"/>
          </a:p>
          <a:p>
            <a:r>
              <a:rPr lang="en-US" altLang="zh-CN" sz="1200" smtClean="0"/>
              <a:t>(</a:t>
            </a:r>
            <a:r>
              <a:rPr lang="zh-CN" altLang="en-US" sz="1200" smtClean="0"/>
              <a:t>异步动画</a:t>
            </a:r>
            <a:r>
              <a:rPr lang="en-US" altLang="zh-CN" sz="1200" smtClean="0"/>
              <a:t>)</a:t>
            </a:r>
          </a:p>
          <a:p>
            <a:r>
              <a:rPr lang="en-US" altLang="zh-CN" sz="1200" smtClean="0"/>
              <a:t>(</a:t>
            </a:r>
            <a:r>
              <a:rPr lang="zh-CN" altLang="en-US" sz="1200"/>
              <a:t>异步</a:t>
            </a:r>
            <a:r>
              <a:rPr lang="zh-CN" altLang="en-US" sz="1200" smtClean="0"/>
              <a:t>排序</a:t>
            </a:r>
            <a:r>
              <a:rPr lang="en-US" altLang="zh-CN" sz="1200" smtClean="0"/>
              <a:t>)</a:t>
            </a:r>
            <a:endParaRPr lang="zh-CN" altLang="en-US" sz="1200"/>
          </a:p>
        </p:txBody>
      </p:sp>
      <p:sp>
        <p:nvSpPr>
          <p:cNvPr id="60" name="TextBox 59"/>
          <p:cNvSpPr txBox="1"/>
          <p:nvPr/>
        </p:nvSpPr>
        <p:spPr>
          <a:xfrm>
            <a:off x="3298540" y="537321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休眠处理</a:t>
            </a:r>
            <a:endParaRPr lang="zh-CN" altLang="en-US" sz="1200"/>
          </a:p>
        </p:txBody>
      </p:sp>
      <p:sp>
        <p:nvSpPr>
          <p:cNvPr id="61" name="TextBox 60"/>
          <p:cNvSpPr txBox="1"/>
          <p:nvPr/>
        </p:nvSpPr>
        <p:spPr>
          <a:xfrm>
            <a:off x="3298540" y="39488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/>
              <a:t>活动场景</a:t>
            </a:r>
            <a:endParaRPr lang="en-US" altLang="zh-CN" sz="1200" smtClean="0"/>
          </a:p>
          <a:p>
            <a:r>
              <a:rPr lang="zh-CN" altLang="en-US" sz="1200"/>
              <a:t>活动</a:t>
            </a:r>
            <a:r>
              <a:rPr lang="zh-CN" altLang="en-US" sz="1200" smtClean="0"/>
              <a:t>管线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7813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478</Words>
  <Application>Microsoft Office PowerPoint</Application>
  <PresentationFormat>全屏显示(4:3)</PresentationFormat>
  <Paragraphs>69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脚本引擎设计</vt:lpstr>
      <vt:lpstr>脚本和引擎执行方法</vt:lpstr>
      <vt:lpstr>脚本和引擎执行方法</vt:lpstr>
      <vt:lpstr>事件管道</vt:lpstr>
      <vt:lpstr>脚本体系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毛春杨</dc:creator>
  <cp:lastModifiedBy>毛春杨</cp:lastModifiedBy>
  <cp:revision>100</cp:revision>
  <dcterms:created xsi:type="dcterms:W3CDTF">2014-05-13T04:52:35Z</dcterms:created>
  <dcterms:modified xsi:type="dcterms:W3CDTF">2014-05-13T05:53:23Z</dcterms:modified>
</cp:coreProperties>
</file>