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32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7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8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2FB0-9F99-450F-8A31-2EF9E17AFA2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内存结构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65661" y="2344507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276600" y="1831146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9" idx="2"/>
            <a:endCxn id="4" idx="1"/>
          </p:cNvCxnSpPr>
          <p:nvPr/>
        </p:nvCxnSpPr>
        <p:spPr>
          <a:xfrm rot="16200000" flipH="1">
            <a:off x="4000084" y="2125579"/>
            <a:ext cx="366712" cy="36444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3026229"/>
            <a:ext cx="10515600" cy="3401106"/>
          </a:xfrm>
        </p:spPr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：资源对象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ResourcePackage</a:t>
            </a:r>
            <a:r>
              <a:rPr lang="zh-CN" altLang="en-US" dirty="0" smtClean="0"/>
              <a:t>：对应一个数据文件，每个文件由唯一编号访问</a:t>
            </a:r>
            <a:r>
              <a:rPr lang="en-US" altLang="zh-CN" dirty="0" smtClean="0"/>
              <a:t>[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err="1" smtClean="0"/>
              <a:t>ProcessLoad</a:t>
            </a:r>
            <a:r>
              <a:rPr lang="zh-CN" altLang="en-US" dirty="0" smtClean="0"/>
              <a:t>来加载和确认数据准备好。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ResourceGroup</a:t>
            </a:r>
            <a:r>
              <a:rPr lang="zh-CN" altLang="en-US" dirty="0" smtClean="0"/>
              <a:t>：对应一组同类型的数据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ResourceObject</a:t>
            </a:r>
            <a:r>
              <a:rPr lang="zh-CN" altLang="en-US" dirty="0" smtClean="0"/>
              <a:t>：对应一个数据内容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通过资源编号获得。</a:t>
            </a:r>
            <a:r>
              <a:rPr lang="en-US" altLang="zh-CN" dirty="0" smtClean="0"/>
              <a:t>[</a:t>
            </a:r>
            <a:r>
              <a:rPr lang="zh-CN" altLang="en-US" dirty="0" smtClean="0"/>
              <a:t>资源对象总是能够获得，但是数据不一定准备好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ResourceConsole</a:t>
            </a:r>
            <a:r>
              <a:rPr lang="zh-CN" altLang="en-US" dirty="0" smtClean="0"/>
              <a:t>：所有资源放在资源控制台内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每个资源有个唯一编号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27261" y="2355392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Desktop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25334" y="2873268"/>
            <a:ext cx="1723845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2652994" y="2647576"/>
            <a:ext cx="371227" cy="37345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349345" y="3391144"/>
            <a:ext cx="159444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" idx="2"/>
            <a:endCxn id="10" idx="1"/>
          </p:cNvCxnSpPr>
          <p:nvPr/>
        </p:nvCxnSpPr>
        <p:spPr>
          <a:xfrm rot="16200000" flipH="1">
            <a:off x="3932688" y="3121135"/>
            <a:ext cx="371227" cy="46208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38200" y="1842031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9" idx="2"/>
            <a:endCxn id="4" idx="1"/>
          </p:cNvCxnSpPr>
          <p:nvPr/>
        </p:nvCxnSpPr>
        <p:spPr>
          <a:xfrm rot="16200000" flipH="1">
            <a:off x="1561684" y="2136464"/>
            <a:ext cx="366712" cy="36444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2053087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12984" y="2493124"/>
            <a:ext cx="1723845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ActiveChapter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1541207" y="2367996"/>
            <a:ext cx="293388" cy="25016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03431" y="2933251"/>
            <a:ext cx="159444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ActiveScene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" idx="2"/>
            <a:endCxn id="10" idx="1"/>
          </p:cNvCxnSpPr>
          <p:nvPr/>
        </p:nvCxnSpPr>
        <p:spPr>
          <a:xfrm rot="16200000" flipH="1">
            <a:off x="2692430" y="2768899"/>
            <a:ext cx="293478" cy="3285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415178" y="2053087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726393" y="2575120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Region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6" idx="2"/>
            <a:endCxn id="17" idx="1"/>
          </p:cNvCxnSpPr>
          <p:nvPr/>
        </p:nvCxnSpPr>
        <p:spPr>
          <a:xfrm rot="16200000" flipH="1">
            <a:off x="7245403" y="2240779"/>
            <a:ext cx="375384" cy="5865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726393" y="3066824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Layers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6" idx="2"/>
            <a:endCxn id="22" idx="1"/>
          </p:cNvCxnSpPr>
          <p:nvPr/>
        </p:nvCxnSpPr>
        <p:spPr>
          <a:xfrm rot="16200000" flipH="1">
            <a:off x="6999551" y="2486631"/>
            <a:ext cx="867088" cy="5865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420930" y="3614828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726393" y="4093819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Sprite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29" idx="2"/>
            <a:endCxn id="32" idx="1"/>
          </p:cNvCxnSpPr>
          <p:nvPr/>
        </p:nvCxnSpPr>
        <p:spPr>
          <a:xfrm rot="16200000" flipH="1">
            <a:off x="7269800" y="3783875"/>
            <a:ext cx="332342" cy="58084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Mesh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1819" y="2928372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127191" y="3459309"/>
            <a:ext cx="1723845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Buffers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3694670" y="3173437"/>
            <a:ext cx="384288" cy="48075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470577" y="3221670"/>
            <a:ext cx="159444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VertexBuffer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" idx="3"/>
            <a:endCxn id="10" idx="1"/>
          </p:cNvCxnSpPr>
          <p:nvPr/>
        </p:nvCxnSpPr>
        <p:spPr>
          <a:xfrm flipV="1">
            <a:off x="5851036" y="3368319"/>
            <a:ext cx="619541" cy="237639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470577" y="3780766"/>
            <a:ext cx="159444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IndexBuffer</a:t>
            </a:r>
            <a:endParaRPr lang="zh-CN" altLang="en-US" dirty="0"/>
          </a:p>
        </p:txBody>
      </p:sp>
      <p:cxnSp>
        <p:nvCxnSpPr>
          <p:cNvPr id="21" name="肘形连接符 10"/>
          <p:cNvCxnSpPr>
            <a:stCxn id="5" idx="3"/>
            <a:endCxn id="20" idx="1"/>
          </p:cNvCxnSpPr>
          <p:nvPr/>
        </p:nvCxnSpPr>
        <p:spPr>
          <a:xfrm>
            <a:off x="5851036" y="3605958"/>
            <a:ext cx="619541" cy="321457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1623655" y="2252512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34" idx="2"/>
            <a:endCxn id="4" idx="1"/>
          </p:cNvCxnSpPr>
          <p:nvPr/>
        </p:nvCxnSpPr>
        <p:spPr>
          <a:xfrm rot="16200000" flipH="1">
            <a:off x="2370441" y="2523642"/>
            <a:ext cx="529211" cy="5735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4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09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106</Words>
  <Application>Microsoft Office PowerPoint</Application>
  <PresentationFormat>自定义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内存结构</vt:lpstr>
      <vt:lpstr>资源结构</vt:lpstr>
      <vt:lpstr>桌面结构</vt:lpstr>
      <vt:lpstr>内存结构</vt:lpstr>
      <vt:lpstr>Mesh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Mao</dc:creator>
  <cp:lastModifiedBy>微软用户</cp:lastModifiedBy>
  <cp:revision>37</cp:revision>
  <dcterms:created xsi:type="dcterms:W3CDTF">2015-06-19T01:23:34Z</dcterms:created>
  <dcterms:modified xsi:type="dcterms:W3CDTF">2015-07-31T14:17:37Z</dcterms:modified>
</cp:coreProperties>
</file>