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1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6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67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4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7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2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8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86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2FB0-9F99-450F-8A31-2EF9E17AFA29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8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A2FB0-9F99-450F-8A31-2EF9E17AFA29}" type="datetimeFigureOut">
              <a:rPr lang="zh-CN" altLang="en-US" smtClean="0"/>
              <a:t>2015/6/19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53476-5205-4867-A2C8-524351FC30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70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7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内存结构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38200" y="2053087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Appliction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812984" y="2493124"/>
            <a:ext cx="1723845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ActiveChapter</a:t>
            </a:r>
            <a:endParaRPr lang="zh-CN" altLang="en-US" dirty="0"/>
          </a:p>
        </p:txBody>
      </p:sp>
      <p:cxnSp>
        <p:nvCxnSpPr>
          <p:cNvPr id="7" name="肘形连接符 6"/>
          <p:cNvCxnSpPr>
            <a:stCxn id="4" idx="2"/>
            <a:endCxn id="5" idx="1"/>
          </p:cNvCxnSpPr>
          <p:nvPr/>
        </p:nvCxnSpPr>
        <p:spPr>
          <a:xfrm rot="16200000" flipH="1">
            <a:off x="1541207" y="2367996"/>
            <a:ext cx="293388" cy="250165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003431" y="2933251"/>
            <a:ext cx="159444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ActiveScene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5" idx="2"/>
            <a:endCxn id="10" idx="1"/>
          </p:cNvCxnSpPr>
          <p:nvPr/>
        </p:nvCxnSpPr>
        <p:spPr>
          <a:xfrm rot="16200000" flipH="1">
            <a:off x="2692430" y="2768899"/>
            <a:ext cx="293478" cy="32852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6415178" y="2053087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7726393" y="2575120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Region</a:t>
            </a:r>
            <a:endParaRPr lang="zh-CN" altLang="en-US" dirty="0"/>
          </a:p>
        </p:txBody>
      </p:sp>
      <p:cxnSp>
        <p:nvCxnSpPr>
          <p:cNvPr id="18" name="肘形连接符 17"/>
          <p:cNvCxnSpPr>
            <a:stCxn id="16" idx="2"/>
            <a:endCxn id="17" idx="1"/>
          </p:cNvCxnSpPr>
          <p:nvPr/>
        </p:nvCxnSpPr>
        <p:spPr>
          <a:xfrm rot="16200000" flipH="1">
            <a:off x="7245403" y="2240779"/>
            <a:ext cx="375384" cy="5865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726393" y="3066824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Layers</a:t>
            </a:r>
            <a:endParaRPr lang="zh-CN" altLang="en-US" dirty="0"/>
          </a:p>
        </p:txBody>
      </p:sp>
      <p:cxnSp>
        <p:nvCxnSpPr>
          <p:cNvPr id="23" name="肘形连接符 22"/>
          <p:cNvCxnSpPr>
            <a:stCxn id="16" idx="2"/>
            <a:endCxn id="22" idx="1"/>
          </p:cNvCxnSpPr>
          <p:nvPr/>
        </p:nvCxnSpPr>
        <p:spPr>
          <a:xfrm rot="16200000" flipH="1">
            <a:off x="6999551" y="2486631"/>
            <a:ext cx="867088" cy="586596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6420930" y="3614828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Template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7726393" y="4093819"/>
            <a:ext cx="1449238" cy="293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Sprite</a:t>
            </a:r>
            <a:endParaRPr lang="zh-CN" altLang="en-US" dirty="0"/>
          </a:p>
        </p:txBody>
      </p:sp>
      <p:cxnSp>
        <p:nvCxnSpPr>
          <p:cNvPr id="33" name="肘形连接符 32"/>
          <p:cNvCxnSpPr>
            <a:stCxn id="29" idx="2"/>
            <a:endCxn id="32" idx="1"/>
          </p:cNvCxnSpPr>
          <p:nvPr/>
        </p:nvCxnSpPr>
        <p:spPr>
          <a:xfrm rot="16200000" flipH="1">
            <a:off x="7269800" y="3783875"/>
            <a:ext cx="332342" cy="580844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6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宽屏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内存结构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 Mao</dc:creator>
  <cp:lastModifiedBy>CY Mao</cp:lastModifiedBy>
  <cp:revision>10</cp:revision>
  <dcterms:created xsi:type="dcterms:W3CDTF">2015-06-19T01:23:34Z</dcterms:created>
  <dcterms:modified xsi:type="dcterms:W3CDTF">2015-06-19T01:32:45Z</dcterms:modified>
</cp:coreProperties>
</file>