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1" r:id="rId3"/>
    <p:sldId id="432" r:id="rId4"/>
    <p:sldId id="422" r:id="rId5"/>
    <p:sldId id="421" r:id="rId6"/>
    <p:sldId id="436" r:id="rId7"/>
    <p:sldId id="433" r:id="rId8"/>
    <p:sldId id="374" r:id="rId9"/>
    <p:sldId id="430" r:id="rId10"/>
    <p:sldId id="399" r:id="rId11"/>
    <p:sldId id="424" r:id="rId12"/>
    <p:sldId id="435" r:id="rId13"/>
    <p:sldId id="434" r:id="rId14"/>
    <p:sldId id="403" r:id="rId15"/>
    <p:sldId id="425" r:id="rId16"/>
    <p:sldId id="427" r:id="rId17"/>
    <p:sldId id="428" r:id="rId18"/>
    <p:sldId id="426" r:id="rId19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14" y="270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76355-537D-4E6D-AE6C-20F9CA879022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34FEDD77-A34F-48FE-8E70-D69959CE4855}">
      <dgm:prSet phldrT="[文本]"/>
      <dgm:spPr/>
      <dgm:t>
        <a:bodyPr/>
        <a:lstStyle/>
        <a:p>
          <a:r>
            <a:rPr lang="en-US" altLang="zh-CN" dirty="0" smtClean="0"/>
            <a:t>2004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提出</a:t>
          </a:r>
          <a:endParaRPr lang="zh-CN" altLang="en-US" dirty="0"/>
        </a:p>
      </dgm:t>
    </dgm:pt>
    <dgm:pt modelId="{1DF16C12-3E7B-4974-ACC8-DF51F391AB9B}" type="par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C140C277-3229-4324-8BA3-E8E362C56B99}" type="sib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B4BB4B74-04FF-4644-9EA7-06E33B106160}">
      <dgm:prSet phldrT="[文本]"/>
      <dgm:spPr/>
      <dgm:t>
        <a:bodyPr/>
        <a:lstStyle/>
        <a:p>
          <a:r>
            <a:rPr lang="en-US" altLang="zh-CN" dirty="0" smtClean="0"/>
            <a:t>2007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启动</a:t>
          </a:r>
          <a:endParaRPr lang="zh-CN" altLang="en-US" dirty="0"/>
        </a:p>
      </dgm:t>
    </dgm:pt>
    <dgm:pt modelId="{974B8607-1D95-49C6-A282-C3308D2C7DD8}" type="par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6404AB0F-6BC5-44F6-8AF6-5BDFC9AB853F}" type="sib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2471E384-1EBC-4C9E-A401-36A1523B7809}">
      <dgm:prSet phldrT="[文本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定稿</a:t>
          </a:r>
          <a:endParaRPr lang="zh-CN" altLang="en-US" dirty="0"/>
        </a:p>
      </dgm:t>
    </dgm:pt>
    <dgm:pt modelId="{2BA211EE-1DA4-4214-B1CF-9DB4A1DF1327}" type="par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B389FDDF-0B6C-4238-8884-62EB552D4CC7}" type="sib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FDD9B28E-7809-4B4F-97EA-337C7C60E9E4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v5.1</a:t>
          </a:r>
          <a:r>
            <a:rPr lang="zh-CN" altLang="en-US" dirty="0" smtClean="0"/>
            <a:t>启动</a:t>
          </a:r>
          <a:endParaRPr lang="zh-CN" altLang="en-US" dirty="0"/>
        </a:p>
      </dgm:t>
    </dgm:pt>
    <dgm:pt modelId="{3FE21A6A-B08D-4DEA-9603-59A5C03C1852}" type="par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ADBA627E-2331-4487-B5C3-1FAFD4BD5F7D}" type="sib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03450DCB-61A2-4107-867E-9037C9D1AD96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zh-CN" altLang="en-US" dirty="0" smtClean="0"/>
            <a:t>制定完成</a:t>
          </a:r>
          <a:endParaRPr lang="zh-CN" altLang="en-US" dirty="0"/>
        </a:p>
      </dgm:t>
    </dgm:pt>
    <dgm:pt modelId="{BA09A465-CAD2-4C02-9630-36905B505E22}" type="parTrans" cxnId="{108CDFE3-7DE5-429F-9B05-EF6A38F57222}">
      <dgm:prSet/>
      <dgm:spPr/>
      <dgm:t>
        <a:bodyPr/>
        <a:lstStyle/>
        <a:p>
          <a:endParaRPr lang="zh-CN" altLang="en-US"/>
        </a:p>
      </dgm:t>
    </dgm:pt>
    <dgm:pt modelId="{E7A7EACB-A9ED-4E82-8F3C-233515DC5AE2}" type="sibTrans" cxnId="{108CDFE3-7DE5-429F-9B05-EF6A38F57222}">
      <dgm:prSet/>
      <dgm:spPr/>
      <dgm:t>
        <a:bodyPr/>
        <a:lstStyle/>
        <a:p>
          <a:endParaRPr lang="zh-CN" altLang="en-US"/>
        </a:p>
      </dgm:t>
    </dgm:pt>
    <dgm:pt modelId="{7BF3B117-38AE-4521-9570-394AEC688EA1}">
      <dgm:prSet phldrT="[文本]"/>
      <dgm:spPr/>
      <dgm:t>
        <a:bodyPr/>
        <a:lstStyle/>
        <a:p>
          <a:r>
            <a:rPr lang="en-US" altLang="zh-CN" dirty="0" smtClean="0"/>
            <a:t>2016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v5.1</a:t>
          </a:r>
          <a:r>
            <a:rPr lang="zh-CN" altLang="en-US" dirty="0" smtClean="0"/>
            <a:t>发布</a:t>
          </a:r>
          <a:endParaRPr lang="zh-CN" altLang="en-US" dirty="0"/>
        </a:p>
      </dgm:t>
    </dgm:pt>
    <dgm:pt modelId="{572F5E84-B2F7-43B2-A296-C864D7EB7D80}" type="parTrans" cxnId="{D6DF6090-A7DF-4453-96D2-2F3BE9C73473}">
      <dgm:prSet/>
      <dgm:spPr/>
      <dgm:t>
        <a:bodyPr/>
        <a:lstStyle/>
        <a:p>
          <a:endParaRPr lang="zh-CN" altLang="en-US"/>
        </a:p>
      </dgm:t>
    </dgm:pt>
    <dgm:pt modelId="{94D09445-59AA-4134-AB8A-279FE0FFBB69}" type="sibTrans" cxnId="{D6DF6090-A7DF-4453-96D2-2F3BE9C73473}">
      <dgm:prSet/>
      <dgm:spPr/>
      <dgm:t>
        <a:bodyPr/>
        <a:lstStyle/>
        <a:p>
          <a:endParaRPr lang="zh-CN" altLang="en-US"/>
        </a:p>
      </dgm:t>
    </dgm:pt>
    <dgm:pt modelId="{B72A3FC2-C491-4D45-9069-B69320BFEDEE}" type="pres">
      <dgm:prSet presAssocID="{89576355-537D-4E6D-AE6C-20F9CA879022}" presName="CompostProcess" presStyleCnt="0">
        <dgm:presLayoutVars>
          <dgm:dir/>
          <dgm:resizeHandles val="exact"/>
        </dgm:presLayoutVars>
      </dgm:prSet>
      <dgm:spPr/>
    </dgm:pt>
    <dgm:pt modelId="{F0F68CCC-71C2-4103-A1D2-D6B0F93FAFDD}" type="pres">
      <dgm:prSet presAssocID="{89576355-537D-4E6D-AE6C-20F9CA879022}" presName="arrow" presStyleLbl="bgShp" presStyleIdx="0" presStyleCnt="1"/>
      <dgm:spPr/>
    </dgm:pt>
    <dgm:pt modelId="{388891C6-EA1D-4B3A-859A-15C6B4354629}" type="pres">
      <dgm:prSet presAssocID="{89576355-537D-4E6D-AE6C-20F9CA879022}" presName="linearProcess" presStyleCnt="0"/>
      <dgm:spPr/>
    </dgm:pt>
    <dgm:pt modelId="{FDF8126A-E800-40DF-8ED7-82F0D9DA654A}" type="pres">
      <dgm:prSet presAssocID="{34FEDD77-A34F-48FE-8E70-D69959CE4855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673AD-71AE-4233-A580-30AFE3B508E4}" type="pres">
      <dgm:prSet presAssocID="{C140C277-3229-4324-8BA3-E8E362C56B99}" presName="sibTrans" presStyleCnt="0"/>
      <dgm:spPr/>
    </dgm:pt>
    <dgm:pt modelId="{E58AA0A6-E338-4D70-91F7-4DAA3683BC7D}" type="pres">
      <dgm:prSet presAssocID="{B4BB4B74-04FF-4644-9EA7-06E33B106160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51908-4EE2-4F0C-80B7-F6414358BA84}" type="pres">
      <dgm:prSet presAssocID="{6404AB0F-6BC5-44F6-8AF6-5BDFC9AB853F}" presName="sibTrans" presStyleCnt="0"/>
      <dgm:spPr/>
    </dgm:pt>
    <dgm:pt modelId="{6A9C6A90-D1FC-47B4-AA22-FB310ABBA178}" type="pres">
      <dgm:prSet presAssocID="{2471E384-1EBC-4C9E-A401-36A1523B7809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AC07B-24B5-4721-A9A0-9512677C51F7}" type="pres">
      <dgm:prSet presAssocID="{B389FDDF-0B6C-4238-8884-62EB552D4CC7}" presName="sibTrans" presStyleCnt="0"/>
      <dgm:spPr/>
    </dgm:pt>
    <dgm:pt modelId="{2E73574A-AF8D-47BA-8A55-A2FA2FBFB6DA}" type="pres">
      <dgm:prSet presAssocID="{FDD9B28E-7809-4B4F-97EA-337C7C60E9E4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FCD015-230F-4463-9818-FF6822C43550}" type="pres">
      <dgm:prSet presAssocID="{ADBA627E-2331-4487-B5C3-1FAFD4BD5F7D}" presName="sibTrans" presStyleCnt="0"/>
      <dgm:spPr/>
    </dgm:pt>
    <dgm:pt modelId="{233E16DC-B610-4058-8E1C-4A007686DD72}" type="pres">
      <dgm:prSet presAssocID="{03450DCB-61A2-4107-867E-9037C9D1AD96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9E1D0-34A9-45BA-8FA4-0544B7ACB99A}" type="pres">
      <dgm:prSet presAssocID="{E7A7EACB-A9ED-4E82-8F3C-233515DC5AE2}" presName="sibTrans" presStyleCnt="0"/>
      <dgm:spPr/>
    </dgm:pt>
    <dgm:pt modelId="{388B9615-5759-46C1-B8D5-E9DF84427D4C}" type="pres">
      <dgm:prSet presAssocID="{7BF3B117-38AE-4521-9570-394AEC688EA1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560F76-9C41-4E6E-A232-30F3DEFC342C}" type="presOf" srcId="{7BF3B117-38AE-4521-9570-394AEC688EA1}" destId="{388B9615-5759-46C1-B8D5-E9DF84427D4C}" srcOrd="0" destOrd="0" presId="urn:microsoft.com/office/officeart/2005/8/layout/hProcess9"/>
    <dgm:cxn modelId="{131C51CF-679E-420E-82C2-4A8048E58A95}" type="presOf" srcId="{03450DCB-61A2-4107-867E-9037C9D1AD96}" destId="{233E16DC-B610-4058-8E1C-4A007686DD72}" srcOrd="0" destOrd="0" presId="urn:microsoft.com/office/officeart/2005/8/layout/hProcess9"/>
    <dgm:cxn modelId="{E756DB67-0045-4FF9-9A88-5BE9CBD77193}" type="presOf" srcId="{89576355-537D-4E6D-AE6C-20F9CA879022}" destId="{B72A3FC2-C491-4D45-9069-B69320BFEDEE}" srcOrd="0" destOrd="0" presId="urn:microsoft.com/office/officeart/2005/8/layout/hProcess9"/>
    <dgm:cxn modelId="{4D984752-BCF1-4CF3-98D4-9C88A9351F9A}" srcId="{89576355-537D-4E6D-AE6C-20F9CA879022}" destId="{FDD9B28E-7809-4B4F-97EA-337C7C60E9E4}" srcOrd="3" destOrd="0" parTransId="{3FE21A6A-B08D-4DEA-9603-59A5C03C1852}" sibTransId="{ADBA627E-2331-4487-B5C3-1FAFD4BD5F7D}"/>
    <dgm:cxn modelId="{4DA487F9-161C-4826-BCC8-D997E766833D}" type="presOf" srcId="{B4BB4B74-04FF-4644-9EA7-06E33B106160}" destId="{E58AA0A6-E338-4D70-91F7-4DAA3683BC7D}" srcOrd="0" destOrd="0" presId="urn:microsoft.com/office/officeart/2005/8/layout/hProcess9"/>
    <dgm:cxn modelId="{9B36E3A5-B460-4357-88D5-D0551A42D6D3}" type="presOf" srcId="{2471E384-1EBC-4C9E-A401-36A1523B7809}" destId="{6A9C6A90-D1FC-47B4-AA22-FB310ABBA178}" srcOrd="0" destOrd="0" presId="urn:microsoft.com/office/officeart/2005/8/layout/hProcess9"/>
    <dgm:cxn modelId="{6925E8BF-3D5A-4C5F-B4F7-43B7E973D4DB}" type="presOf" srcId="{34FEDD77-A34F-48FE-8E70-D69959CE4855}" destId="{FDF8126A-E800-40DF-8ED7-82F0D9DA654A}" srcOrd="0" destOrd="0" presId="urn:microsoft.com/office/officeart/2005/8/layout/hProcess9"/>
    <dgm:cxn modelId="{0CA39BD1-B35A-449B-9AE5-67AD012FA654}" srcId="{89576355-537D-4E6D-AE6C-20F9CA879022}" destId="{2471E384-1EBC-4C9E-A401-36A1523B7809}" srcOrd="2" destOrd="0" parTransId="{2BA211EE-1DA4-4214-B1CF-9DB4A1DF1327}" sibTransId="{B389FDDF-0B6C-4238-8884-62EB552D4CC7}"/>
    <dgm:cxn modelId="{9DEE7D42-818C-45DD-A1ED-6F1D062A1ADF}" type="presOf" srcId="{FDD9B28E-7809-4B4F-97EA-337C7C60E9E4}" destId="{2E73574A-AF8D-47BA-8A55-A2FA2FBFB6DA}" srcOrd="0" destOrd="0" presId="urn:microsoft.com/office/officeart/2005/8/layout/hProcess9"/>
    <dgm:cxn modelId="{ABD8A027-5726-427D-8E71-E5E98892ADB0}" srcId="{89576355-537D-4E6D-AE6C-20F9CA879022}" destId="{B4BB4B74-04FF-4644-9EA7-06E33B106160}" srcOrd="1" destOrd="0" parTransId="{974B8607-1D95-49C6-A282-C3308D2C7DD8}" sibTransId="{6404AB0F-6BC5-44F6-8AF6-5BDFC9AB853F}"/>
    <dgm:cxn modelId="{CACC8AA3-6294-4005-BEEE-21AADAF70AB7}" srcId="{89576355-537D-4E6D-AE6C-20F9CA879022}" destId="{34FEDD77-A34F-48FE-8E70-D69959CE4855}" srcOrd="0" destOrd="0" parTransId="{1DF16C12-3E7B-4974-ACC8-DF51F391AB9B}" sibTransId="{C140C277-3229-4324-8BA3-E8E362C56B99}"/>
    <dgm:cxn modelId="{D6DF6090-A7DF-4453-96D2-2F3BE9C73473}" srcId="{89576355-537D-4E6D-AE6C-20F9CA879022}" destId="{7BF3B117-38AE-4521-9570-394AEC688EA1}" srcOrd="5" destOrd="0" parTransId="{572F5E84-B2F7-43B2-A296-C864D7EB7D80}" sibTransId="{94D09445-59AA-4134-AB8A-279FE0FFBB69}"/>
    <dgm:cxn modelId="{108CDFE3-7DE5-429F-9B05-EF6A38F57222}" srcId="{89576355-537D-4E6D-AE6C-20F9CA879022}" destId="{03450DCB-61A2-4107-867E-9037C9D1AD96}" srcOrd="4" destOrd="0" parTransId="{BA09A465-CAD2-4C02-9630-36905B505E22}" sibTransId="{E7A7EACB-A9ED-4E82-8F3C-233515DC5AE2}"/>
    <dgm:cxn modelId="{67F386BB-12C0-4235-B663-E96124B4198F}" type="presParOf" srcId="{B72A3FC2-C491-4D45-9069-B69320BFEDEE}" destId="{F0F68CCC-71C2-4103-A1D2-D6B0F93FAFDD}" srcOrd="0" destOrd="0" presId="urn:microsoft.com/office/officeart/2005/8/layout/hProcess9"/>
    <dgm:cxn modelId="{F327C67A-2330-4975-AECF-FD07AE32C1D9}" type="presParOf" srcId="{B72A3FC2-C491-4D45-9069-B69320BFEDEE}" destId="{388891C6-EA1D-4B3A-859A-15C6B4354629}" srcOrd="1" destOrd="0" presId="urn:microsoft.com/office/officeart/2005/8/layout/hProcess9"/>
    <dgm:cxn modelId="{6F2DD880-61BC-4512-9EE8-93C599C8C349}" type="presParOf" srcId="{388891C6-EA1D-4B3A-859A-15C6B4354629}" destId="{FDF8126A-E800-40DF-8ED7-82F0D9DA654A}" srcOrd="0" destOrd="0" presId="urn:microsoft.com/office/officeart/2005/8/layout/hProcess9"/>
    <dgm:cxn modelId="{5B4D0840-2956-40FB-A690-17A4857523C9}" type="presParOf" srcId="{388891C6-EA1D-4B3A-859A-15C6B4354629}" destId="{A06673AD-71AE-4233-A580-30AFE3B508E4}" srcOrd="1" destOrd="0" presId="urn:microsoft.com/office/officeart/2005/8/layout/hProcess9"/>
    <dgm:cxn modelId="{39C4FA3D-9DDB-48FF-8D94-53F973152568}" type="presParOf" srcId="{388891C6-EA1D-4B3A-859A-15C6B4354629}" destId="{E58AA0A6-E338-4D70-91F7-4DAA3683BC7D}" srcOrd="2" destOrd="0" presId="urn:microsoft.com/office/officeart/2005/8/layout/hProcess9"/>
    <dgm:cxn modelId="{0FFA231B-A3BF-4A2C-A4A5-99A2604B0F73}" type="presParOf" srcId="{388891C6-EA1D-4B3A-859A-15C6B4354629}" destId="{EC451908-4EE2-4F0C-80B7-F6414358BA84}" srcOrd="3" destOrd="0" presId="urn:microsoft.com/office/officeart/2005/8/layout/hProcess9"/>
    <dgm:cxn modelId="{60D297B1-73B5-4AAC-AE2D-27FBD84E7371}" type="presParOf" srcId="{388891C6-EA1D-4B3A-859A-15C6B4354629}" destId="{6A9C6A90-D1FC-47B4-AA22-FB310ABBA178}" srcOrd="4" destOrd="0" presId="urn:microsoft.com/office/officeart/2005/8/layout/hProcess9"/>
    <dgm:cxn modelId="{7592ED91-1BE2-496F-AB66-4C6AFAF0832A}" type="presParOf" srcId="{388891C6-EA1D-4B3A-859A-15C6B4354629}" destId="{261AC07B-24B5-4721-A9A0-9512677C51F7}" srcOrd="5" destOrd="0" presId="urn:microsoft.com/office/officeart/2005/8/layout/hProcess9"/>
    <dgm:cxn modelId="{DA7A850B-8682-49E9-91B4-9E2B6043DD87}" type="presParOf" srcId="{388891C6-EA1D-4B3A-859A-15C6B4354629}" destId="{2E73574A-AF8D-47BA-8A55-A2FA2FBFB6DA}" srcOrd="6" destOrd="0" presId="urn:microsoft.com/office/officeart/2005/8/layout/hProcess9"/>
    <dgm:cxn modelId="{9B91B791-2057-4FC4-BF10-4D3156106DC8}" type="presParOf" srcId="{388891C6-EA1D-4B3A-859A-15C6B4354629}" destId="{31FCD015-230F-4463-9818-FF6822C43550}" srcOrd="7" destOrd="0" presId="urn:microsoft.com/office/officeart/2005/8/layout/hProcess9"/>
    <dgm:cxn modelId="{3D239F11-9841-40EC-825F-420BDF21546A}" type="presParOf" srcId="{388891C6-EA1D-4B3A-859A-15C6B4354629}" destId="{233E16DC-B610-4058-8E1C-4A007686DD72}" srcOrd="8" destOrd="0" presId="urn:microsoft.com/office/officeart/2005/8/layout/hProcess9"/>
    <dgm:cxn modelId="{80C4F51D-DE4A-4353-8381-7B7248535378}" type="presParOf" srcId="{388891C6-EA1D-4B3A-859A-15C6B4354629}" destId="{8ED9E1D0-34A9-45BA-8FA4-0544B7ACB99A}" srcOrd="9" destOrd="0" presId="urn:microsoft.com/office/officeart/2005/8/layout/hProcess9"/>
    <dgm:cxn modelId="{4AD3B50E-67AA-4928-B043-FAFFE2508306}" type="presParOf" srcId="{388891C6-EA1D-4B3A-859A-15C6B4354629}" destId="{388B9615-5759-46C1-B8D5-E9DF84427D4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76355-537D-4E6D-AE6C-20F9CA879022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4FEDD77-A34F-48FE-8E70-D69959CE4855}">
      <dgm:prSet phldrT="[文本]"/>
      <dgm:spPr/>
      <dgm:t>
        <a:bodyPr/>
        <a:lstStyle/>
        <a:p>
          <a:r>
            <a:rPr lang="en-US" altLang="zh-CN" dirty="0" smtClean="0"/>
            <a:t>2011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Safari/Chrome/</a:t>
          </a:r>
          <a:r>
            <a:rPr lang="en-US" altLang="zh-CN" dirty="0" err="1" smtClean="0"/>
            <a:t>FireFox</a:t>
          </a:r>
          <a:r>
            <a:rPr lang="en-US" altLang="zh-CN" dirty="0" smtClean="0"/>
            <a:t>/Opera</a:t>
          </a:r>
          <a:r>
            <a:rPr lang="zh-CN" altLang="en-US" dirty="0" smtClean="0"/>
            <a:t>开始支持</a:t>
          </a:r>
          <a:endParaRPr lang="zh-CN" altLang="en-US" dirty="0"/>
        </a:p>
      </dgm:t>
    </dgm:pt>
    <dgm:pt modelId="{1DF16C12-3E7B-4974-ACC8-DF51F391AB9B}" type="par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C140C277-3229-4324-8BA3-E8E362C56B99}" type="sibTrans" cxnId="{CACC8AA3-6294-4005-BEEE-21AADAF70AB7}">
      <dgm:prSet/>
      <dgm:spPr/>
      <dgm:t>
        <a:bodyPr/>
        <a:lstStyle/>
        <a:p>
          <a:endParaRPr lang="zh-CN" altLang="en-US"/>
        </a:p>
      </dgm:t>
    </dgm:pt>
    <dgm:pt modelId="{B4BB4B74-04FF-4644-9EA7-06E33B106160}">
      <dgm:prSet phldrT="[文本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Google</a:t>
          </a:r>
          <a:r>
            <a:rPr lang="zh-CN" altLang="en-US" dirty="0" smtClean="0"/>
            <a:t>开始实际应用</a:t>
          </a:r>
          <a:endParaRPr lang="zh-CN" altLang="en-US" dirty="0"/>
        </a:p>
      </dgm:t>
    </dgm:pt>
    <dgm:pt modelId="{974B8607-1D95-49C6-A282-C3308D2C7DD8}" type="par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6404AB0F-6BC5-44F6-8AF6-5BDFC9AB853F}" type="sibTrans" cxnId="{ABD8A027-5726-427D-8E71-E5E98892ADB0}">
      <dgm:prSet/>
      <dgm:spPr/>
      <dgm:t>
        <a:bodyPr/>
        <a:lstStyle/>
        <a:p>
          <a:endParaRPr lang="zh-CN" altLang="en-US"/>
        </a:p>
      </dgm:t>
    </dgm:pt>
    <dgm:pt modelId="{2471E384-1EBC-4C9E-A401-36A1523B7809}">
      <dgm:prSet phldrT="[文本]"/>
      <dgm:spPr/>
      <dgm:t>
        <a:bodyPr/>
        <a:lstStyle/>
        <a:p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IE11</a:t>
          </a:r>
          <a:r>
            <a:rPr lang="zh-CN" altLang="en-US" dirty="0" smtClean="0"/>
            <a:t>开始支持。</a:t>
          </a:r>
          <a:endParaRPr lang="zh-CN" altLang="en-US" dirty="0"/>
        </a:p>
      </dgm:t>
    </dgm:pt>
    <dgm:pt modelId="{2BA211EE-1DA4-4214-B1CF-9DB4A1DF1327}" type="par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B389FDDF-0B6C-4238-8884-62EB552D4CC7}" type="sibTrans" cxnId="{0CA39BD1-B35A-449B-9AE5-67AD012FA654}">
      <dgm:prSet/>
      <dgm:spPr/>
      <dgm:t>
        <a:bodyPr/>
        <a:lstStyle/>
        <a:p>
          <a:endParaRPr lang="zh-CN" altLang="en-US"/>
        </a:p>
      </dgm:t>
    </dgm:pt>
    <dgm:pt modelId="{FDD9B28E-7809-4B4F-97EA-337C7C60E9E4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endParaRPr lang="en-US" altLang="zh-CN" dirty="0" smtClean="0"/>
        </a:p>
        <a:p>
          <a:r>
            <a:rPr lang="en-US" altLang="zh-CN" dirty="0" smtClean="0"/>
            <a:t>WEBGL2.0</a:t>
          </a:r>
          <a:r>
            <a:rPr lang="zh-CN" altLang="en-US" dirty="0" smtClean="0"/>
            <a:t>草案</a:t>
          </a:r>
          <a:endParaRPr lang="en-US" altLang="zh-CN" dirty="0" smtClean="0"/>
        </a:p>
        <a:p>
          <a:r>
            <a:rPr lang="zh-CN" altLang="en-US" dirty="0" smtClean="0"/>
            <a:t>（部分浏览器已经实现了部分功能）。</a:t>
          </a:r>
          <a:endParaRPr lang="zh-CN" altLang="en-US" dirty="0"/>
        </a:p>
      </dgm:t>
    </dgm:pt>
    <dgm:pt modelId="{3FE21A6A-B08D-4DEA-9603-59A5C03C1852}" type="par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ADBA627E-2331-4487-B5C3-1FAFD4BD5F7D}" type="sibTrans" cxnId="{4D984752-BCF1-4CF3-98D4-9C88A9351F9A}">
      <dgm:prSet/>
      <dgm:spPr/>
      <dgm:t>
        <a:bodyPr/>
        <a:lstStyle/>
        <a:p>
          <a:endParaRPr lang="zh-CN" altLang="en-US"/>
        </a:p>
      </dgm:t>
    </dgm:pt>
    <dgm:pt modelId="{B72A3FC2-C491-4D45-9069-B69320BFEDEE}" type="pres">
      <dgm:prSet presAssocID="{89576355-537D-4E6D-AE6C-20F9CA879022}" presName="CompostProcess" presStyleCnt="0">
        <dgm:presLayoutVars>
          <dgm:dir/>
          <dgm:resizeHandles val="exact"/>
        </dgm:presLayoutVars>
      </dgm:prSet>
      <dgm:spPr/>
    </dgm:pt>
    <dgm:pt modelId="{F0F68CCC-71C2-4103-A1D2-D6B0F93FAFDD}" type="pres">
      <dgm:prSet presAssocID="{89576355-537D-4E6D-AE6C-20F9CA879022}" presName="arrow" presStyleLbl="bgShp" presStyleIdx="0" presStyleCnt="1"/>
      <dgm:spPr/>
    </dgm:pt>
    <dgm:pt modelId="{388891C6-EA1D-4B3A-859A-15C6B4354629}" type="pres">
      <dgm:prSet presAssocID="{89576355-537D-4E6D-AE6C-20F9CA879022}" presName="linearProcess" presStyleCnt="0"/>
      <dgm:spPr/>
    </dgm:pt>
    <dgm:pt modelId="{FDF8126A-E800-40DF-8ED7-82F0D9DA654A}" type="pres">
      <dgm:prSet presAssocID="{34FEDD77-A34F-48FE-8E70-D69959CE485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673AD-71AE-4233-A580-30AFE3B508E4}" type="pres">
      <dgm:prSet presAssocID="{C140C277-3229-4324-8BA3-E8E362C56B99}" presName="sibTrans" presStyleCnt="0"/>
      <dgm:spPr/>
    </dgm:pt>
    <dgm:pt modelId="{E58AA0A6-E338-4D70-91F7-4DAA3683BC7D}" type="pres">
      <dgm:prSet presAssocID="{B4BB4B74-04FF-4644-9EA7-06E33B10616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51908-4EE2-4F0C-80B7-F6414358BA84}" type="pres">
      <dgm:prSet presAssocID="{6404AB0F-6BC5-44F6-8AF6-5BDFC9AB853F}" presName="sibTrans" presStyleCnt="0"/>
      <dgm:spPr/>
    </dgm:pt>
    <dgm:pt modelId="{6A9C6A90-D1FC-47B4-AA22-FB310ABBA178}" type="pres">
      <dgm:prSet presAssocID="{2471E384-1EBC-4C9E-A401-36A1523B780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AC07B-24B5-4721-A9A0-9512677C51F7}" type="pres">
      <dgm:prSet presAssocID="{B389FDDF-0B6C-4238-8884-62EB552D4CC7}" presName="sibTrans" presStyleCnt="0"/>
      <dgm:spPr/>
    </dgm:pt>
    <dgm:pt modelId="{2E73574A-AF8D-47BA-8A55-A2FA2FBFB6DA}" type="pres">
      <dgm:prSet presAssocID="{FDD9B28E-7809-4B4F-97EA-337C7C60E9E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C8416F-650B-4C5D-95F6-3229BCFC4859}" type="presOf" srcId="{2471E384-1EBC-4C9E-A401-36A1523B7809}" destId="{6A9C6A90-D1FC-47B4-AA22-FB310ABBA178}" srcOrd="0" destOrd="0" presId="urn:microsoft.com/office/officeart/2005/8/layout/hProcess9"/>
    <dgm:cxn modelId="{4D984752-BCF1-4CF3-98D4-9C88A9351F9A}" srcId="{89576355-537D-4E6D-AE6C-20F9CA879022}" destId="{FDD9B28E-7809-4B4F-97EA-337C7C60E9E4}" srcOrd="3" destOrd="0" parTransId="{3FE21A6A-B08D-4DEA-9603-59A5C03C1852}" sibTransId="{ADBA627E-2331-4487-B5C3-1FAFD4BD5F7D}"/>
    <dgm:cxn modelId="{0CA39BD1-B35A-449B-9AE5-67AD012FA654}" srcId="{89576355-537D-4E6D-AE6C-20F9CA879022}" destId="{2471E384-1EBC-4C9E-A401-36A1523B7809}" srcOrd="2" destOrd="0" parTransId="{2BA211EE-1DA4-4214-B1CF-9DB4A1DF1327}" sibTransId="{B389FDDF-0B6C-4238-8884-62EB552D4CC7}"/>
    <dgm:cxn modelId="{F3053C31-A98E-44EE-8858-1EB29490FAB9}" type="presOf" srcId="{34FEDD77-A34F-48FE-8E70-D69959CE4855}" destId="{FDF8126A-E800-40DF-8ED7-82F0D9DA654A}" srcOrd="0" destOrd="0" presId="urn:microsoft.com/office/officeart/2005/8/layout/hProcess9"/>
    <dgm:cxn modelId="{8F89BC65-D176-4785-BBFC-7DFCB240370F}" type="presOf" srcId="{B4BB4B74-04FF-4644-9EA7-06E33B106160}" destId="{E58AA0A6-E338-4D70-91F7-4DAA3683BC7D}" srcOrd="0" destOrd="0" presId="urn:microsoft.com/office/officeart/2005/8/layout/hProcess9"/>
    <dgm:cxn modelId="{ABD8A027-5726-427D-8E71-E5E98892ADB0}" srcId="{89576355-537D-4E6D-AE6C-20F9CA879022}" destId="{B4BB4B74-04FF-4644-9EA7-06E33B106160}" srcOrd="1" destOrd="0" parTransId="{974B8607-1D95-49C6-A282-C3308D2C7DD8}" sibTransId="{6404AB0F-6BC5-44F6-8AF6-5BDFC9AB853F}"/>
    <dgm:cxn modelId="{CACC8AA3-6294-4005-BEEE-21AADAF70AB7}" srcId="{89576355-537D-4E6D-AE6C-20F9CA879022}" destId="{34FEDD77-A34F-48FE-8E70-D69959CE4855}" srcOrd="0" destOrd="0" parTransId="{1DF16C12-3E7B-4974-ACC8-DF51F391AB9B}" sibTransId="{C140C277-3229-4324-8BA3-E8E362C56B99}"/>
    <dgm:cxn modelId="{57E4EFA7-A20F-4C42-8A5A-05605941C8D1}" type="presOf" srcId="{FDD9B28E-7809-4B4F-97EA-337C7C60E9E4}" destId="{2E73574A-AF8D-47BA-8A55-A2FA2FBFB6DA}" srcOrd="0" destOrd="0" presId="urn:microsoft.com/office/officeart/2005/8/layout/hProcess9"/>
    <dgm:cxn modelId="{B59C89C2-C4AA-4216-9E73-68A89E5F93A8}" type="presOf" srcId="{89576355-537D-4E6D-AE6C-20F9CA879022}" destId="{B72A3FC2-C491-4D45-9069-B69320BFEDEE}" srcOrd="0" destOrd="0" presId="urn:microsoft.com/office/officeart/2005/8/layout/hProcess9"/>
    <dgm:cxn modelId="{ADF94743-C359-47DF-BEF0-7DD87D743F8E}" type="presParOf" srcId="{B72A3FC2-C491-4D45-9069-B69320BFEDEE}" destId="{F0F68CCC-71C2-4103-A1D2-D6B0F93FAFDD}" srcOrd="0" destOrd="0" presId="urn:microsoft.com/office/officeart/2005/8/layout/hProcess9"/>
    <dgm:cxn modelId="{25B0BF7A-BEBE-49DF-96CA-1EDAE0739AE8}" type="presParOf" srcId="{B72A3FC2-C491-4D45-9069-B69320BFEDEE}" destId="{388891C6-EA1D-4B3A-859A-15C6B4354629}" srcOrd="1" destOrd="0" presId="urn:microsoft.com/office/officeart/2005/8/layout/hProcess9"/>
    <dgm:cxn modelId="{03DAA405-DB0E-49CE-98B2-6C78D80B9F31}" type="presParOf" srcId="{388891C6-EA1D-4B3A-859A-15C6B4354629}" destId="{FDF8126A-E800-40DF-8ED7-82F0D9DA654A}" srcOrd="0" destOrd="0" presId="urn:microsoft.com/office/officeart/2005/8/layout/hProcess9"/>
    <dgm:cxn modelId="{56ECA7E6-350D-4E0E-839F-9A4941B43BF2}" type="presParOf" srcId="{388891C6-EA1D-4B3A-859A-15C6B4354629}" destId="{A06673AD-71AE-4233-A580-30AFE3B508E4}" srcOrd="1" destOrd="0" presId="urn:microsoft.com/office/officeart/2005/8/layout/hProcess9"/>
    <dgm:cxn modelId="{AADC3563-DC53-43E6-888F-9543AEA4DBAE}" type="presParOf" srcId="{388891C6-EA1D-4B3A-859A-15C6B4354629}" destId="{E58AA0A6-E338-4D70-91F7-4DAA3683BC7D}" srcOrd="2" destOrd="0" presId="urn:microsoft.com/office/officeart/2005/8/layout/hProcess9"/>
    <dgm:cxn modelId="{569E9DB8-20E6-4FA6-AD42-B183AB2AF6B2}" type="presParOf" srcId="{388891C6-EA1D-4B3A-859A-15C6B4354629}" destId="{EC451908-4EE2-4F0C-80B7-F6414358BA84}" srcOrd="3" destOrd="0" presId="urn:microsoft.com/office/officeart/2005/8/layout/hProcess9"/>
    <dgm:cxn modelId="{E4C30D03-494A-46F0-988C-0BD9CAEB6863}" type="presParOf" srcId="{388891C6-EA1D-4B3A-859A-15C6B4354629}" destId="{6A9C6A90-D1FC-47B4-AA22-FB310ABBA178}" srcOrd="4" destOrd="0" presId="urn:microsoft.com/office/officeart/2005/8/layout/hProcess9"/>
    <dgm:cxn modelId="{D719241B-07B4-4042-B948-FCB1EE674A1E}" type="presParOf" srcId="{388891C6-EA1D-4B3A-859A-15C6B4354629}" destId="{261AC07B-24B5-4721-A9A0-9512677C51F7}" srcOrd="5" destOrd="0" presId="urn:microsoft.com/office/officeart/2005/8/layout/hProcess9"/>
    <dgm:cxn modelId="{DB800021-7A54-48D2-9308-B27F5A71DA14}" type="presParOf" srcId="{388891C6-EA1D-4B3A-859A-15C6B4354629}" destId="{2E73574A-AF8D-47BA-8A55-A2FA2FBFB6D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E4EAF-86E6-40F6-8D78-32E23C314209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F6725B4-21BC-478A-9A40-EAAA0EF8DC11}">
      <dgm:prSet phldrT="[文本]" custT="1"/>
      <dgm:spPr/>
      <dgm:t>
        <a:bodyPr/>
        <a:lstStyle/>
        <a:p>
          <a:r>
            <a:rPr lang="zh-CN" altLang="en-US" sz="2000" dirty="0" smtClean="0"/>
            <a:t>平台</a:t>
          </a:r>
          <a:endParaRPr lang="zh-CN" altLang="en-US" sz="2000" dirty="0"/>
        </a:p>
      </dgm:t>
    </dgm:pt>
    <dgm:pt modelId="{176854DF-A83D-40A0-95AC-63D53AF4DEFB}" type="par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151F81E4-1FC0-4661-8855-72DB453BC255}" type="sib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B9DB3EB7-B452-4403-BFDA-EC6324F98EB3}">
      <dgm:prSet phldrT="[文本]" custT="1"/>
      <dgm:spPr/>
      <dgm:t>
        <a:bodyPr/>
        <a:lstStyle/>
        <a:p>
          <a:r>
            <a:rPr lang="en-US" altLang="zh-CN" sz="1000" b="1" dirty="0" smtClean="0"/>
            <a:t>Microsoft</a:t>
          </a:r>
          <a:endParaRPr lang="zh-CN" altLang="en-US" sz="1000" b="1" dirty="0"/>
        </a:p>
      </dgm:t>
    </dgm:pt>
    <dgm:pt modelId="{337D025D-7AEF-494C-A1B8-578A0B36C14D}" type="par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D66A18C2-0DBF-4EFC-9E4E-2A16BE0DA583}" type="sib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BB12CAC9-D07E-4BE5-8B69-7BAAF92E5EC3}">
      <dgm:prSet phldrT="[文本]" custT="1"/>
      <dgm:spPr/>
      <dgm:t>
        <a:bodyPr/>
        <a:lstStyle/>
        <a:p>
          <a:r>
            <a:rPr lang="en-US" altLang="zh-CN" sz="1000" b="1" dirty="0" smtClean="0"/>
            <a:t>Apple</a:t>
          </a:r>
        </a:p>
      </dgm:t>
    </dgm:pt>
    <dgm:pt modelId="{208E858D-EA4E-4B3D-B257-A38D71A0AB3B}" type="par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0B44FD31-3231-49B9-B1A2-803F00252C09}" type="sib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498C2B2F-16F4-4F7C-8A83-ECC61E3BF2C8}">
      <dgm:prSet phldrT="[文本]" custT="1"/>
      <dgm:spPr/>
      <dgm:t>
        <a:bodyPr/>
        <a:lstStyle/>
        <a:p>
          <a:r>
            <a:rPr lang="en-US" altLang="zh-CN" sz="1000" b="1" dirty="0" smtClean="0"/>
            <a:t>Linux</a:t>
          </a:r>
          <a:endParaRPr lang="zh-CN" altLang="en-US" sz="1000" b="1" dirty="0"/>
        </a:p>
      </dgm:t>
    </dgm:pt>
    <dgm:pt modelId="{34C1E13E-8A90-4E64-90BF-51974EB39CDB}" type="par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27FD192C-A1D0-4DFA-8602-CEAF16C444CE}" type="sib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734C51F4-9011-4B6C-B71D-C1621716B0C6}">
      <dgm:prSet phldrT="[文本]" custT="1"/>
      <dgm:spPr/>
      <dgm:t>
        <a:bodyPr/>
        <a:lstStyle/>
        <a:p>
          <a:r>
            <a:rPr lang="en-US" altLang="zh-CN" sz="1000" b="1" dirty="0" smtClean="0"/>
            <a:t>Google</a:t>
          </a:r>
          <a:endParaRPr lang="zh-CN" altLang="en-US" sz="1000" b="1" dirty="0"/>
        </a:p>
      </dgm:t>
    </dgm:pt>
    <dgm:pt modelId="{0192492F-9E91-4F8F-BE38-7B4BCE883FD5}" type="par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C9FCCAB-40ED-4393-BDD4-81C659CF1E8F}" type="sib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AB9F46B-8BFD-4BE8-9711-28620E221C2C}">
      <dgm:prSet phldrT="[文本]" custT="1"/>
      <dgm:spPr/>
      <dgm:t>
        <a:bodyPr/>
        <a:lstStyle/>
        <a:p>
          <a:r>
            <a:rPr lang="en-US" altLang="zh-CN" sz="800" b="1" dirty="0" smtClean="0"/>
            <a:t>MAC</a:t>
          </a:r>
        </a:p>
      </dgm:t>
    </dgm:pt>
    <dgm:pt modelId="{357DCD01-68E0-427D-9B3A-D8D2BF173B13}" type="parTrans" cxnId="{5EECBD0D-A2E6-4D9E-8B13-09E9DC63AAE6}">
      <dgm:prSet/>
      <dgm:spPr/>
      <dgm:t>
        <a:bodyPr/>
        <a:lstStyle/>
        <a:p>
          <a:endParaRPr lang="zh-CN" altLang="en-US"/>
        </a:p>
      </dgm:t>
    </dgm:pt>
    <dgm:pt modelId="{FB301ACD-6772-4521-AB81-127C88E43FB6}" type="sibTrans" cxnId="{5EECBD0D-A2E6-4D9E-8B13-09E9DC63AAE6}">
      <dgm:prSet/>
      <dgm:spPr/>
      <dgm:t>
        <a:bodyPr/>
        <a:lstStyle/>
        <a:p>
          <a:endParaRPr lang="zh-CN" altLang="en-US"/>
        </a:p>
      </dgm:t>
    </dgm:pt>
    <dgm:pt modelId="{70E5A9CA-3526-4891-9026-F2566B67FBD6}">
      <dgm:prSet phldrT="[文本]" custT="1"/>
      <dgm:spPr/>
      <dgm:t>
        <a:bodyPr/>
        <a:lstStyle/>
        <a:p>
          <a:r>
            <a:rPr lang="en-US" altLang="zh-CN" sz="800" b="1" dirty="0" smtClean="0"/>
            <a:t>iPhone</a:t>
          </a:r>
        </a:p>
      </dgm:t>
    </dgm:pt>
    <dgm:pt modelId="{AEC331F1-F340-49F9-9513-49EC011436C5}" type="parTrans" cxnId="{C1A39913-E1F1-4A71-8D33-81E559634939}">
      <dgm:prSet/>
      <dgm:spPr/>
      <dgm:t>
        <a:bodyPr/>
        <a:lstStyle/>
        <a:p>
          <a:endParaRPr lang="zh-CN" altLang="en-US"/>
        </a:p>
      </dgm:t>
    </dgm:pt>
    <dgm:pt modelId="{518C3CFC-6BF0-4E7F-A88B-E8CF31F55498}" type="sibTrans" cxnId="{C1A39913-E1F1-4A71-8D33-81E559634939}">
      <dgm:prSet/>
      <dgm:spPr/>
      <dgm:t>
        <a:bodyPr/>
        <a:lstStyle/>
        <a:p>
          <a:endParaRPr lang="zh-CN" altLang="en-US"/>
        </a:p>
      </dgm:t>
    </dgm:pt>
    <dgm:pt modelId="{B926E14E-3FE9-4A37-A82F-290B38B0F2EA}">
      <dgm:prSet phldrT="[文本]" custT="1"/>
      <dgm:spPr/>
      <dgm:t>
        <a:bodyPr/>
        <a:lstStyle/>
        <a:p>
          <a:r>
            <a:rPr lang="en-US" altLang="zh-CN" sz="800" b="1" dirty="0" smtClean="0"/>
            <a:t>iPad</a:t>
          </a:r>
        </a:p>
      </dgm:t>
    </dgm:pt>
    <dgm:pt modelId="{5B5F3F9D-5FE2-4F97-AD69-7C0EC6438B8B}" type="parTrans" cxnId="{BB42A341-BEF3-40A8-952A-58B4A7081058}">
      <dgm:prSet/>
      <dgm:spPr/>
      <dgm:t>
        <a:bodyPr/>
        <a:lstStyle/>
        <a:p>
          <a:endParaRPr lang="zh-CN" altLang="en-US"/>
        </a:p>
      </dgm:t>
    </dgm:pt>
    <dgm:pt modelId="{52ABD1DF-86F8-4E0C-BA4F-7C467F377886}" type="sibTrans" cxnId="{BB42A341-BEF3-40A8-952A-58B4A7081058}">
      <dgm:prSet/>
      <dgm:spPr/>
      <dgm:t>
        <a:bodyPr/>
        <a:lstStyle/>
        <a:p>
          <a:endParaRPr lang="zh-CN" altLang="en-US"/>
        </a:p>
      </dgm:t>
    </dgm:pt>
    <dgm:pt modelId="{D7B47A09-BA7D-4722-8C58-0D73E986CD4C}">
      <dgm:prSet phldrT="[文本]" custT="1"/>
      <dgm:spPr/>
      <dgm:t>
        <a:bodyPr/>
        <a:lstStyle/>
        <a:p>
          <a:r>
            <a:rPr lang="en-US" altLang="zh-CN" sz="800" b="1" dirty="0" smtClean="0"/>
            <a:t>Window7/8/10</a:t>
          </a:r>
          <a:endParaRPr lang="zh-CN" altLang="en-US" sz="800" b="1" dirty="0"/>
        </a:p>
      </dgm:t>
    </dgm:pt>
    <dgm:pt modelId="{A841BB48-4042-4CB9-9855-F808F09E22D5}" type="parTrans" cxnId="{1380D715-731F-4827-BB2F-0BC8027F917F}">
      <dgm:prSet/>
      <dgm:spPr/>
      <dgm:t>
        <a:bodyPr/>
        <a:lstStyle/>
        <a:p>
          <a:endParaRPr lang="zh-CN" altLang="en-US"/>
        </a:p>
      </dgm:t>
    </dgm:pt>
    <dgm:pt modelId="{989E206F-E013-412E-9CDF-79A7EB116EFB}" type="sibTrans" cxnId="{1380D715-731F-4827-BB2F-0BC8027F917F}">
      <dgm:prSet/>
      <dgm:spPr/>
      <dgm:t>
        <a:bodyPr/>
        <a:lstStyle/>
        <a:p>
          <a:endParaRPr lang="zh-CN" altLang="en-US"/>
        </a:p>
      </dgm:t>
    </dgm:pt>
    <dgm:pt modelId="{FB181439-5119-494F-99DA-794C69BC6945}">
      <dgm:prSet phldrT="[文本]" custT="1"/>
      <dgm:spPr/>
      <dgm:t>
        <a:bodyPr/>
        <a:lstStyle/>
        <a:p>
          <a:r>
            <a:rPr lang="en-US" altLang="zh-CN" sz="800" b="1" dirty="0" err="1" smtClean="0"/>
            <a:t>WinPhone</a:t>
          </a:r>
          <a:endParaRPr lang="zh-CN" altLang="en-US" sz="800" b="1" dirty="0"/>
        </a:p>
      </dgm:t>
    </dgm:pt>
    <dgm:pt modelId="{186F47B7-202C-4A80-8382-6B07AEB2FF10}" type="parTrans" cxnId="{7DE6E980-AEAA-418C-8C25-9FBFCF1B98B4}">
      <dgm:prSet/>
      <dgm:spPr/>
      <dgm:t>
        <a:bodyPr/>
        <a:lstStyle/>
        <a:p>
          <a:endParaRPr lang="zh-CN" altLang="en-US"/>
        </a:p>
      </dgm:t>
    </dgm:pt>
    <dgm:pt modelId="{D458D219-EFAD-4B1C-AA9E-B4CA2E35A944}" type="sibTrans" cxnId="{7DE6E980-AEAA-418C-8C25-9FBFCF1B98B4}">
      <dgm:prSet/>
      <dgm:spPr/>
      <dgm:t>
        <a:bodyPr/>
        <a:lstStyle/>
        <a:p>
          <a:endParaRPr lang="zh-CN" altLang="en-US"/>
        </a:p>
      </dgm:t>
    </dgm:pt>
    <dgm:pt modelId="{8A82B6F8-2BBB-4000-B4EF-37BC809AEF09}">
      <dgm:prSet phldrT="[文本]" custT="1"/>
      <dgm:spPr/>
      <dgm:t>
        <a:bodyPr/>
        <a:lstStyle/>
        <a:p>
          <a:r>
            <a:rPr lang="en-US" altLang="zh-CN" sz="800" b="1" dirty="0" smtClean="0"/>
            <a:t>Firefox</a:t>
          </a:r>
          <a:endParaRPr lang="zh-CN" altLang="en-US" sz="800" b="1" dirty="0"/>
        </a:p>
      </dgm:t>
    </dgm:pt>
    <dgm:pt modelId="{74BEE520-E65A-4421-A15C-88299A6086AF}" type="parTrans" cxnId="{5B28220E-7B4F-40EB-8C97-2D435DA7FA74}">
      <dgm:prSet/>
      <dgm:spPr/>
      <dgm:t>
        <a:bodyPr/>
        <a:lstStyle/>
        <a:p>
          <a:endParaRPr lang="zh-CN" altLang="en-US"/>
        </a:p>
      </dgm:t>
    </dgm:pt>
    <dgm:pt modelId="{84049633-6DE4-49AF-BDD2-48C0771C2DD0}" type="sibTrans" cxnId="{5B28220E-7B4F-40EB-8C97-2D435DA7FA74}">
      <dgm:prSet/>
      <dgm:spPr/>
      <dgm:t>
        <a:bodyPr/>
        <a:lstStyle/>
        <a:p>
          <a:endParaRPr lang="zh-CN" altLang="en-US"/>
        </a:p>
      </dgm:t>
    </dgm:pt>
    <dgm:pt modelId="{D56645BE-E025-4822-861D-A00432A09112}">
      <dgm:prSet phldrT="[文本]" custT="1"/>
      <dgm:spPr/>
      <dgm:t>
        <a:bodyPr/>
        <a:lstStyle/>
        <a:p>
          <a:r>
            <a:rPr lang="en-US" altLang="zh-CN" sz="800" b="1" dirty="0" smtClean="0"/>
            <a:t>Android</a:t>
          </a:r>
          <a:endParaRPr lang="zh-CN" altLang="en-US" sz="800" b="1" dirty="0"/>
        </a:p>
      </dgm:t>
    </dgm:pt>
    <dgm:pt modelId="{5C2A381B-7860-4195-85A3-4247EBDA7E9E}" type="parTrans" cxnId="{13EB8514-67EC-4129-9A5C-9C6D1C112F4F}">
      <dgm:prSet/>
      <dgm:spPr/>
      <dgm:t>
        <a:bodyPr/>
        <a:lstStyle/>
        <a:p>
          <a:endParaRPr lang="zh-CN" altLang="en-US"/>
        </a:p>
      </dgm:t>
    </dgm:pt>
    <dgm:pt modelId="{54E6C8C0-BE3A-41B2-931B-B609ABE9C212}" type="sibTrans" cxnId="{13EB8514-67EC-4129-9A5C-9C6D1C112F4F}">
      <dgm:prSet/>
      <dgm:spPr/>
      <dgm:t>
        <a:bodyPr/>
        <a:lstStyle/>
        <a:p>
          <a:endParaRPr lang="zh-CN" altLang="en-US"/>
        </a:p>
      </dgm:t>
    </dgm:pt>
    <dgm:pt modelId="{3342B5BE-6563-485B-9831-3C66981575DA}" type="pres">
      <dgm:prSet presAssocID="{52AE4EAF-86E6-40F6-8D78-32E23C31420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DED444-1D09-4051-B421-929F77A0630A}" type="pres">
      <dgm:prSet presAssocID="{DF6725B4-21BC-478A-9A40-EAAA0EF8DC1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CD3774F-E29E-4687-A1C3-BDDD159BE382}" type="pres">
      <dgm:prSet presAssocID="{B9DB3EB7-B452-4403-BFDA-EC6324F98EB3}" presName="node" presStyleLbl="node1" presStyleIdx="0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990F2-E906-404C-80D1-0D3DDE96991C}" type="pres">
      <dgm:prSet presAssocID="{B9DB3EB7-B452-4403-BFDA-EC6324F98EB3}" presName="dummy" presStyleCnt="0"/>
      <dgm:spPr/>
    </dgm:pt>
    <dgm:pt modelId="{7D49626D-3261-43DD-8899-8259D1A6D853}" type="pres">
      <dgm:prSet presAssocID="{D66A18C2-0DBF-4EFC-9E4E-2A16BE0DA583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6C14085-DFD9-4D6D-8007-B563FA7D5844}" type="pres">
      <dgm:prSet presAssocID="{BB12CAC9-D07E-4BE5-8B69-7BAAF92E5EC3}" presName="node" presStyleLbl="node1" presStyleIdx="1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D29F2-49AD-4053-8BF2-8AD226D8CE0C}" type="pres">
      <dgm:prSet presAssocID="{BB12CAC9-D07E-4BE5-8B69-7BAAF92E5EC3}" presName="dummy" presStyleCnt="0"/>
      <dgm:spPr/>
    </dgm:pt>
    <dgm:pt modelId="{AB6BE388-C5C5-4FDB-BFCF-5C716D0C0BDE}" type="pres">
      <dgm:prSet presAssocID="{0B44FD31-3231-49B9-B1A2-803F00252C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1E12561-06C0-43A1-A696-555F32AB9132}" type="pres">
      <dgm:prSet presAssocID="{498C2B2F-16F4-4F7C-8A83-ECC61E3BF2C8}" presName="node" presStyleLbl="node1" presStyleIdx="2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7E611-6476-4C2E-A634-3AF3E3E72A3E}" type="pres">
      <dgm:prSet presAssocID="{498C2B2F-16F4-4F7C-8A83-ECC61E3BF2C8}" presName="dummy" presStyleCnt="0"/>
      <dgm:spPr/>
    </dgm:pt>
    <dgm:pt modelId="{4ED0B50E-EF94-48CA-920E-19F661702790}" type="pres">
      <dgm:prSet presAssocID="{27FD192C-A1D0-4DFA-8602-CEAF16C444C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6809EAA-DCD7-46A3-B9E4-89D70C8AF7BA}" type="pres">
      <dgm:prSet presAssocID="{734C51F4-9011-4B6C-B71D-C1621716B0C6}" presName="node" presStyleLbl="node1" presStyleIdx="3" presStyleCnt="4" custScaleX="126174" custScaleY="97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E5CBD-90CA-4392-8FBA-C8838DAE64AC}" type="pres">
      <dgm:prSet presAssocID="{734C51F4-9011-4B6C-B71D-C1621716B0C6}" presName="dummy" presStyleCnt="0"/>
      <dgm:spPr/>
    </dgm:pt>
    <dgm:pt modelId="{C70F7A42-6A94-4A84-843D-A1C005F547C4}" type="pres">
      <dgm:prSet presAssocID="{FC9FCCAB-40ED-4393-BDD4-81C659CF1E8F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6441B685-375F-4AC9-9CBA-75134BC51CD0}" type="presOf" srcId="{52AE4EAF-86E6-40F6-8D78-32E23C314209}" destId="{3342B5BE-6563-485B-9831-3C66981575DA}" srcOrd="0" destOrd="0" presId="urn:microsoft.com/office/officeart/2005/8/layout/radial6"/>
    <dgm:cxn modelId="{60DBACC6-51F1-42E6-8C03-379FDC65966A}" type="presOf" srcId="{B9DB3EB7-B452-4403-BFDA-EC6324F98EB3}" destId="{5CD3774F-E29E-4687-A1C3-BDDD159BE382}" srcOrd="0" destOrd="0" presId="urn:microsoft.com/office/officeart/2005/8/layout/radial6"/>
    <dgm:cxn modelId="{C769851D-A76D-461F-B58D-BFCF071DB36B}" type="presOf" srcId="{27FD192C-A1D0-4DFA-8602-CEAF16C444CE}" destId="{4ED0B50E-EF94-48CA-920E-19F661702790}" srcOrd="0" destOrd="0" presId="urn:microsoft.com/office/officeart/2005/8/layout/radial6"/>
    <dgm:cxn modelId="{BB42A341-BEF3-40A8-952A-58B4A7081058}" srcId="{BB12CAC9-D07E-4BE5-8B69-7BAAF92E5EC3}" destId="{B926E14E-3FE9-4A37-A82F-290B38B0F2EA}" srcOrd="2" destOrd="0" parTransId="{5B5F3F9D-5FE2-4F97-AD69-7C0EC6438B8B}" sibTransId="{52ABD1DF-86F8-4E0C-BA4F-7C467F377886}"/>
    <dgm:cxn modelId="{7DE6E980-AEAA-418C-8C25-9FBFCF1B98B4}" srcId="{B9DB3EB7-B452-4403-BFDA-EC6324F98EB3}" destId="{FB181439-5119-494F-99DA-794C69BC6945}" srcOrd="1" destOrd="0" parTransId="{186F47B7-202C-4A80-8382-6B07AEB2FF10}" sibTransId="{D458D219-EFAD-4B1C-AA9E-B4CA2E35A944}"/>
    <dgm:cxn modelId="{5677ABDE-8DF0-4AAA-93CE-5645DE1F3FB2}" srcId="{52AE4EAF-86E6-40F6-8D78-32E23C314209}" destId="{DF6725B4-21BC-478A-9A40-EAAA0EF8DC11}" srcOrd="0" destOrd="0" parTransId="{176854DF-A83D-40A0-95AC-63D53AF4DEFB}" sibTransId="{151F81E4-1FC0-4661-8855-72DB453BC255}"/>
    <dgm:cxn modelId="{E90B72FF-66EE-4AF1-9EB2-4A5BD4E85608}" type="presOf" srcId="{734C51F4-9011-4B6C-B71D-C1621716B0C6}" destId="{66809EAA-DCD7-46A3-B9E4-89D70C8AF7BA}" srcOrd="0" destOrd="0" presId="urn:microsoft.com/office/officeart/2005/8/layout/radial6"/>
    <dgm:cxn modelId="{915461AF-3939-4419-99E4-931239C7126E}" srcId="{DF6725B4-21BC-478A-9A40-EAAA0EF8DC11}" destId="{734C51F4-9011-4B6C-B71D-C1621716B0C6}" srcOrd="3" destOrd="0" parTransId="{0192492F-9E91-4F8F-BE38-7B4BCE883FD5}" sibTransId="{FC9FCCAB-40ED-4393-BDD4-81C659CF1E8F}"/>
    <dgm:cxn modelId="{66AF90A5-58B5-4FD5-AE31-D872F659CD0C}" type="presOf" srcId="{70E5A9CA-3526-4891-9026-F2566B67FBD6}" destId="{26C14085-DFD9-4D6D-8007-B563FA7D5844}" srcOrd="0" destOrd="2" presId="urn:microsoft.com/office/officeart/2005/8/layout/radial6"/>
    <dgm:cxn modelId="{7B64A03F-D05A-46B1-8A94-C92FBC4C6BA6}" type="presOf" srcId="{FAB9F46B-8BFD-4BE8-9711-28620E221C2C}" destId="{26C14085-DFD9-4D6D-8007-B563FA7D5844}" srcOrd="0" destOrd="1" presId="urn:microsoft.com/office/officeart/2005/8/layout/radial6"/>
    <dgm:cxn modelId="{5958E540-0E5E-4980-BAAB-B08F053096BB}" type="presOf" srcId="{498C2B2F-16F4-4F7C-8A83-ECC61E3BF2C8}" destId="{01E12561-06C0-43A1-A696-555F32AB9132}" srcOrd="0" destOrd="0" presId="urn:microsoft.com/office/officeart/2005/8/layout/radial6"/>
    <dgm:cxn modelId="{103CE23D-A93C-49D6-84EB-DF3A3ACA49F2}" type="presOf" srcId="{0B44FD31-3231-49B9-B1A2-803F00252C09}" destId="{AB6BE388-C5C5-4FDB-BFCF-5C716D0C0BDE}" srcOrd="0" destOrd="0" presId="urn:microsoft.com/office/officeart/2005/8/layout/radial6"/>
    <dgm:cxn modelId="{8F746935-22D0-47AD-936D-BC681126401A}" srcId="{DF6725B4-21BC-478A-9A40-EAAA0EF8DC11}" destId="{B9DB3EB7-B452-4403-BFDA-EC6324F98EB3}" srcOrd="0" destOrd="0" parTransId="{337D025D-7AEF-494C-A1B8-578A0B36C14D}" sibTransId="{D66A18C2-0DBF-4EFC-9E4E-2A16BE0DA583}"/>
    <dgm:cxn modelId="{5B28220E-7B4F-40EB-8C97-2D435DA7FA74}" srcId="{498C2B2F-16F4-4F7C-8A83-ECC61E3BF2C8}" destId="{8A82B6F8-2BBB-4000-B4EF-37BC809AEF09}" srcOrd="0" destOrd="0" parTransId="{74BEE520-E65A-4421-A15C-88299A6086AF}" sibTransId="{84049633-6DE4-49AF-BDD2-48C0771C2DD0}"/>
    <dgm:cxn modelId="{A37DB0EA-D378-4327-A962-FA4B6F5554FB}" type="presOf" srcId="{BB12CAC9-D07E-4BE5-8B69-7BAAF92E5EC3}" destId="{26C14085-DFD9-4D6D-8007-B563FA7D5844}" srcOrd="0" destOrd="0" presId="urn:microsoft.com/office/officeart/2005/8/layout/radial6"/>
    <dgm:cxn modelId="{C1A39913-E1F1-4A71-8D33-81E559634939}" srcId="{BB12CAC9-D07E-4BE5-8B69-7BAAF92E5EC3}" destId="{70E5A9CA-3526-4891-9026-F2566B67FBD6}" srcOrd="1" destOrd="0" parTransId="{AEC331F1-F340-49F9-9513-49EC011436C5}" sibTransId="{518C3CFC-6BF0-4E7F-A88B-E8CF31F55498}"/>
    <dgm:cxn modelId="{13EB8514-67EC-4129-9A5C-9C6D1C112F4F}" srcId="{734C51F4-9011-4B6C-B71D-C1621716B0C6}" destId="{D56645BE-E025-4822-861D-A00432A09112}" srcOrd="0" destOrd="0" parTransId="{5C2A381B-7860-4195-85A3-4247EBDA7E9E}" sibTransId="{54E6C8C0-BE3A-41B2-931B-B609ABE9C212}"/>
    <dgm:cxn modelId="{C1C19518-8682-4C94-8711-4A4489768463}" srcId="{DF6725B4-21BC-478A-9A40-EAAA0EF8DC11}" destId="{498C2B2F-16F4-4F7C-8A83-ECC61E3BF2C8}" srcOrd="2" destOrd="0" parTransId="{34C1E13E-8A90-4E64-90BF-51974EB39CDB}" sibTransId="{27FD192C-A1D0-4DFA-8602-CEAF16C444CE}"/>
    <dgm:cxn modelId="{7B08681C-CC6F-4D31-9825-6917C961531A}" srcId="{DF6725B4-21BC-478A-9A40-EAAA0EF8DC11}" destId="{BB12CAC9-D07E-4BE5-8B69-7BAAF92E5EC3}" srcOrd="1" destOrd="0" parTransId="{208E858D-EA4E-4B3D-B257-A38D71A0AB3B}" sibTransId="{0B44FD31-3231-49B9-B1A2-803F00252C09}"/>
    <dgm:cxn modelId="{888D6C52-E809-4BBC-A6C5-D73DB7252307}" type="presOf" srcId="{D66A18C2-0DBF-4EFC-9E4E-2A16BE0DA583}" destId="{7D49626D-3261-43DD-8899-8259D1A6D853}" srcOrd="0" destOrd="0" presId="urn:microsoft.com/office/officeart/2005/8/layout/radial6"/>
    <dgm:cxn modelId="{237EC6A0-F7C0-428C-B90B-96902725DF49}" type="presOf" srcId="{B926E14E-3FE9-4A37-A82F-290B38B0F2EA}" destId="{26C14085-DFD9-4D6D-8007-B563FA7D5844}" srcOrd="0" destOrd="3" presId="urn:microsoft.com/office/officeart/2005/8/layout/radial6"/>
    <dgm:cxn modelId="{E13CC8BC-7C3C-478F-8039-5DAD826DA73F}" type="presOf" srcId="{FC9FCCAB-40ED-4393-BDD4-81C659CF1E8F}" destId="{C70F7A42-6A94-4A84-843D-A1C005F547C4}" srcOrd="0" destOrd="0" presId="urn:microsoft.com/office/officeart/2005/8/layout/radial6"/>
    <dgm:cxn modelId="{64987345-2052-40C3-8625-EA0A2D1361E6}" type="presOf" srcId="{FB181439-5119-494F-99DA-794C69BC6945}" destId="{5CD3774F-E29E-4687-A1C3-BDDD159BE382}" srcOrd="0" destOrd="2" presId="urn:microsoft.com/office/officeart/2005/8/layout/radial6"/>
    <dgm:cxn modelId="{C2554387-E660-4FC8-9213-B318DB161386}" type="presOf" srcId="{8A82B6F8-2BBB-4000-B4EF-37BC809AEF09}" destId="{01E12561-06C0-43A1-A696-555F32AB9132}" srcOrd="0" destOrd="1" presId="urn:microsoft.com/office/officeart/2005/8/layout/radial6"/>
    <dgm:cxn modelId="{1380D715-731F-4827-BB2F-0BC8027F917F}" srcId="{B9DB3EB7-B452-4403-BFDA-EC6324F98EB3}" destId="{D7B47A09-BA7D-4722-8C58-0D73E986CD4C}" srcOrd="0" destOrd="0" parTransId="{A841BB48-4042-4CB9-9855-F808F09E22D5}" sibTransId="{989E206F-E013-412E-9CDF-79A7EB116EFB}"/>
    <dgm:cxn modelId="{46B2D056-60B3-432E-88B7-FB4D1443085C}" type="presOf" srcId="{D56645BE-E025-4822-861D-A00432A09112}" destId="{66809EAA-DCD7-46A3-B9E4-89D70C8AF7BA}" srcOrd="0" destOrd="1" presId="urn:microsoft.com/office/officeart/2005/8/layout/radial6"/>
    <dgm:cxn modelId="{6FFDC506-8305-423A-ABB1-232E522EECB7}" type="presOf" srcId="{D7B47A09-BA7D-4722-8C58-0D73E986CD4C}" destId="{5CD3774F-E29E-4687-A1C3-BDDD159BE382}" srcOrd="0" destOrd="1" presId="urn:microsoft.com/office/officeart/2005/8/layout/radial6"/>
    <dgm:cxn modelId="{0E2D2151-0D86-42E1-8628-5A342EB4DBC2}" type="presOf" srcId="{DF6725B4-21BC-478A-9A40-EAAA0EF8DC11}" destId="{A7DED444-1D09-4051-B421-929F77A0630A}" srcOrd="0" destOrd="0" presId="urn:microsoft.com/office/officeart/2005/8/layout/radial6"/>
    <dgm:cxn modelId="{5EECBD0D-A2E6-4D9E-8B13-09E9DC63AAE6}" srcId="{BB12CAC9-D07E-4BE5-8B69-7BAAF92E5EC3}" destId="{FAB9F46B-8BFD-4BE8-9711-28620E221C2C}" srcOrd="0" destOrd="0" parTransId="{357DCD01-68E0-427D-9B3A-D8D2BF173B13}" sibTransId="{FB301ACD-6772-4521-AB81-127C88E43FB6}"/>
    <dgm:cxn modelId="{5ECEE73E-6B1A-4A4C-812D-D3563ED928D8}" type="presParOf" srcId="{3342B5BE-6563-485B-9831-3C66981575DA}" destId="{A7DED444-1D09-4051-B421-929F77A0630A}" srcOrd="0" destOrd="0" presId="urn:microsoft.com/office/officeart/2005/8/layout/radial6"/>
    <dgm:cxn modelId="{BF0CF6A9-84A3-48A5-8975-06A65C058ADB}" type="presParOf" srcId="{3342B5BE-6563-485B-9831-3C66981575DA}" destId="{5CD3774F-E29E-4687-A1C3-BDDD159BE382}" srcOrd="1" destOrd="0" presId="urn:microsoft.com/office/officeart/2005/8/layout/radial6"/>
    <dgm:cxn modelId="{AAF99ADB-9EB1-4C5E-A241-D514223C26FF}" type="presParOf" srcId="{3342B5BE-6563-485B-9831-3C66981575DA}" destId="{B37990F2-E906-404C-80D1-0D3DDE96991C}" srcOrd="2" destOrd="0" presId="urn:microsoft.com/office/officeart/2005/8/layout/radial6"/>
    <dgm:cxn modelId="{08DC50D5-7E34-48BE-9A5C-87AF4D9C2E25}" type="presParOf" srcId="{3342B5BE-6563-485B-9831-3C66981575DA}" destId="{7D49626D-3261-43DD-8899-8259D1A6D853}" srcOrd="3" destOrd="0" presId="urn:microsoft.com/office/officeart/2005/8/layout/radial6"/>
    <dgm:cxn modelId="{C7C54F3F-4A0B-4A4E-9C21-2AAD74C8096A}" type="presParOf" srcId="{3342B5BE-6563-485B-9831-3C66981575DA}" destId="{26C14085-DFD9-4D6D-8007-B563FA7D5844}" srcOrd="4" destOrd="0" presId="urn:microsoft.com/office/officeart/2005/8/layout/radial6"/>
    <dgm:cxn modelId="{B3C8C0CE-F111-40B6-AFE7-296B39C021D2}" type="presParOf" srcId="{3342B5BE-6563-485B-9831-3C66981575DA}" destId="{8D9D29F2-49AD-4053-8BF2-8AD226D8CE0C}" srcOrd="5" destOrd="0" presId="urn:microsoft.com/office/officeart/2005/8/layout/radial6"/>
    <dgm:cxn modelId="{C7DB8DC2-1431-4829-BFBB-381FCDF9D795}" type="presParOf" srcId="{3342B5BE-6563-485B-9831-3C66981575DA}" destId="{AB6BE388-C5C5-4FDB-BFCF-5C716D0C0BDE}" srcOrd="6" destOrd="0" presId="urn:microsoft.com/office/officeart/2005/8/layout/radial6"/>
    <dgm:cxn modelId="{EA1ABC63-6AC3-4A6D-931E-C62264F865F8}" type="presParOf" srcId="{3342B5BE-6563-485B-9831-3C66981575DA}" destId="{01E12561-06C0-43A1-A696-555F32AB9132}" srcOrd="7" destOrd="0" presId="urn:microsoft.com/office/officeart/2005/8/layout/radial6"/>
    <dgm:cxn modelId="{BC381BEF-E547-4CF8-A57E-AC443ABEF385}" type="presParOf" srcId="{3342B5BE-6563-485B-9831-3C66981575DA}" destId="{0507E611-6476-4C2E-A634-3AF3E3E72A3E}" srcOrd="8" destOrd="0" presId="urn:microsoft.com/office/officeart/2005/8/layout/radial6"/>
    <dgm:cxn modelId="{828B642F-7312-4317-8366-6F09489449E9}" type="presParOf" srcId="{3342B5BE-6563-485B-9831-3C66981575DA}" destId="{4ED0B50E-EF94-48CA-920E-19F661702790}" srcOrd="9" destOrd="0" presId="urn:microsoft.com/office/officeart/2005/8/layout/radial6"/>
    <dgm:cxn modelId="{D0127B3C-5274-4275-A36B-CCC963250DED}" type="presParOf" srcId="{3342B5BE-6563-485B-9831-3C66981575DA}" destId="{66809EAA-DCD7-46A3-B9E4-89D70C8AF7BA}" srcOrd="10" destOrd="0" presId="urn:microsoft.com/office/officeart/2005/8/layout/radial6"/>
    <dgm:cxn modelId="{5F32670A-AA88-4150-8A95-120238028D65}" type="presParOf" srcId="{3342B5BE-6563-485B-9831-3C66981575DA}" destId="{5E1E5CBD-90CA-4392-8FBA-C8838DAE64AC}" srcOrd="11" destOrd="0" presId="urn:microsoft.com/office/officeart/2005/8/layout/radial6"/>
    <dgm:cxn modelId="{B3755092-07FA-49B4-BCC4-59867120E9C4}" type="presParOf" srcId="{3342B5BE-6563-485B-9831-3C66981575DA}" destId="{C70F7A42-6A94-4A84-843D-A1C005F547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AE4EAF-86E6-40F6-8D78-32E23C314209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F6725B4-21BC-478A-9A40-EAAA0EF8DC11}">
      <dgm:prSet phldrT="[文本]" custT="1"/>
      <dgm:spPr/>
      <dgm:t>
        <a:bodyPr/>
        <a:lstStyle/>
        <a:p>
          <a:r>
            <a:rPr lang="zh-CN" altLang="en-US" sz="2000" dirty="0" smtClean="0"/>
            <a:t>浏览器</a:t>
          </a:r>
          <a:endParaRPr lang="zh-CN" altLang="en-US" sz="2000" dirty="0"/>
        </a:p>
      </dgm:t>
    </dgm:pt>
    <dgm:pt modelId="{176854DF-A83D-40A0-95AC-63D53AF4DEFB}" type="par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151F81E4-1FC0-4661-8855-72DB453BC255}" type="sibTrans" cxnId="{5677ABDE-8DF0-4AAA-93CE-5645DE1F3FB2}">
      <dgm:prSet/>
      <dgm:spPr/>
      <dgm:t>
        <a:bodyPr/>
        <a:lstStyle/>
        <a:p>
          <a:endParaRPr lang="zh-CN" altLang="en-US"/>
        </a:p>
      </dgm:t>
    </dgm:pt>
    <dgm:pt modelId="{B9DB3EB7-B452-4403-BFDA-EC6324F98EB3}">
      <dgm:prSet phldrT="[文本]" custT="1"/>
      <dgm:spPr/>
      <dgm:t>
        <a:bodyPr/>
        <a:lstStyle/>
        <a:p>
          <a:r>
            <a:rPr lang="en-US" altLang="zh-CN" sz="1100" b="1" dirty="0" smtClean="0"/>
            <a:t>Apple</a:t>
          </a:r>
        </a:p>
        <a:p>
          <a:r>
            <a:rPr lang="en-US" altLang="zh-CN" sz="1100" b="1" dirty="0" smtClean="0"/>
            <a:t>Safari</a:t>
          </a:r>
          <a:endParaRPr lang="zh-CN" altLang="en-US" sz="1100" b="1" dirty="0"/>
        </a:p>
      </dgm:t>
    </dgm:pt>
    <dgm:pt modelId="{337D025D-7AEF-494C-A1B8-578A0B36C14D}" type="par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D66A18C2-0DBF-4EFC-9E4E-2A16BE0DA583}" type="sibTrans" cxnId="{8F746935-22D0-47AD-936D-BC681126401A}">
      <dgm:prSet/>
      <dgm:spPr/>
      <dgm:t>
        <a:bodyPr/>
        <a:lstStyle/>
        <a:p>
          <a:endParaRPr lang="zh-CN" altLang="en-US"/>
        </a:p>
      </dgm:t>
    </dgm:pt>
    <dgm:pt modelId="{BB12CAC9-D07E-4BE5-8B69-7BAAF92E5EC3}">
      <dgm:prSet phldrT="[文本]" custT="1"/>
      <dgm:spPr/>
      <dgm:t>
        <a:bodyPr/>
        <a:lstStyle/>
        <a:p>
          <a:r>
            <a:rPr lang="en-US" altLang="zh-CN" sz="1100" b="1" dirty="0" smtClean="0"/>
            <a:t>Google</a:t>
          </a:r>
          <a:br>
            <a:rPr lang="en-US" altLang="zh-CN" sz="1100" b="1" dirty="0" smtClean="0"/>
          </a:br>
          <a:r>
            <a:rPr lang="en-US" altLang="zh-CN" sz="1100" b="1" dirty="0" smtClean="0"/>
            <a:t>Chrome</a:t>
          </a:r>
          <a:endParaRPr lang="zh-CN" altLang="en-US" sz="1100" b="1" dirty="0"/>
        </a:p>
      </dgm:t>
    </dgm:pt>
    <dgm:pt modelId="{208E858D-EA4E-4B3D-B257-A38D71A0AB3B}" type="par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0B44FD31-3231-49B9-B1A2-803F00252C09}" type="sibTrans" cxnId="{7B08681C-CC6F-4D31-9825-6917C961531A}">
      <dgm:prSet/>
      <dgm:spPr/>
      <dgm:t>
        <a:bodyPr/>
        <a:lstStyle/>
        <a:p>
          <a:endParaRPr lang="zh-CN" altLang="en-US"/>
        </a:p>
      </dgm:t>
    </dgm:pt>
    <dgm:pt modelId="{498C2B2F-16F4-4F7C-8A83-ECC61E3BF2C8}">
      <dgm:prSet phldrT="[文本]" custT="1"/>
      <dgm:spPr/>
      <dgm:t>
        <a:bodyPr/>
        <a:lstStyle/>
        <a:p>
          <a:r>
            <a:rPr lang="en-US" altLang="zh-CN" sz="1100" b="1" dirty="0" smtClean="0"/>
            <a:t>Linux</a:t>
          </a:r>
        </a:p>
        <a:p>
          <a:r>
            <a:rPr lang="en-US" altLang="zh-CN" sz="1100" b="1" dirty="0" smtClean="0"/>
            <a:t>Firefox</a:t>
          </a:r>
          <a:endParaRPr lang="zh-CN" altLang="en-US" sz="1100" b="1" dirty="0"/>
        </a:p>
      </dgm:t>
    </dgm:pt>
    <dgm:pt modelId="{34C1E13E-8A90-4E64-90BF-51974EB39CDB}" type="par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27FD192C-A1D0-4DFA-8602-CEAF16C444CE}" type="sibTrans" cxnId="{C1C19518-8682-4C94-8711-4A4489768463}">
      <dgm:prSet/>
      <dgm:spPr/>
      <dgm:t>
        <a:bodyPr/>
        <a:lstStyle/>
        <a:p>
          <a:endParaRPr lang="zh-CN" altLang="en-US"/>
        </a:p>
      </dgm:t>
    </dgm:pt>
    <dgm:pt modelId="{734C51F4-9011-4B6C-B71D-C1621716B0C6}">
      <dgm:prSet phldrT="[文本]" custT="1"/>
      <dgm:spPr/>
      <dgm:t>
        <a:bodyPr/>
        <a:lstStyle/>
        <a:p>
          <a:r>
            <a:rPr lang="en-US" altLang="zh-CN" sz="1100" b="1" dirty="0" smtClean="0"/>
            <a:t>Microsoft</a:t>
          </a:r>
        </a:p>
        <a:p>
          <a:r>
            <a:rPr lang="en-US" altLang="zh-CN" sz="1100" b="1" dirty="0" smtClean="0"/>
            <a:t>IE11/IE12</a:t>
          </a:r>
          <a:endParaRPr lang="zh-CN" altLang="en-US" sz="1100" b="1" dirty="0"/>
        </a:p>
      </dgm:t>
    </dgm:pt>
    <dgm:pt modelId="{0192492F-9E91-4F8F-BE38-7B4BCE883FD5}" type="par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FC9FCCAB-40ED-4393-BDD4-81C659CF1E8F}" type="sibTrans" cxnId="{915461AF-3939-4419-99E4-931239C7126E}">
      <dgm:prSet/>
      <dgm:spPr/>
      <dgm:t>
        <a:bodyPr/>
        <a:lstStyle/>
        <a:p>
          <a:endParaRPr lang="zh-CN" altLang="en-US"/>
        </a:p>
      </dgm:t>
    </dgm:pt>
    <dgm:pt modelId="{5F328007-7ACC-43C8-B19B-ED2DA9302F91}">
      <dgm:prSet phldrT="[文本]" custT="1"/>
      <dgm:spPr/>
      <dgm:t>
        <a:bodyPr/>
        <a:lstStyle/>
        <a:p>
          <a:r>
            <a:rPr lang="en-US" altLang="zh-CN" sz="1100" b="1" dirty="0" err="1" smtClean="0"/>
            <a:t>WebKit</a:t>
          </a:r>
          <a:r>
            <a:rPr lang="en-US" altLang="zh-CN" sz="1100" b="1" dirty="0" smtClean="0"/>
            <a:t/>
          </a:r>
          <a:br>
            <a:rPr lang="en-US" altLang="zh-CN" sz="1100" b="1" dirty="0" smtClean="0"/>
          </a:br>
          <a:r>
            <a:rPr lang="zh-CN" altLang="en-US" sz="1100" b="1" dirty="0" smtClean="0"/>
            <a:t>微信</a:t>
          </a:r>
          <a:endParaRPr lang="zh-CN" altLang="en-US" sz="1100" b="1" dirty="0"/>
        </a:p>
      </dgm:t>
    </dgm:pt>
    <dgm:pt modelId="{413B84EB-FE39-4698-AB4F-66CDA3E40E3F}" type="parTrans" cxnId="{4E950F78-69F9-4B33-AD52-C4617C044F64}">
      <dgm:prSet/>
      <dgm:spPr/>
      <dgm:t>
        <a:bodyPr/>
        <a:lstStyle/>
        <a:p>
          <a:endParaRPr lang="zh-CN" altLang="en-US"/>
        </a:p>
      </dgm:t>
    </dgm:pt>
    <dgm:pt modelId="{23586B92-0B36-40B5-A70C-BEF3DA332EE8}" type="sibTrans" cxnId="{4E950F78-69F9-4B33-AD52-C4617C044F64}">
      <dgm:prSet/>
      <dgm:spPr/>
      <dgm:t>
        <a:bodyPr/>
        <a:lstStyle/>
        <a:p>
          <a:endParaRPr lang="zh-CN" altLang="en-US"/>
        </a:p>
      </dgm:t>
    </dgm:pt>
    <dgm:pt modelId="{3342B5BE-6563-485B-9831-3C66981575DA}" type="pres">
      <dgm:prSet presAssocID="{52AE4EAF-86E6-40F6-8D78-32E23C31420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DED444-1D09-4051-B421-929F77A0630A}" type="pres">
      <dgm:prSet presAssocID="{DF6725B4-21BC-478A-9A40-EAAA0EF8DC1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CD3774F-E29E-4687-A1C3-BDDD159BE382}" type="pres">
      <dgm:prSet presAssocID="{B9DB3EB7-B452-4403-BFDA-EC6324F98EB3}" presName="node" presStyleLbl="node1" presStyleIdx="0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7990F2-E906-404C-80D1-0D3DDE96991C}" type="pres">
      <dgm:prSet presAssocID="{B9DB3EB7-B452-4403-BFDA-EC6324F98EB3}" presName="dummy" presStyleCnt="0"/>
      <dgm:spPr/>
    </dgm:pt>
    <dgm:pt modelId="{7D49626D-3261-43DD-8899-8259D1A6D853}" type="pres">
      <dgm:prSet presAssocID="{D66A18C2-0DBF-4EFC-9E4E-2A16BE0DA58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6C14085-DFD9-4D6D-8007-B563FA7D5844}" type="pres">
      <dgm:prSet presAssocID="{BB12CAC9-D07E-4BE5-8B69-7BAAF92E5EC3}" presName="node" presStyleLbl="node1" presStyleIdx="1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D29F2-49AD-4053-8BF2-8AD226D8CE0C}" type="pres">
      <dgm:prSet presAssocID="{BB12CAC9-D07E-4BE5-8B69-7BAAF92E5EC3}" presName="dummy" presStyleCnt="0"/>
      <dgm:spPr/>
    </dgm:pt>
    <dgm:pt modelId="{AB6BE388-C5C5-4FDB-BFCF-5C716D0C0BDE}" type="pres">
      <dgm:prSet presAssocID="{0B44FD31-3231-49B9-B1A2-803F00252C09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1E12561-06C0-43A1-A696-555F32AB9132}" type="pres">
      <dgm:prSet presAssocID="{498C2B2F-16F4-4F7C-8A83-ECC61E3BF2C8}" presName="node" presStyleLbl="node1" presStyleIdx="2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07E611-6476-4C2E-A634-3AF3E3E72A3E}" type="pres">
      <dgm:prSet presAssocID="{498C2B2F-16F4-4F7C-8A83-ECC61E3BF2C8}" presName="dummy" presStyleCnt="0"/>
      <dgm:spPr/>
    </dgm:pt>
    <dgm:pt modelId="{4ED0B50E-EF94-48CA-920E-19F661702790}" type="pres">
      <dgm:prSet presAssocID="{27FD192C-A1D0-4DFA-8602-CEAF16C444C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6809EAA-DCD7-46A3-B9E4-89D70C8AF7BA}" type="pres">
      <dgm:prSet presAssocID="{734C51F4-9011-4B6C-B71D-C1621716B0C6}" presName="node" presStyleLbl="node1" presStyleIdx="3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E5CBD-90CA-4392-8FBA-C8838DAE64AC}" type="pres">
      <dgm:prSet presAssocID="{734C51F4-9011-4B6C-B71D-C1621716B0C6}" presName="dummy" presStyleCnt="0"/>
      <dgm:spPr/>
    </dgm:pt>
    <dgm:pt modelId="{C70F7A42-6A94-4A84-843D-A1C005F547C4}" type="pres">
      <dgm:prSet presAssocID="{FC9FCCAB-40ED-4393-BDD4-81C659CF1E8F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7EAC1EEA-96CC-494B-B33B-7AABD5317802}" type="pres">
      <dgm:prSet presAssocID="{5F328007-7ACC-43C8-B19B-ED2DA9302F91}" presName="node" presStyleLbl="node1" presStyleIdx="4" presStyleCnt="5" custScaleX="109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A6FFD9-DD57-49C5-94D5-D92E9F9A869E}" type="pres">
      <dgm:prSet presAssocID="{5F328007-7ACC-43C8-B19B-ED2DA9302F91}" presName="dummy" presStyleCnt="0"/>
      <dgm:spPr/>
    </dgm:pt>
    <dgm:pt modelId="{42EEF508-FC05-4DBA-B142-DFED6B034D47}" type="pres">
      <dgm:prSet presAssocID="{23586B92-0B36-40B5-A70C-BEF3DA332EE8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A38FB81-DF71-461B-BE5D-9EDD98D97ED4}" type="presOf" srcId="{734C51F4-9011-4B6C-B71D-C1621716B0C6}" destId="{66809EAA-DCD7-46A3-B9E4-89D70C8AF7BA}" srcOrd="0" destOrd="0" presId="urn:microsoft.com/office/officeart/2005/8/layout/radial6"/>
    <dgm:cxn modelId="{5677ABDE-8DF0-4AAA-93CE-5645DE1F3FB2}" srcId="{52AE4EAF-86E6-40F6-8D78-32E23C314209}" destId="{DF6725B4-21BC-478A-9A40-EAAA0EF8DC11}" srcOrd="0" destOrd="0" parTransId="{176854DF-A83D-40A0-95AC-63D53AF4DEFB}" sibTransId="{151F81E4-1FC0-4661-8855-72DB453BC255}"/>
    <dgm:cxn modelId="{A3CF9FFF-7672-4C6F-A5E1-7DA4A6D0378A}" type="presOf" srcId="{DF6725B4-21BC-478A-9A40-EAAA0EF8DC11}" destId="{A7DED444-1D09-4051-B421-929F77A0630A}" srcOrd="0" destOrd="0" presId="urn:microsoft.com/office/officeart/2005/8/layout/radial6"/>
    <dgm:cxn modelId="{9E74F738-D794-4F32-B39E-84D1661A3CB5}" type="presOf" srcId="{498C2B2F-16F4-4F7C-8A83-ECC61E3BF2C8}" destId="{01E12561-06C0-43A1-A696-555F32AB9132}" srcOrd="0" destOrd="0" presId="urn:microsoft.com/office/officeart/2005/8/layout/radial6"/>
    <dgm:cxn modelId="{54753C32-539F-47B8-909C-3070C90FB12B}" type="presOf" srcId="{5F328007-7ACC-43C8-B19B-ED2DA9302F91}" destId="{7EAC1EEA-96CC-494B-B33B-7AABD5317802}" srcOrd="0" destOrd="0" presId="urn:microsoft.com/office/officeart/2005/8/layout/radial6"/>
    <dgm:cxn modelId="{7B08681C-CC6F-4D31-9825-6917C961531A}" srcId="{DF6725B4-21BC-478A-9A40-EAAA0EF8DC11}" destId="{BB12CAC9-D07E-4BE5-8B69-7BAAF92E5EC3}" srcOrd="1" destOrd="0" parTransId="{208E858D-EA4E-4B3D-B257-A38D71A0AB3B}" sibTransId="{0B44FD31-3231-49B9-B1A2-803F00252C09}"/>
    <dgm:cxn modelId="{25A579C0-DAF6-4397-BE6F-E0DDB3B8FD69}" type="presOf" srcId="{FC9FCCAB-40ED-4393-BDD4-81C659CF1E8F}" destId="{C70F7A42-6A94-4A84-843D-A1C005F547C4}" srcOrd="0" destOrd="0" presId="urn:microsoft.com/office/officeart/2005/8/layout/radial6"/>
    <dgm:cxn modelId="{6F4B4B41-3DB5-4A40-8CDA-6F0C0DD91246}" type="presOf" srcId="{BB12CAC9-D07E-4BE5-8B69-7BAAF92E5EC3}" destId="{26C14085-DFD9-4D6D-8007-B563FA7D5844}" srcOrd="0" destOrd="0" presId="urn:microsoft.com/office/officeart/2005/8/layout/radial6"/>
    <dgm:cxn modelId="{610E5166-65CE-4B7B-9C13-CC733EC2F08A}" type="presOf" srcId="{B9DB3EB7-B452-4403-BFDA-EC6324F98EB3}" destId="{5CD3774F-E29E-4687-A1C3-BDDD159BE382}" srcOrd="0" destOrd="0" presId="urn:microsoft.com/office/officeart/2005/8/layout/radial6"/>
    <dgm:cxn modelId="{C1C19518-8682-4C94-8711-4A4489768463}" srcId="{DF6725B4-21BC-478A-9A40-EAAA0EF8DC11}" destId="{498C2B2F-16F4-4F7C-8A83-ECC61E3BF2C8}" srcOrd="2" destOrd="0" parTransId="{34C1E13E-8A90-4E64-90BF-51974EB39CDB}" sibTransId="{27FD192C-A1D0-4DFA-8602-CEAF16C444CE}"/>
    <dgm:cxn modelId="{8F746935-22D0-47AD-936D-BC681126401A}" srcId="{DF6725B4-21BC-478A-9A40-EAAA0EF8DC11}" destId="{B9DB3EB7-B452-4403-BFDA-EC6324F98EB3}" srcOrd="0" destOrd="0" parTransId="{337D025D-7AEF-494C-A1B8-578A0B36C14D}" sibTransId="{D66A18C2-0DBF-4EFC-9E4E-2A16BE0DA583}"/>
    <dgm:cxn modelId="{9B8BC08E-D666-4806-AEBE-FC682EC36D5C}" type="presOf" srcId="{52AE4EAF-86E6-40F6-8D78-32E23C314209}" destId="{3342B5BE-6563-485B-9831-3C66981575DA}" srcOrd="0" destOrd="0" presId="urn:microsoft.com/office/officeart/2005/8/layout/radial6"/>
    <dgm:cxn modelId="{4E950F78-69F9-4B33-AD52-C4617C044F64}" srcId="{DF6725B4-21BC-478A-9A40-EAAA0EF8DC11}" destId="{5F328007-7ACC-43C8-B19B-ED2DA9302F91}" srcOrd="4" destOrd="0" parTransId="{413B84EB-FE39-4698-AB4F-66CDA3E40E3F}" sibTransId="{23586B92-0B36-40B5-A70C-BEF3DA332EE8}"/>
    <dgm:cxn modelId="{FDF5615C-D668-447C-BBEF-F0A34E899BC4}" type="presOf" srcId="{27FD192C-A1D0-4DFA-8602-CEAF16C444CE}" destId="{4ED0B50E-EF94-48CA-920E-19F661702790}" srcOrd="0" destOrd="0" presId="urn:microsoft.com/office/officeart/2005/8/layout/radial6"/>
    <dgm:cxn modelId="{F7220E89-87A5-4BE2-AAA7-F0CB1C2AE425}" type="presOf" srcId="{23586B92-0B36-40B5-A70C-BEF3DA332EE8}" destId="{42EEF508-FC05-4DBA-B142-DFED6B034D47}" srcOrd="0" destOrd="0" presId="urn:microsoft.com/office/officeart/2005/8/layout/radial6"/>
    <dgm:cxn modelId="{915461AF-3939-4419-99E4-931239C7126E}" srcId="{DF6725B4-21BC-478A-9A40-EAAA0EF8DC11}" destId="{734C51F4-9011-4B6C-B71D-C1621716B0C6}" srcOrd="3" destOrd="0" parTransId="{0192492F-9E91-4F8F-BE38-7B4BCE883FD5}" sibTransId="{FC9FCCAB-40ED-4393-BDD4-81C659CF1E8F}"/>
    <dgm:cxn modelId="{53060C7F-C861-4656-983A-D771BC3EE0E6}" type="presOf" srcId="{D66A18C2-0DBF-4EFC-9E4E-2A16BE0DA583}" destId="{7D49626D-3261-43DD-8899-8259D1A6D853}" srcOrd="0" destOrd="0" presId="urn:microsoft.com/office/officeart/2005/8/layout/radial6"/>
    <dgm:cxn modelId="{F6DD737C-7278-47C5-9410-0C71AA6AC961}" type="presOf" srcId="{0B44FD31-3231-49B9-B1A2-803F00252C09}" destId="{AB6BE388-C5C5-4FDB-BFCF-5C716D0C0BDE}" srcOrd="0" destOrd="0" presId="urn:microsoft.com/office/officeart/2005/8/layout/radial6"/>
    <dgm:cxn modelId="{1CD6E403-DDD4-490D-9156-A316A0579C13}" type="presParOf" srcId="{3342B5BE-6563-485B-9831-3C66981575DA}" destId="{A7DED444-1D09-4051-B421-929F77A0630A}" srcOrd="0" destOrd="0" presId="urn:microsoft.com/office/officeart/2005/8/layout/radial6"/>
    <dgm:cxn modelId="{910EF754-2DC2-4B0E-B936-38ED9388A008}" type="presParOf" srcId="{3342B5BE-6563-485B-9831-3C66981575DA}" destId="{5CD3774F-E29E-4687-A1C3-BDDD159BE382}" srcOrd="1" destOrd="0" presId="urn:microsoft.com/office/officeart/2005/8/layout/radial6"/>
    <dgm:cxn modelId="{89E913B1-6D67-40C2-B449-E6C87669FD46}" type="presParOf" srcId="{3342B5BE-6563-485B-9831-3C66981575DA}" destId="{B37990F2-E906-404C-80D1-0D3DDE96991C}" srcOrd="2" destOrd="0" presId="urn:microsoft.com/office/officeart/2005/8/layout/radial6"/>
    <dgm:cxn modelId="{943372F5-3963-4EE3-BF22-AE8A6271A85D}" type="presParOf" srcId="{3342B5BE-6563-485B-9831-3C66981575DA}" destId="{7D49626D-3261-43DD-8899-8259D1A6D853}" srcOrd="3" destOrd="0" presId="urn:microsoft.com/office/officeart/2005/8/layout/radial6"/>
    <dgm:cxn modelId="{A5ED8ECD-A9E3-4B2F-B5AD-CF323B970D92}" type="presParOf" srcId="{3342B5BE-6563-485B-9831-3C66981575DA}" destId="{26C14085-DFD9-4D6D-8007-B563FA7D5844}" srcOrd="4" destOrd="0" presId="urn:microsoft.com/office/officeart/2005/8/layout/radial6"/>
    <dgm:cxn modelId="{EFE51E6C-7E91-4B19-9619-DA03BE50229B}" type="presParOf" srcId="{3342B5BE-6563-485B-9831-3C66981575DA}" destId="{8D9D29F2-49AD-4053-8BF2-8AD226D8CE0C}" srcOrd="5" destOrd="0" presId="urn:microsoft.com/office/officeart/2005/8/layout/radial6"/>
    <dgm:cxn modelId="{35FDD27F-C52C-45CF-81B4-16C184820F68}" type="presParOf" srcId="{3342B5BE-6563-485B-9831-3C66981575DA}" destId="{AB6BE388-C5C5-4FDB-BFCF-5C716D0C0BDE}" srcOrd="6" destOrd="0" presId="urn:microsoft.com/office/officeart/2005/8/layout/radial6"/>
    <dgm:cxn modelId="{27F3E302-C48B-4302-AACF-D6E0018FE886}" type="presParOf" srcId="{3342B5BE-6563-485B-9831-3C66981575DA}" destId="{01E12561-06C0-43A1-A696-555F32AB9132}" srcOrd="7" destOrd="0" presId="urn:microsoft.com/office/officeart/2005/8/layout/radial6"/>
    <dgm:cxn modelId="{D491EBD9-BAF9-4176-ABBD-75BD69CAE000}" type="presParOf" srcId="{3342B5BE-6563-485B-9831-3C66981575DA}" destId="{0507E611-6476-4C2E-A634-3AF3E3E72A3E}" srcOrd="8" destOrd="0" presId="urn:microsoft.com/office/officeart/2005/8/layout/radial6"/>
    <dgm:cxn modelId="{FC740079-DE1C-4C76-B3C0-5ADBBC838F7F}" type="presParOf" srcId="{3342B5BE-6563-485B-9831-3C66981575DA}" destId="{4ED0B50E-EF94-48CA-920E-19F661702790}" srcOrd="9" destOrd="0" presId="urn:microsoft.com/office/officeart/2005/8/layout/radial6"/>
    <dgm:cxn modelId="{A9CDC096-1D5F-463D-8882-BAE690AFE42D}" type="presParOf" srcId="{3342B5BE-6563-485B-9831-3C66981575DA}" destId="{66809EAA-DCD7-46A3-B9E4-89D70C8AF7BA}" srcOrd="10" destOrd="0" presId="urn:microsoft.com/office/officeart/2005/8/layout/radial6"/>
    <dgm:cxn modelId="{DCA9009C-A904-4EFB-B11B-0FA45363A0D0}" type="presParOf" srcId="{3342B5BE-6563-485B-9831-3C66981575DA}" destId="{5E1E5CBD-90CA-4392-8FBA-C8838DAE64AC}" srcOrd="11" destOrd="0" presId="urn:microsoft.com/office/officeart/2005/8/layout/radial6"/>
    <dgm:cxn modelId="{731C62D4-AC6B-4545-95F9-FB3E5777B69A}" type="presParOf" srcId="{3342B5BE-6563-485B-9831-3C66981575DA}" destId="{C70F7A42-6A94-4A84-843D-A1C005F547C4}" srcOrd="12" destOrd="0" presId="urn:microsoft.com/office/officeart/2005/8/layout/radial6"/>
    <dgm:cxn modelId="{104E9556-34B2-4F48-A34B-F7D46CBC5F8D}" type="presParOf" srcId="{3342B5BE-6563-485B-9831-3C66981575DA}" destId="{7EAC1EEA-96CC-494B-B33B-7AABD5317802}" srcOrd="13" destOrd="0" presId="urn:microsoft.com/office/officeart/2005/8/layout/radial6"/>
    <dgm:cxn modelId="{3CFC133D-F103-46C2-98A4-466EBA106602}" type="presParOf" srcId="{3342B5BE-6563-485B-9831-3C66981575DA}" destId="{BDA6FFD9-DD57-49C5-94D5-D92E9F9A869E}" srcOrd="14" destOrd="0" presId="urn:microsoft.com/office/officeart/2005/8/layout/radial6"/>
    <dgm:cxn modelId="{B7103335-3533-4CEF-B133-DBF9476464D5}" type="presParOf" srcId="{3342B5BE-6563-485B-9831-3C66981575DA}" destId="{42EEF508-FC05-4DBA-B142-DFED6B034D4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0A9052-038B-429C-BE6B-749C24982249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1E2C29D-FAFA-48C1-837F-531E7A2D5632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B8891F5D-9ADC-475F-8C58-AE05B48FB4C3}" type="parTrans" cxnId="{79F18C49-56ED-4AFA-8F12-08E01F4142C4}">
      <dgm:prSet/>
      <dgm:spPr/>
      <dgm:t>
        <a:bodyPr/>
        <a:lstStyle/>
        <a:p>
          <a:endParaRPr lang="zh-CN" altLang="en-US"/>
        </a:p>
      </dgm:t>
    </dgm:pt>
    <dgm:pt modelId="{504F68EF-1DAA-4595-9F36-4CDE30E7CB38}" type="sibTrans" cxnId="{79F18C49-56ED-4AFA-8F12-08E01F4142C4}">
      <dgm:prSet/>
      <dgm:spPr/>
      <dgm:t>
        <a:bodyPr/>
        <a:lstStyle/>
        <a:p>
          <a:endParaRPr lang="zh-CN" altLang="en-US"/>
        </a:p>
      </dgm:t>
    </dgm:pt>
    <dgm:pt modelId="{EACB0FA4-4C20-499C-961F-7510865C54D5}">
      <dgm:prSet phldrT="[文本]"/>
      <dgm:spPr/>
      <dgm:t>
        <a:bodyPr/>
        <a:lstStyle/>
        <a:p>
          <a:r>
            <a:rPr lang="zh-CN" altLang="en-US" dirty="0" smtClean="0"/>
            <a:t>网站</a:t>
          </a:r>
          <a:endParaRPr lang="en-US" altLang="zh-CN" dirty="0" smtClean="0"/>
        </a:p>
      </dgm:t>
    </dgm:pt>
    <dgm:pt modelId="{EA20242C-6436-45ED-9A5C-504DBE2D632A}" type="parTrans" cxnId="{FB557943-7526-41DD-BF48-D83F1A4AF119}">
      <dgm:prSet/>
      <dgm:spPr/>
      <dgm:t>
        <a:bodyPr/>
        <a:lstStyle/>
        <a:p>
          <a:endParaRPr lang="zh-CN" altLang="en-US"/>
        </a:p>
      </dgm:t>
    </dgm:pt>
    <dgm:pt modelId="{E05ADBD8-5A6F-42AE-82FE-7C0C013EFF75}" type="sibTrans" cxnId="{FB557943-7526-41DD-BF48-D83F1A4AF119}">
      <dgm:prSet/>
      <dgm:spPr/>
      <dgm:t>
        <a:bodyPr/>
        <a:lstStyle/>
        <a:p>
          <a:endParaRPr lang="zh-CN" altLang="en-US"/>
        </a:p>
      </dgm:t>
    </dgm:pt>
    <dgm:pt modelId="{47173EB0-15EF-4850-958C-F447CE041B97}">
      <dgm:prSet phldrT="[文本]"/>
      <dgm:spPr/>
      <dgm:t>
        <a:bodyPr/>
        <a:lstStyle/>
        <a:p>
          <a:r>
            <a:rPr lang="zh-CN" altLang="en-US" dirty="0" smtClean="0"/>
            <a:t>教育</a:t>
          </a:r>
          <a:endParaRPr lang="zh-CN" altLang="en-US" dirty="0"/>
        </a:p>
      </dgm:t>
    </dgm:pt>
    <dgm:pt modelId="{AB15D748-2BF3-4CA3-AF5C-51BBD92C78AC}" type="parTrans" cxnId="{9668EFD1-43DD-447C-BB3B-E7194C1D5DB4}">
      <dgm:prSet/>
      <dgm:spPr/>
      <dgm:t>
        <a:bodyPr/>
        <a:lstStyle/>
        <a:p>
          <a:endParaRPr lang="zh-CN" altLang="en-US"/>
        </a:p>
      </dgm:t>
    </dgm:pt>
    <dgm:pt modelId="{384556C1-A34A-4CA1-A18B-FC8BABA2C447}" type="sibTrans" cxnId="{9668EFD1-43DD-447C-BB3B-E7194C1D5DB4}">
      <dgm:prSet/>
      <dgm:spPr/>
      <dgm:t>
        <a:bodyPr/>
        <a:lstStyle/>
        <a:p>
          <a:endParaRPr lang="zh-CN" altLang="en-US"/>
        </a:p>
      </dgm:t>
    </dgm:pt>
    <dgm:pt modelId="{BC38B573-CFCF-45CE-B462-4E587C982D3D}">
      <dgm:prSet phldrT="[文本]"/>
      <dgm:spPr/>
      <dgm:t>
        <a:bodyPr/>
        <a:lstStyle/>
        <a:p>
          <a:r>
            <a:rPr lang="zh-CN" altLang="en-US" dirty="0" smtClean="0"/>
            <a:t>游戏</a:t>
          </a:r>
          <a:endParaRPr lang="zh-CN" altLang="en-US" dirty="0"/>
        </a:p>
      </dgm:t>
    </dgm:pt>
    <dgm:pt modelId="{FED2212E-73DB-4649-B78E-00A03426FB45}" type="parTrans" cxnId="{0C9F81C0-A1B5-4558-8864-2C13D18810EB}">
      <dgm:prSet/>
      <dgm:spPr/>
      <dgm:t>
        <a:bodyPr/>
        <a:lstStyle/>
        <a:p>
          <a:endParaRPr lang="zh-CN" altLang="en-US"/>
        </a:p>
      </dgm:t>
    </dgm:pt>
    <dgm:pt modelId="{8D8AB7C3-D603-4E88-9B6B-831C458AFD20}" type="sibTrans" cxnId="{0C9F81C0-A1B5-4558-8864-2C13D18810EB}">
      <dgm:prSet/>
      <dgm:spPr/>
      <dgm:t>
        <a:bodyPr/>
        <a:lstStyle/>
        <a:p>
          <a:endParaRPr lang="zh-CN" altLang="en-US"/>
        </a:p>
      </dgm:t>
    </dgm:pt>
    <dgm:pt modelId="{D580C33D-9AB0-4566-9A63-730C1A31AAF8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工业</a:t>
          </a:r>
          <a:endParaRPr lang="zh-CN" altLang="en-US" dirty="0"/>
        </a:p>
      </dgm:t>
    </dgm:pt>
    <dgm:pt modelId="{B182809E-A327-4E7D-9D66-30C80A8CEC38}" type="parTrans" cxnId="{F760D68F-F291-4742-AC8E-A1E6328B79C6}">
      <dgm:prSet/>
      <dgm:spPr/>
      <dgm:t>
        <a:bodyPr/>
        <a:lstStyle/>
        <a:p>
          <a:endParaRPr lang="zh-CN" altLang="en-US"/>
        </a:p>
      </dgm:t>
    </dgm:pt>
    <dgm:pt modelId="{BD1BC882-EC8F-4A35-A881-EF6156A88185}" type="sibTrans" cxnId="{F760D68F-F291-4742-AC8E-A1E6328B79C6}">
      <dgm:prSet/>
      <dgm:spPr/>
      <dgm:t>
        <a:bodyPr/>
        <a:lstStyle/>
        <a:p>
          <a:endParaRPr lang="zh-CN" altLang="en-US"/>
        </a:p>
      </dgm:t>
    </dgm:pt>
    <dgm:pt modelId="{812CE85F-0A49-4841-87EE-C460D400B892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扫描服务</a:t>
          </a:r>
          <a:endParaRPr lang="zh-CN" altLang="en-US" dirty="0"/>
        </a:p>
      </dgm:t>
    </dgm:pt>
    <dgm:pt modelId="{52F6558D-B5A8-40C1-8998-0A96A039BE68}" type="parTrans" cxnId="{08F3D207-091E-4D75-9C4D-F7EB05965707}">
      <dgm:prSet/>
      <dgm:spPr/>
      <dgm:t>
        <a:bodyPr/>
        <a:lstStyle/>
        <a:p>
          <a:endParaRPr lang="zh-CN" altLang="en-US"/>
        </a:p>
      </dgm:t>
    </dgm:pt>
    <dgm:pt modelId="{454DC86E-1874-4562-B4B1-3111BB9ABA09}" type="sibTrans" cxnId="{08F3D207-091E-4D75-9C4D-F7EB05965707}">
      <dgm:prSet/>
      <dgm:spPr/>
      <dgm:t>
        <a:bodyPr/>
        <a:lstStyle/>
        <a:p>
          <a:endParaRPr lang="zh-CN" altLang="en-US"/>
        </a:p>
      </dgm:t>
    </dgm:pt>
    <dgm:pt modelId="{EF5D6496-EA05-40D0-8D4B-9333AFB469A7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打印服务</a:t>
          </a:r>
          <a:endParaRPr lang="zh-CN" altLang="en-US" dirty="0"/>
        </a:p>
      </dgm:t>
    </dgm:pt>
    <dgm:pt modelId="{00AD15E0-6B67-46EF-82C1-CB9A453F8378}" type="parTrans" cxnId="{42E89264-1428-4801-A9C0-8D514DF38DC7}">
      <dgm:prSet/>
      <dgm:spPr/>
      <dgm:t>
        <a:bodyPr/>
        <a:lstStyle/>
        <a:p>
          <a:endParaRPr lang="zh-CN" altLang="en-US"/>
        </a:p>
      </dgm:t>
    </dgm:pt>
    <dgm:pt modelId="{78513414-DE13-4D6D-AF3A-74ACBE53E39F}" type="sibTrans" cxnId="{42E89264-1428-4801-A9C0-8D514DF38DC7}">
      <dgm:prSet/>
      <dgm:spPr/>
      <dgm:t>
        <a:bodyPr/>
        <a:lstStyle/>
        <a:p>
          <a:endParaRPr lang="zh-CN" altLang="en-US"/>
        </a:p>
      </dgm:t>
    </dgm:pt>
    <dgm:pt modelId="{D74F1C84-6DA9-4F7E-AF0B-E7E35EC948AF}">
      <dgm:prSet phldrT="[文本]"/>
      <dgm:spPr/>
      <dgm:t>
        <a:bodyPr/>
        <a:lstStyle/>
        <a:p>
          <a:r>
            <a:rPr lang="zh-CN" altLang="en-US" dirty="0" smtClean="0"/>
            <a:t>网页游戏</a:t>
          </a:r>
          <a:endParaRPr lang="zh-CN" altLang="en-US" dirty="0"/>
        </a:p>
      </dgm:t>
    </dgm:pt>
    <dgm:pt modelId="{1E8A02EB-B7EC-4F48-BC8F-5BED9B79A937}" type="parTrans" cxnId="{60D3DDA2-0028-4CFB-90C7-3AB3B4D4D08C}">
      <dgm:prSet/>
      <dgm:spPr/>
      <dgm:t>
        <a:bodyPr/>
        <a:lstStyle/>
        <a:p>
          <a:endParaRPr lang="zh-CN" altLang="en-US"/>
        </a:p>
      </dgm:t>
    </dgm:pt>
    <dgm:pt modelId="{E2FFE4B4-05A6-46FE-AB6A-1D8FAE273B16}" type="sibTrans" cxnId="{60D3DDA2-0028-4CFB-90C7-3AB3B4D4D08C}">
      <dgm:prSet/>
      <dgm:spPr/>
      <dgm:t>
        <a:bodyPr/>
        <a:lstStyle/>
        <a:p>
          <a:endParaRPr lang="zh-CN" altLang="en-US"/>
        </a:p>
      </dgm:t>
    </dgm:pt>
    <dgm:pt modelId="{61A64E3E-3366-4BFA-BA09-F6A82B9E24D8}">
      <dgm:prSet phldrT="[文本]"/>
      <dgm:spPr/>
      <dgm:t>
        <a:bodyPr/>
        <a:lstStyle/>
        <a:p>
          <a:r>
            <a:rPr lang="zh-CN" altLang="en-US" dirty="0" smtClean="0"/>
            <a:t>移动微游戏</a:t>
          </a:r>
          <a:endParaRPr lang="zh-CN" altLang="en-US" dirty="0"/>
        </a:p>
      </dgm:t>
    </dgm:pt>
    <dgm:pt modelId="{33538AD3-1865-4DB6-8E4D-68194F6274C5}" type="parTrans" cxnId="{DE4869AF-51DF-456C-AB7A-A1BFB115D519}">
      <dgm:prSet/>
      <dgm:spPr/>
      <dgm:t>
        <a:bodyPr/>
        <a:lstStyle/>
        <a:p>
          <a:endParaRPr lang="zh-CN" altLang="en-US"/>
        </a:p>
      </dgm:t>
    </dgm:pt>
    <dgm:pt modelId="{78A33C69-4D59-4E2E-9AF8-9A9420247505}" type="sibTrans" cxnId="{DE4869AF-51DF-456C-AB7A-A1BFB115D519}">
      <dgm:prSet/>
      <dgm:spPr/>
      <dgm:t>
        <a:bodyPr/>
        <a:lstStyle/>
        <a:p>
          <a:endParaRPr lang="zh-CN" altLang="en-US"/>
        </a:p>
      </dgm:t>
    </dgm:pt>
    <dgm:pt modelId="{3A6FDB0E-F779-4C3A-8920-BD031637A53A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教育</a:t>
          </a:r>
          <a:endParaRPr lang="zh-CN" altLang="en-US" dirty="0"/>
        </a:p>
      </dgm:t>
    </dgm:pt>
    <dgm:pt modelId="{CC03E4C2-C48D-47B8-BA07-6420C83625A5}" type="parTrans" cxnId="{9368B1DE-E3BD-4BB3-B64E-4F8ACB1C1A6F}">
      <dgm:prSet/>
      <dgm:spPr/>
      <dgm:t>
        <a:bodyPr/>
        <a:lstStyle/>
        <a:p>
          <a:endParaRPr lang="zh-CN" altLang="en-US"/>
        </a:p>
      </dgm:t>
    </dgm:pt>
    <dgm:pt modelId="{972C9A75-5B14-4579-BA44-1D237218B35B}" type="sibTrans" cxnId="{9368B1DE-E3BD-4BB3-B64E-4F8ACB1C1A6F}">
      <dgm:prSet/>
      <dgm:spPr/>
      <dgm:t>
        <a:bodyPr/>
        <a:lstStyle/>
        <a:p>
          <a:endParaRPr lang="zh-CN" altLang="en-US"/>
        </a:p>
      </dgm:t>
    </dgm:pt>
    <dgm:pt modelId="{28F6638A-845D-4BEE-9B1E-FCBFD9F1FD08}">
      <dgm:prSet phldrT="[文本]"/>
      <dgm:spPr/>
      <dgm:t>
        <a:bodyPr/>
        <a:lstStyle/>
        <a:p>
          <a:r>
            <a:rPr lang="en-US" altLang="zh-CN" smtClean="0"/>
            <a:t>3D</a:t>
          </a:r>
          <a:r>
            <a:rPr lang="zh-CN" altLang="en-US" smtClean="0"/>
            <a:t>展示</a:t>
          </a:r>
          <a:endParaRPr lang="zh-CN" altLang="en-US" dirty="0"/>
        </a:p>
      </dgm:t>
    </dgm:pt>
    <dgm:pt modelId="{03E7B21E-4186-42BE-827C-B6D0425FF5F0}" type="parTrans" cxnId="{D1801BAD-D135-4F7A-A10E-AE0FDF0030EF}">
      <dgm:prSet/>
      <dgm:spPr/>
      <dgm:t>
        <a:bodyPr/>
        <a:lstStyle/>
        <a:p>
          <a:endParaRPr lang="zh-CN" altLang="en-US"/>
        </a:p>
      </dgm:t>
    </dgm:pt>
    <dgm:pt modelId="{D9058366-5026-4CE2-9675-ED906B73CC46}" type="sibTrans" cxnId="{D1801BAD-D135-4F7A-A10E-AE0FDF0030EF}">
      <dgm:prSet/>
      <dgm:spPr/>
      <dgm:t>
        <a:bodyPr/>
        <a:lstStyle/>
        <a:p>
          <a:endParaRPr lang="zh-CN" altLang="en-US"/>
        </a:p>
      </dgm:t>
    </dgm:pt>
    <dgm:pt modelId="{9FBFEC14-8EFF-44B6-9B01-9F4F0D2EEC94}">
      <dgm:prSet phldrT="[文本]"/>
      <dgm:spPr/>
      <dgm:t>
        <a:bodyPr/>
        <a:lstStyle/>
        <a:p>
          <a:r>
            <a:rPr lang="zh-CN" altLang="en-US" dirty="0" smtClean="0"/>
            <a:t>电商</a:t>
          </a:r>
          <a:endParaRPr lang="zh-CN" altLang="en-US" dirty="0"/>
        </a:p>
      </dgm:t>
    </dgm:pt>
    <dgm:pt modelId="{DDFB0746-D4C6-4D47-B7EA-6884FC5D37EA}" type="parTrans" cxnId="{EB9E43BE-AC1F-4C14-8DCF-562BDA57F8B7}">
      <dgm:prSet/>
      <dgm:spPr/>
      <dgm:t>
        <a:bodyPr/>
        <a:lstStyle/>
        <a:p>
          <a:endParaRPr lang="zh-CN" altLang="en-US"/>
        </a:p>
      </dgm:t>
    </dgm:pt>
    <dgm:pt modelId="{5F6306FB-CDBB-40CC-B145-8FE053E441DB}" type="sibTrans" cxnId="{EB9E43BE-AC1F-4C14-8DCF-562BDA57F8B7}">
      <dgm:prSet/>
      <dgm:spPr/>
      <dgm:t>
        <a:bodyPr/>
        <a:lstStyle/>
        <a:p>
          <a:endParaRPr lang="zh-CN" altLang="en-US"/>
        </a:p>
      </dgm:t>
    </dgm:pt>
    <dgm:pt modelId="{7C42C58E-305C-4733-9D21-B9534A1162D9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营销</a:t>
          </a:r>
          <a:endParaRPr lang="zh-CN" altLang="en-US" dirty="0"/>
        </a:p>
      </dgm:t>
    </dgm:pt>
    <dgm:pt modelId="{28D8EDA1-D38A-4E97-8070-44F742BE4FFE}" type="parTrans" cxnId="{D396FEAB-234B-4D9A-90EB-AC63F5193C7F}">
      <dgm:prSet/>
      <dgm:spPr/>
      <dgm:t>
        <a:bodyPr/>
        <a:lstStyle/>
        <a:p>
          <a:endParaRPr lang="zh-CN" altLang="en-US"/>
        </a:p>
      </dgm:t>
    </dgm:pt>
    <dgm:pt modelId="{9A162B30-6542-452E-AF8F-5C961EC2DB94}" type="sibTrans" cxnId="{D396FEAB-234B-4D9A-90EB-AC63F5193C7F}">
      <dgm:prSet/>
      <dgm:spPr/>
      <dgm:t>
        <a:bodyPr/>
        <a:lstStyle/>
        <a:p>
          <a:endParaRPr lang="zh-CN" altLang="en-US"/>
        </a:p>
      </dgm:t>
    </dgm:pt>
    <dgm:pt modelId="{13AD8B3B-8CEA-49FC-80B4-430E4CC3A835}">
      <dgm:prSet phldrT="[文本]"/>
      <dgm:spPr/>
      <dgm:t>
        <a:bodyPr/>
        <a:lstStyle/>
        <a:p>
          <a:r>
            <a:rPr lang="en-US" altLang="zh-CN" smtClean="0"/>
            <a:t>VR/AR</a:t>
          </a:r>
          <a:endParaRPr lang="zh-CN" altLang="en-US" dirty="0"/>
        </a:p>
      </dgm:t>
    </dgm:pt>
    <dgm:pt modelId="{2ED121F1-0975-444C-84A0-96A913A2A7C5}" type="parTrans" cxnId="{ABEF22F9-4080-475F-8BD4-7FE39366E694}">
      <dgm:prSet/>
      <dgm:spPr/>
      <dgm:t>
        <a:bodyPr/>
        <a:lstStyle/>
        <a:p>
          <a:endParaRPr lang="zh-CN" altLang="en-US"/>
        </a:p>
      </dgm:t>
    </dgm:pt>
    <dgm:pt modelId="{574BA302-0CD0-40D8-B501-A418902CD1AC}" type="sibTrans" cxnId="{ABEF22F9-4080-475F-8BD4-7FE39366E694}">
      <dgm:prSet/>
      <dgm:spPr/>
      <dgm:t>
        <a:bodyPr/>
        <a:lstStyle/>
        <a:p>
          <a:endParaRPr lang="zh-CN" altLang="en-US"/>
        </a:p>
      </dgm:t>
    </dgm:pt>
    <dgm:pt modelId="{D05C54D5-ABA8-4917-B81D-D5F118084DF6}" type="pres">
      <dgm:prSet presAssocID="{170A9052-038B-429C-BE6B-749C249822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9687E2-E103-44F1-87FB-582606D4EF2F}" type="pres">
      <dgm:prSet presAssocID="{11E2C29D-FAFA-48C1-837F-531E7A2D5632}" presName="hierRoot1" presStyleCnt="0">
        <dgm:presLayoutVars>
          <dgm:hierBranch val="init"/>
        </dgm:presLayoutVars>
      </dgm:prSet>
      <dgm:spPr/>
    </dgm:pt>
    <dgm:pt modelId="{D4EA7313-09BA-4B73-9611-2D0D9059AA5F}" type="pres">
      <dgm:prSet presAssocID="{11E2C29D-FAFA-48C1-837F-531E7A2D5632}" presName="rootComposite1" presStyleCnt="0"/>
      <dgm:spPr/>
    </dgm:pt>
    <dgm:pt modelId="{EB391164-418A-4398-AA94-F31039A7880F}" type="pres">
      <dgm:prSet presAssocID="{11E2C29D-FAFA-48C1-837F-531E7A2D5632}" presName="rootText1" presStyleLbl="node0" presStyleIdx="0" presStyleCnt="1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C26BD1-0AC6-462E-A1A4-DF3E753F85CF}" type="pres">
      <dgm:prSet presAssocID="{11E2C29D-FAFA-48C1-837F-531E7A2D563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6439874-BCC2-43B4-B439-387AF660F66A}" type="pres">
      <dgm:prSet presAssocID="{11E2C29D-FAFA-48C1-837F-531E7A2D5632}" presName="hierChild2" presStyleCnt="0"/>
      <dgm:spPr/>
    </dgm:pt>
    <dgm:pt modelId="{BFAD79C0-D5FA-4718-9ACC-921317ADE23E}" type="pres">
      <dgm:prSet presAssocID="{EA20242C-6436-45ED-9A5C-504DBE2D632A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E9CB6878-54C8-4FAB-BF48-188CD79FDB5F}" type="pres">
      <dgm:prSet presAssocID="{EACB0FA4-4C20-499C-961F-7510865C54D5}" presName="hierRoot2" presStyleCnt="0">
        <dgm:presLayoutVars>
          <dgm:hierBranch val="init"/>
        </dgm:presLayoutVars>
      </dgm:prSet>
      <dgm:spPr/>
    </dgm:pt>
    <dgm:pt modelId="{D6E349B9-9EB8-4C71-88B0-EAE06C38D265}" type="pres">
      <dgm:prSet presAssocID="{EACB0FA4-4C20-499C-961F-7510865C54D5}" presName="rootComposite" presStyleCnt="0"/>
      <dgm:spPr/>
    </dgm:pt>
    <dgm:pt modelId="{31F43FAA-8908-4C1D-947C-C1DF04CD4261}" type="pres">
      <dgm:prSet presAssocID="{EACB0FA4-4C20-499C-961F-7510865C54D5}" presName="rootText" presStyleLbl="node2" presStyleIdx="0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77514-3E44-42C2-8545-D2A39A16B460}" type="pres">
      <dgm:prSet presAssocID="{EACB0FA4-4C20-499C-961F-7510865C54D5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B1D58DA2-385E-459A-94FE-D7CABA67167F}" type="pres">
      <dgm:prSet presAssocID="{EACB0FA4-4C20-499C-961F-7510865C54D5}" presName="hierChild4" presStyleCnt="0"/>
      <dgm:spPr/>
    </dgm:pt>
    <dgm:pt modelId="{7B99B054-FBD5-40DA-82D3-3BE7670375A3}" type="pres">
      <dgm:prSet presAssocID="{03E7B21E-4186-42BE-827C-B6D0425FF5F0}" presName="Name64" presStyleLbl="parChTrans1D3" presStyleIdx="0" presStyleCnt="8"/>
      <dgm:spPr/>
      <dgm:t>
        <a:bodyPr/>
        <a:lstStyle/>
        <a:p>
          <a:endParaRPr lang="zh-CN" altLang="en-US"/>
        </a:p>
      </dgm:t>
    </dgm:pt>
    <dgm:pt modelId="{EF68A5E6-23CF-49F5-81B1-00595EE0CDCB}" type="pres">
      <dgm:prSet presAssocID="{28F6638A-845D-4BEE-9B1E-FCBFD9F1FD08}" presName="hierRoot2" presStyleCnt="0">
        <dgm:presLayoutVars>
          <dgm:hierBranch val="init"/>
        </dgm:presLayoutVars>
      </dgm:prSet>
      <dgm:spPr/>
    </dgm:pt>
    <dgm:pt modelId="{73CFEF7E-95BC-42AB-9187-531000C28068}" type="pres">
      <dgm:prSet presAssocID="{28F6638A-845D-4BEE-9B1E-FCBFD9F1FD08}" presName="rootComposite" presStyleCnt="0"/>
      <dgm:spPr/>
    </dgm:pt>
    <dgm:pt modelId="{A54F1C4E-0A2F-4B91-A00C-01AE919BBFA4}" type="pres">
      <dgm:prSet presAssocID="{28F6638A-845D-4BEE-9B1E-FCBFD9F1FD08}" presName="rootText" presStyleLbl="node3" presStyleIdx="0" presStyleCnt="8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8774A0-2E22-4881-9A85-4F175EBC7A48}" type="pres">
      <dgm:prSet presAssocID="{28F6638A-845D-4BEE-9B1E-FCBFD9F1FD08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55FF9490-8797-4FE1-8772-D6A7DBD2A4F6}" type="pres">
      <dgm:prSet presAssocID="{28F6638A-845D-4BEE-9B1E-FCBFD9F1FD08}" presName="hierChild4" presStyleCnt="0"/>
      <dgm:spPr/>
    </dgm:pt>
    <dgm:pt modelId="{732AF4A0-0962-4086-A98F-8121E634CC9F}" type="pres">
      <dgm:prSet presAssocID="{28F6638A-845D-4BEE-9B1E-FCBFD9F1FD08}" presName="hierChild5" presStyleCnt="0"/>
      <dgm:spPr/>
    </dgm:pt>
    <dgm:pt modelId="{95945F82-4DC9-41C7-91DF-DDC6233A2F4E}" type="pres">
      <dgm:prSet presAssocID="{2ED121F1-0975-444C-84A0-96A913A2A7C5}" presName="Name64" presStyleLbl="parChTrans1D3" presStyleIdx="1" presStyleCnt="8"/>
      <dgm:spPr/>
    </dgm:pt>
    <dgm:pt modelId="{6D2627F8-2BCD-4C69-AB57-DB3CE38B9FAC}" type="pres">
      <dgm:prSet presAssocID="{13AD8B3B-8CEA-49FC-80B4-430E4CC3A835}" presName="hierRoot2" presStyleCnt="0">
        <dgm:presLayoutVars>
          <dgm:hierBranch val="init"/>
        </dgm:presLayoutVars>
      </dgm:prSet>
      <dgm:spPr/>
    </dgm:pt>
    <dgm:pt modelId="{348E6D2D-70DE-477B-90F7-21275B735439}" type="pres">
      <dgm:prSet presAssocID="{13AD8B3B-8CEA-49FC-80B4-430E4CC3A835}" presName="rootComposite" presStyleCnt="0"/>
      <dgm:spPr/>
    </dgm:pt>
    <dgm:pt modelId="{2AB0F588-FF69-4D65-AC73-AB1EAC6DC280}" type="pres">
      <dgm:prSet presAssocID="{13AD8B3B-8CEA-49FC-80B4-430E4CC3A835}" presName="rootText" presStyleLbl="node3" presStyleIdx="1" presStyleCnt="8" custScaleX="130658" custScaleY="738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66E6FA-BFD4-45FF-8ED9-719F99D48C00}" type="pres">
      <dgm:prSet presAssocID="{13AD8B3B-8CEA-49FC-80B4-430E4CC3A835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C2782D89-D570-473C-80A6-BB369514D6B4}" type="pres">
      <dgm:prSet presAssocID="{13AD8B3B-8CEA-49FC-80B4-430E4CC3A835}" presName="hierChild4" presStyleCnt="0"/>
      <dgm:spPr/>
    </dgm:pt>
    <dgm:pt modelId="{F439923E-AE6E-451F-873F-2AF9069DBBB9}" type="pres">
      <dgm:prSet presAssocID="{13AD8B3B-8CEA-49FC-80B4-430E4CC3A835}" presName="hierChild5" presStyleCnt="0"/>
      <dgm:spPr/>
    </dgm:pt>
    <dgm:pt modelId="{AF1A7E34-87B2-4A98-8236-3CE1E5FA0CF5}" type="pres">
      <dgm:prSet presAssocID="{EACB0FA4-4C20-499C-961F-7510865C54D5}" presName="hierChild5" presStyleCnt="0"/>
      <dgm:spPr/>
    </dgm:pt>
    <dgm:pt modelId="{F87B7CC4-0520-40A9-9F7C-A4B45C125EBD}" type="pres">
      <dgm:prSet presAssocID="{DDFB0746-D4C6-4D47-B7EA-6884FC5D37EA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4C8FDBB0-AF31-4576-8E54-4AADCDCDB289}" type="pres">
      <dgm:prSet presAssocID="{9FBFEC14-8EFF-44B6-9B01-9F4F0D2EEC94}" presName="hierRoot2" presStyleCnt="0">
        <dgm:presLayoutVars>
          <dgm:hierBranch val="init"/>
        </dgm:presLayoutVars>
      </dgm:prSet>
      <dgm:spPr/>
    </dgm:pt>
    <dgm:pt modelId="{3639B7CD-4ECB-4396-92A5-CFAE81B03946}" type="pres">
      <dgm:prSet presAssocID="{9FBFEC14-8EFF-44B6-9B01-9F4F0D2EEC94}" presName="rootComposite" presStyleCnt="0"/>
      <dgm:spPr/>
    </dgm:pt>
    <dgm:pt modelId="{A5F11F61-76DF-4302-AD52-8D0FA2C4541C}" type="pres">
      <dgm:prSet presAssocID="{9FBFEC14-8EFF-44B6-9B01-9F4F0D2EEC94}" presName="rootText" presStyleLbl="node2" presStyleIdx="1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D7FBF0-51B7-45C4-93E8-C46F3ABAB83A}" type="pres">
      <dgm:prSet presAssocID="{9FBFEC14-8EFF-44B6-9B01-9F4F0D2EEC94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C1ADF73C-5ADF-4CE3-89CD-67DBA9334577}" type="pres">
      <dgm:prSet presAssocID="{9FBFEC14-8EFF-44B6-9B01-9F4F0D2EEC94}" presName="hierChild4" presStyleCnt="0"/>
      <dgm:spPr/>
    </dgm:pt>
    <dgm:pt modelId="{6697AC51-4B9A-4BB9-AFB0-FBCEBE8283E9}" type="pres">
      <dgm:prSet presAssocID="{28D8EDA1-D38A-4E97-8070-44F742BE4FFE}" presName="Name64" presStyleLbl="parChTrans1D3" presStyleIdx="2" presStyleCnt="8"/>
      <dgm:spPr/>
      <dgm:t>
        <a:bodyPr/>
        <a:lstStyle/>
        <a:p>
          <a:endParaRPr lang="zh-CN" altLang="en-US"/>
        </a:p>
      </dgm:t>
    </dgm:pt>
    <dgm:pt modelId="{60F08525-A305-4843-9996-E295B51D40F8}" type="pres">
      <dgm:prSet presAssocID="{7C42C58E-305C-4733-9D21-B9534A1162D9}" presName="hierRoot2" presStyleCnt="0">
        <dgm:presLayoutVars>
          <dgm:hierBranch val="init"/>
        </dgm:presLayoutVars>
      </dgm:prSet>
      <dgm:spPr/>
    </dgm:pt>
    <dgm:pt modelId="{A4E1824F-1086-4B9E-9928-D01643105E59}" type="pres">
      <dgm:prSet presAssocID="{7C42C58E-305C-4733-9D21-B9534A1162D9}" presName="rootComposite" presStyleCnt="0"/>
      <dgm:spPr/>
    </dgm:pt>
    <dgm:pt modelId="{71B74F20-0006-4890-B7C3-F3403505F549}" type="pres">
      <dgm:prSet presAssocID="{7C42C58E-305C-4733-9D21-B9534A1162D9}" presName="rootText" presStyleLbl="node3" presStyleIdx="2" presStyleCnt="8" custScaleX="131360" custScaleY="625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5A1BF5-3FA0-40E0-A5B4-BCE7CAB3E9A6}" type="pres">
      <dgm:prSet presAssocID="{7C42C58E-305C-4733-9D21-B9534A1162D9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6F19446F-316B-486F-A315-41C650B84572}" type="pres">
      <dgm:prSet presAssocID="{7C42C58E-305C-4733-9D21-B9534A1162D9}" presName="hierChild4" presStyleCnt="0"/>
      <dgm:spPr/>
    </dgm:pt>
    <dgm:pt modelId="{68D3B41B-5782-4E3D-81C8-330BFADF9B00}" type="pres">
      <dgm:prSet presAssocID="{7C42C58E-305C-4733-9D21-B9534A1162D9}" presName="hierChild5" presStyleCnt="0"/>
      <dgm:spPr/>
    </dgm:pt>
    <dgm:pt modelId="{DFFAA1BA-FB63-4101-8925-6DDA6FE9B630}" type="pres">
      <dgm:prSet presAssocID="{9FBFEC14-8EFF-44B6-9B01-9F4F0D2EEC94}" presName="hierChild5" presStyleCnt="0"/>
      <dgm:spPr/>
    </dgm:pt>
    <dgm:pt modelId="{4880E510-D2CF-418D-BCDB-F9476D02E2E3}" type="pres">
      <dgm:prSet presAssocID="{AB15D748-2BF3-4CA3-AF5C-51BBD92C78AC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73165F94-4933-491F-832B-62321413A5A4}" type="pres">
      <dgm:prSet presAssocID="{47173EB0-15EF-4850-958C-F447CE041B97}" presName="hierRoot2" presStyleCnt="0">
        <dgm:presLayoutVars>
          <dgm:hierBranch val="init"/>
        </dgm:presLayoutVars>
      </dgm:prSet>
      <dgm:spPr/>
    </dgm:pt>
    <dgm:pt modelId="{CD9A21BD-36A3-4052-BAE6-EF1D1C08D66E}" type="pres">
      <dgm:prSet presAssocID="{47173EB0-15EF-4850-958C-F447CE041B97}" presName="rootComposite" presStyleCnt="0"/>
      <dgm:spPr/>
    </dgm:pt>
    <dgm:pt modelId="{0ED498D8-C7AF-4B41-B4BE-028D859E103B}" type="pres">
      <dgm:prSet presAssocID="{47173EB0-15EF-4850-958C-F447CE041B97}" presName="rootText" presStyleLbl="node2" presStyleIdx="2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4EC35D-76F6-428E-B8FF-370FC28E6E2A}" type="pres">
      <dgm:prSet presAssocID="{47173EB0-15EF-4850-958C-F447CE041B97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7000EDD8-F806-4EE0-86AD-14461D3513DC}" type="pres">
      <dgm:prSet presAssocID="{47173EB0-15EF-4850-958C-F447CE041B97}" presName="hierChild4" presStyleCnt="0"/>
      <dgm:spPr/>
    </dgm:pt>
    <dgm:pt modelId="{0E28BBFF-8B06-4F1A-94F8-242C83941406}" type="pres">
      <dgm:prSet presAssocID="{CC03E4C2-C48D-47B8-BA07-6420C83625A5}" presName="Name64" presStyleLbl="parChTrans1D3" presStyleIdx="3" presStyleCnt="8"/>
      <dgm:spPr/>
      <dgm:t>
        <a:bodyPr/>
        <a:lstStyle/>
        <a:p>
          <a:endParaRPr lang="zh-CN" altLang="en-US"/>
        </a:p>
      </dgm:t>
    </dgm:pt>
    <dgm:pt modelId="{A28AFDC2-C06F-4126-84D8-A6117EA5A5C8}" type="pres">
      <dgm:prSet presAssocID="{3A6FDB0E-F779-4C3A-8920-BD031637A53A}" presName="hierRoot2" presStyleCnt="0">
        <dgm:presLayoutVars>
          <dgm:hierBranch val="init"/>
        </dgm:presLayoutVars>
      </dgm:prSet>
      <dgm:spPr/>
    </dgm:pt>
    <dgm:pt modelId="{F3D2E4EB-1683-4F10-A4AB-F6FA4088F821}" type="pres">
      <dgm:prSet presAssocID="{3A6FDB0E-F779-4C3A-8920-BD031637A53A}" presName="rootComposite" presStyleCnt="0"/>
      <dgm:spPr/>
    </dgm:pt>
    <dgm:pt modelId="{E97522DB-3EC6-40DD-B2FF-75A60AB716D3}" type="pres">
      <dgm:prSet presAssocID="{3A6FDB0E-F779-4C3A-8920-BD031637A53A}" presName="rootText" presStyleLbl="node3" presStyleIdx="3" presStyleCnt="8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EE4214-A910-4C1E-8941-A68BA8EA24B4}" type="pres">
      <dgm:prSet presAssocID="{3A6FDB0E-F779-4C3A-8920-BD031637A53A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736A6AE2-F5F5-453D-9FB9-FB1DB11D1936}" type="pres">
      <dgm:prSet presAssocID="{3A6FDB0E-F779-4C3A-8920-BD031637A53A}" presName="hierChild4" presStyleCnt="0"/>
      <dgm:spPr/>
    </dgm:pt>
    <dgm:pt modelId="{B186CE5A-4EF7-44CC-AEDF-7E52573C41E8}" type="pres">
      <dgm:prSet presAssocID="{3A6FDB0E-F779-4C3A-8920-BD031637A53A}" presName="hierChild5" presStyleCnt="0"/>
      <dgm:spPr/>
    </dgm:pt>
    <dgm:pt modelId="{0AED0316-85AC-4A3B-A7D1-7A1E6418476C}" type="pres">
      <dgm:prSet presAssocID="{47173EB0-15EF-4850-958C-F447CE041B97}" presName="hierChild5" presStyleCnt="0"/>
      <dgm:spPr/>
    </dgm:pt>
    <dgm:pt modelId="{0F26378D-1B27-4850-B2F6-63C26222E2D1}" type="pres">
      <dgm:prSet presAssocID="{FED2212E-73DB-4649-B78E-00A03426FB45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782BA52B-6416-4B36-95E6-1D12108E0123}" type="pres">
      <dgm:prSet presAssocID="{BC38B573-CFCF-45CE-B462-4E587C982D3D}" presName="hierRoot2" presStyleCnt="0">
        <dgm:presLayoutVars>
          <dgm:hierBranch val="init"/>
        </dgm:presLayoutVars>
      </dgm:prSet>
      <dgm:spPr/>
    </dgm:pt>
    <dgm:pt modelId="{C9A0EC10-8FB2-4BE7-9B8A-70071F0219BF}" type="pres">
      <dgm:prSet presAssocID="{BC38B573-CFCF-45CE-B462-4E587C982D3D}" presName="rootComposite" presStyleCnt="0"/>
      <dgm:spPr/>
    </dgm:pt>
    <dgm:pt modelId="{7B1419A8-3785-44C6-B19F-ED53585A9F13}" type="pres">
      <dgm:prSet presAssocID="{BC38B573-CFCF-45CE-B462-4E587C982D3D}" presName="rootText" presStyleLbl="node2" presStyleIdx="3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D6B753-8558-438E-9E48-FAFC361C6308}" type="pres">
      <dgm:prSet presAssocID="{BC38B573-CFCF-45CE-B462-4E587C982D3D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26565B0C-D1A9-4DFB-87A6-3EC20EBA3AA5}" type="pres">
      <dgm:prSet presAssocID="{BC38B573-CFCF-45CE-B462-4E587C982D3D}" presName="hierChild4" presStyleCnt="0"/>
      <dgm:spPr/>
    </dgm:pt>
    <dgm:pt modelId="{30053757-4B43-4DDE-BE22-7869991F1C2F}" type="pres">
      <dgm:prSet presAssocID="{1E8A02EB-B7EC-4F48-BC8F-5BED9B79A937}" presName="Name64" presStyleLbl="parChTrans1D3" presStyleIdx="4" presStyleCnt="8"/>
      <dgm:spPr/>
      <dgm:t>
        <a:bodyPr/>
        <a:lstStyle/>
        <a:p>
          <a:endParaRPr lang="zh-CN" altLang="en-US"/>
        </a:p>
      </dgm:t>
    </dgm:pt>
    <dgm:pt modelId="{BB6F0A6D-B850-468D-BBF0-460CDF8C2AB9}" type="pres">
      <dgm:prSet presAssocID="{D74F1C84-6DA9-4F7E-AF0B-E7E35EC948AF}" presName="hierRoot2" presStyleCnt="0">
        <dgm:presLayoutVars>
          <dgm:hierBranch val="init"/>
        </dgm:presLayoutVars>
      </dgm:prSet>
      <dgm:spPr/>
    </dgm:pt>
    <dgm:pt modelId="{75321EEA-7F85-4794-9AE5-9DA427EB0FF3}" type="pres">
      <dgm:prSet presAssocID="{D74F1C84-6DA9-4F7E-AF0B-E7E35EC948AF}" presName="rootComposite" presStyleCnt="0"/>
      <dgm:spPr/>
    </dgm:pt>
    <dgm:pt modelId="{4C0A5C08-90D1-4EF0-A8BB-DE7CFF0CB4B0}" type="pres">
      <dgm:prSet presAssocID="{D74F1C84-6DA9-4F7E-AF0B-E7E35EC948AF}" presName="rootText" presStyleLbl="node3" presStyleIdx="4" presStyleCnt="8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9870CB-A057-4657-B7F1-49F2B590EFD3}" type="pres">
      <dgm:prSet presAssocID="{D74F1C84-6DA9-4F7E-AF0B-E7E35EC948AF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8A1774D5-67D6-46C0-8F46-A13CC9E9FFFC}" type="pres">
      <dgm:prSet presAssocID="{D74F1C84-6DA9-4F7E-AF0B-E7E35EC948AF}" presName="hierChild4" presStyleCnt="0"/>
      <dgm:spPr/>
    </dgm:pt>
    <dgm:pt modelId="{EBDBBB11-BECA-41D0-B23D-5D1D6F5F8838}" type="pres">
      <dgm:prSet presAssocID="{D74F1C84-6DA9-4F7E-AF0B-E7E35EC948AF}" presName="hierChild5" presStyleCnt="0"/>
      <dgm:spPr/>
    </dgm:pt>
    <dgm:pt modelId="{FE54FC71-9DD4-46F6-94F6-402F47EFC348}" type="pres">
      <dgm:prSet presAssocID="{33538AD3-1865-4DB6-8E4D-68194F6274C5}" presName="Name64" presStyleLbl="parChTrans1D3" presStyleIdx="5" presStyleCnt="8"/>
      <dgm:spPr/>
      <dgm:t>
        <a:bodyPr/>
        <a:lstStyle/>
        <a:p>
          <a:endParaRPr lang="zh-CN" altLang="en-US"/>
        </a:p>
      </dgm:t>
    </dgm:pt>
    <dgm:pt modelId="{FD7E493B-E748-4575-AAA2-9DEE08FDCAFB}" type="pres">
      <dgm:prSet presAssocID="{61A64E3E-3366-4BFA-BA09-F6A82B9E24D8}" presName="hierRoot2" presStyleCnt="0">
        <dgm:presLayoutVars>
          <dgm:hierBranch val="init"/>
        </dgm:presLayoutVars>
      </dgm:prSet>
      <dgm:spPr/>
    </dgm:pt>
    <dgm:pt modelId="{1BDF3D72-02E1-4244-AB3E-87B52B5E1DE7}" type="pres">
      <dgm:prSet presAssocID="{61A64E3E-3366-4BFA-BA09-F6A82B9E24D8}" presName="rootComposite" presStyleCnt="0"/>
      <dgm:spPr/>
    </dgm:pt>
    <dgm:pt modelId="{A176BAFE-20D3-4D0F-80A6-C0A2FE6467A5}" type="pres">
      <dgm:prSet presAssocID="{61A64E3E-3366-4BFA-BA09-F6A82B9E24D8}" presName="rootText" presStyleLbl="node3" presStyleIdx="5" presStyleCnt="8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BF6A26-3C45-4B4E-9170-7E88B8D6CBAA}" type="pres">
      <dgm:prSet presAssocID="{61A64E3E-3366-4BFA-BA09-F6A82B9E24D8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6D8292A5-D2E7-481D-B359-DEE958AE2761}" type="pres">
      <dgm:prSet presAssocID="{61A64E3E-3366-4BFA-BA09-F6A82B9E24D8}" presName="hierChild4" presStyleCnt="0"/>
      <dgm:spPr/>
    </dgm:pt>
    <dgm:pt modelId="{E2092F0F-5E99-411D-8E74-6E467030128E}" type="pres">
      <dgm:prSet presAssocID="{61A64E3E-3366-4BFA-BA09-F6A82B9E24D8}" presName="hierChild5" presStyleCnt="0"/>
      <dgm:spPr/>
    </dgm:pt>
    <dgm:pt modelId="{E086019A-AB17-4095-AEE8-B08F9074EC41}" type="pres">
      <dgm:prSet presAssocID="{BC38B573-CFCF-45CE-B462-4E587C982D3D}" presName="hierChild5" presStyleCnt="0"/>
      <dgm:spPr/>
    </dgm:pt>
    <dgm:pt modelId="{33EA4840-7194-422E-B5B6-55F3037AAD4F}" type="pres">
      <dgm:prSet presAssocID="{B182809E-A327-4E7D-9D66-30C80A8CEC38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29555D8F-A391-4E97-86C7-D185A0725BA0}" type="pres">
      <dgm:prSet presAssocID="{D580C33D-9AB0-4566-9A63-730C1A31AAF8}" presName="hierRoot2" presStyleCnt="0">
        <dgm:presLayoutVars>
          <dgm:hierBranch val="init"/>
        </dgm:presLayoutVars>
      </dgm:prSet>
      <dgm:spPr/>
    </dgm:pt>
    <dgm:pt modelId="{5962189E-E0C4-47FE-8835-F5029BFD4F55}" type="pres">
      <dgm:prSet presAssocID="{D580C33D-9AB0-4566-9A63-730C1A31AAF8}" presName="rootComposite" presStyleCnt="0"/>
      <dgm:spPr/>
    </dgm:pt>
    <dgm:pt modelId="{DA4C4AD5-BF84-4522-9555-A157E1A787FC}" type="pres">
      <dgm:prSet presAssocID="{D580C33D-9AB0-4566-9A63-730C1A31AAF8}" presName="rootText" presStyleLbl="node2" presStyleIdx="4" presStyleCnt="5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854DC-F7C2-4DC1-99B9-A1D188B97071}" type="pres">
      <dgm:prSet presAssocID="{D580C33D-9AB0-4566-9A63-730C1A31AAF8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EB7D4658-F4E5-48FE-9C31-0292BC6BB6C3}" type="pres">
      <dgm:prSet presAssocID="{D580C33D-9AB0-4566-9A63-730C1A31AAF8}" presName="hierChild4" presStyleCnt="0"/>
      <dgm:spPr/>
    </dgm:pt>
    <dgm:pt modelId="{18ECBD95-0073-405D-A038-3BAE6CC54879}" type="pres">
      <dgm:prSet presAssocID="{52F6558D-B5A8-40C1-8998-0A96A039BE68}" presName="Name64" presStyleLbl="parChTrans1D3" presStyleIdx="6" presStyleCnt="8"/>
      <dgm:spPr/>
      <dgm:t>
        <a:bodyPr/>
        <a:lstStyle/>
        <a:p>
          <a:endParaRPr lang="zh-CN" altLang="en-US"/>
        </a:p>
      </dgm:t>
    </dgm:pt>
    <dgm:pt modelId="{A5884426-C90E-47FD-8E6F-A8457897EC83}" type="pres">
      <dgm:prSet presAssocID="{812CE85F-0A49-4841-87EE-C460D400B892}" presName="hierRoot2" presStyleCnt="0">
        <dgm:presLayoutVars>
          <dgm:hierBranch val="init"/>
        </dgm:presLayoutVars>
      </dgm:prSet>
      <dgm:spPr/>
    </dgm:pt>
    <dgm:pt modelId="{03B702B7-C6EF-42F8-85B3-6D3B496F7C04}" type="pres">
      <dgm:prSet presAssocID="{812CE85F-0A49-4841-87EE-C460D400B892}" presName="rootComposite" presStyleCnt="0"/>
      <dgm:spPr/>
    </dgm:pt>
    <dgm:pt modelId="{49913767-4C5B-4160-8D1A-C9A929DB2B69}" type="pres">
      <dgm:prSet presAssocID="{812CE85F-0A49-4841-87EE-C460D400B892}" presName="rootText" presStyleLbl="node3" presStyleIdx="6" presStyleCnt="8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BC3DE8-0F12-402A-83CC-445905F1EB6D}" type="pres">
      <dgm:prSet presAssocID="{812CE85F-0A49-4841-87EE-C460D400B892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8589B43E-E603-48D2-AAD0-18BBDDA12702}" type="pres">
      <dgm:prSet presAssocID="{812CE85F-0A49-4841-87EE-C460D400B892}" presName="hierChild4" presStyleCnt="0"/>
      <dgm:spPr/>
    </dgm:pt>
    <dgm:pt modelId="{E3662E68-3520-4ADE-A090-9001F7AA827A}" type="pres">
      <dgm:prSet presAssocID="{812CE85F-0A49-4841-87EE-C460D400B892}" presName="hierChild5" presStyleCnt="0"/>
      <dgm:spPr/>
    </dgm:pt>
    <dgm:pt modelId="{055457CF-3170-43AA-AAFB-2504AEBF2B2C}" type="pres">
      <dgm:prSet presAssocID="{00AD15E0-6B67-46EF-82C1-CB9A453F8378}" presName="Name64" presStyleLbl="parChTrans1D3" presStyleIdx="7" presStyleCnt="8"/>
      <dgm:spPr/>
      <dgm:t>
        <a:bodyPr/>
        <a:lstStyle/>
        <a:p>
          <a:endParaRPr lang="zh-CN" altLang="en-US"/>
        </a:p>
      </dgm:t>
    </dgm:pt>
    <dgm:pt modelId="{09F50A19-ECB6-4029-8DD7-2A89D74D84EC}" type="pres">
      <dgm:prSet presAssocID="{EF5D6496-EA05-40D0-8D4B-9333AFB469A7}" presName="hierRoot2" presStyleCnt="0">
        <dgm:presLayoutVars>
          <dgm:hierBranch val="init"/>
        </dgm:presLayoutVars>
      </dgm:prSet>
      <dgm:spPr/>
    </dgm:pt>
    <dgm:pt modelId="{50317950-CA2F-4DFF-9094-0F77EB2A32CB}" type="pres">
      <dgm:prSet presAssocID="{EF5D6496-EA05-40D0-8D4B-9333AFB469A7}" presName="rootComposite" presStyleCnt="0"/>
      <dgm:spPr/>
    </dgm:pt>
    <dgm:pt modelId="{418DF484-22F1-4DB2-B6C9-FE168AA76828}" type="pres">
      <dgm:prSet presAssocID="{EF5D6496-EA05-40D0-8D4B-9333AFB469A7}" presName="rootText" presStyleLbl="node3" presStyleIdx="7" presStyleCnt="8" custScaleX="129233" custScaleY="650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685968-F2BD-43E3-A654-7B203C4BC369}" type="pres">
      <dgm:prSet presAssocID="{EF5D6496-EA05-40D0-8D4B-9333AFB469A7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041AD0AC-C05B-4371-B01F-0CB17AF0E4B5}" type="pres">
      <dgm:prSet presAssocID="{EF5D6496-EA05-40D0-8D4B-9333AFB469A7}" presName="hierChild4" presStyleCnt="0"/>
      <dgm:spPr/>
    </dgm:pt>
    <dgm:pt modelId="{11FFEC38-9654-4293-B174-53C4156B6D3D}" type="pres">
      <dgm:prSet presAssocID="{EF5D6496-EA05-40D0-8D4B-9333AFB469A7}" presName="hierChild5" presStyleCnt="0"/>
      <dgm:spPr/>
    </dgm:pt>
    <dgm:pt modelId="{DF254286-0D7F-4A13-8C69-246FD90B5BFE}" type="pres">
      <dgm:prSet presAssocID="{D580C33D-9AB0-4566-9A63-730C1A31AAF8}" presName="hierChild5" presStyleCnt="0"/>
      <dgm:spPr/>
    </dgm:pt>
    <dgm:pt modelId="{64172A48-9BBE-499E-90A9-D2A49D02E8EC}" type="pres">
      <dgm:prSet presAssocID="{11E2C29D-FAFA-48C1-837F-531E7A2D5632}" presName="hierChild3" presStyleCnt="0"/>
      <dgm:spPr/>
    </dgm:pt>
  </dgm:ptLst>
  <dgm:cxnLst>
    <dgm:cxn modelId="{2AB4AD02-EE72-4853-9D01-250597D66285}" type="presOf" srcId="{D74F1C84-6DA9-4F7E-AF0B-E7E35EC948AF}" destId="{4C0A5C08-90D1-4EF0-A8BB-DE7CFF0CB4B0}" srcOrd="0" destOrd="0" presId="urn:microsoft.com/office/officeart/2009/3/layout/HorizontalOrganizationChart"/>
    <dgm:cxn modelId="{D396FEAB-234B-4D9A-90EB-AC63F5193C7F}" srcId="{9FBFEC14-8EFF-44B6-9B01-9F4F0D2EEC94}" destId="{7C42C58E-305C-4733-9D21-B9534A1162D9}" srcOrd="0" destOrd="0" parTransId="{28D8EDA1-D38A-4E97-8070-44F742BE4FFE}" sibTransId="{9A162B30-6542-452E-AF8F-5C961EC2DB94}"/>
    <dgm:cxn modelId="{3941491D-1B9B-48B7-9289-8F5D7AFB8D0C}" type="presOf" srcId="{28F6638A-845D-4BEE-9B1E-FCBFD9F1FD08}" destId="{A54F1C4E-0A2F-4B91-A00C-01AE919BBFA4}" srcOrd="0" destOrd="0" presId="urn:microsoft.com/office/officeart/2009/3/layout/HorizontalOrganizationChart"/>
    <dgm:cxn modelId="{9668EFD1-43DD-447C-BB3B-E7194C1D5DB4}" srcId="{11E2C29D-FAFA-48C1-837F-531E7A2D5632}" destId="{47173EB0-15EF-4850-958C-F447CE041B97}" srcOrd="2" destOrd="0" parTransId="{AB15D748-2BF3-4CA3-AF5C-51BBD92C78AC}" sibTransId="{384556C1-A34A-4CA1-A18B-FC8BABA2C447}"/>
    <dgm:cxn modelId="{42E89264-1428-4801-A9C0-8D514DF38DC7}" srcId="{D580C33D-9AB0-4566-9A63-730C1A31AAF8}" destId="{EF5D6496-EA05-40D0-8D4B-9333AFB469A7}" srcOrd="1" destOrd="0" parTransId="{00AD15E0-6B67-46EF-82C1-CB9A453F8378}" sibTransId="{78513414-DE13-4D6D-AF3A-74ACBE53E39F}"/>
    <dgm:cxn modelId="{55048947-BB8C-49C5-BD04-85985C2CEC88}" type="presOf" srcId="{28F6638A-845D-4BEE-9B1E-FCBFD9F1FD08}" destId="{9C8774A0-2E22-4881-9A85-4F175EBC7A48}" srcOrd="1" destOrd="0" presId="urn:microsoft.com/office/officeart/2009/3/layout/HorizontalOrganizationChart"/>
    <dgm:cxn modelId="{8D2A68F9-D569-40AA-A4DE-1DF9D477997E}" type="presOf" srcId="{B182809E-A327-4E7D-9D66-30C80A8CEC38}" destId="{33EA4840-7194-422E-B5B6-55F3037AAD4F}" srcOrd="0" destOrd="0" presId="urn:microsoft.com/office/officeart/2009/3/layout/HorizontalOrganizationChart"/>
    <dgm:cxn modelId="{574D1148-F8E1-46CD-BA06-A3CA56F06A70}" type="presOf" srcId="{61A64E3E-3366-4BFA-BA09-F6A82B9E24D8}" destId="{43BF6A26-3C45-4B4E-9170-7E88B8D6CBAA}" srcOrd="1" destOrd="0" presId="urn:microsoft.com/office/officeart/2009/3/layout/HorizontalOrganizationChart"/>
    <dgm:cxn modelId="{0D6E2E25-F921-4F1B-BC32-F7548F526D72}" type="presOf" srcId="{2ED121F1-0975-444C-84A0-96A913A2A7C5}" destId="{95945F82-4DC9-41C7-91DF-DDC6233A2F4E}" srcOrd="0" destOrd="0" presId="urn:microsoft.com/office/officeart/2009/3/layout/HorizontalOrganizationChart"/>
    <dgm:cxn modelId="{49E59830-94CC-4104-8AE8-80CEE5478F57}" type="presOf" srcId="{EA20242C-6436-45ED-9A5C-504DBE2D632A}" destId="{BFAD79C0-D5FA-4718-9ACC-921317ADE23E}" srcOrd="0" destOrd="0" presId="urn:microsoft.com/office/officeart/2009/3/layout/HorizontalOrganizationChart"/>
    <dgm:cxn modelId="{273A5C52-C17A-4EC3-8DD4-0AF350EDF6D0}" type="presOf" srcId="{33538AD3-1865-4DB6-8E4D-68194F6274C5}" destId="{FE54FC71-9DD4-46F6-94F6-402F47EFC348}" srcOrd="0" destOrd="0" presId="urn:microsoft.com/office/officeart/2009/3/layout/HorizontalOrganizationChart"/>
    <dgm:cxn modelId="{EB9E43BE-AC1F-4C14-8DCF-562BDA57F8B7}" srcId="{11E2C29D-FAFA-48C1-837F-531E7A2D5632}" destId="{9FBFEC14-8EFF-44B6-9B01-9F4F0D2EEC94}" srcOrd="1" destOrd="0" parTransId="{DDFB0746-D4C6-4D47-B7EA-6884FC5D37EA}" sibTransId="{5F6306FB-CDBB-40CC-B145-8FE053E441DB}"/>
    <dgm:cxn modelId="{DC03A73C-744C-4962-A525-EB1494BD01A4}" type="presOf" srcId="{11E2C29D-FAFA-48C1-837F-531E7A2D5632}" destId="{CFC26BD1-0AC6-462E-A1A4-DF3E753F85CF}" srcOrd="1" destOrd="0" presId="urn:microsoft.com/office/officeart/2009/3/layout/HorizontalOrganizationChart"/>
    <dgm:cxn modelId="{21C5B9AB-48AD-4A5B-ADD9-1F170D7B33B7}" type="presOf" srcId="{9FBFEC14-8EFF-44B6-9B01-9F4F0D2EEC94}" destId="{A5F11F61-76DF-4302-AD52-8D0FA2C4541C}" srcOrd="0" destOrd="0" presId="urn:microsoft.com/office/officeart/2009/3/layout/HorizontalOrganizationChart"/>
    <dgm:cxn modelId="{ACC8B577-FFFD-426F-B607-955B89DCF0D0}" type="presOf" srcId="{52F6558D-B5A8-40C1-8998-0A96A039BE68}" destId="{18ECBD95-0073-405D-A038-3BAE6CC54879}" srcOrd="0" destOrd="0" presId="urn:microsoft.com/office/officeart/2009/3/layout/HorizontalOrganizationChart"/>
    <dgm:cxn modelId="{EA49F852-5361-482C-B1CE-A8E8E3288B22}" type="presOf" srcId="{BC38B573-CFCF-45CE-B462-4E587C982D3D}" destId="{D5D6B753-8558-438E-9E48-FAFC361C6308}" srcOrd="1" destOrd="0" presId="urn:microsoft.com/office/officeart/2009/3/layout/HorizontalOrganizationChart"/>
    <dgm:cxn modelId="{0C9F81C0-A1B5-4558-8864-2C13D18810EB}" srcId="{11E2C29D-FAFA-48C1-837F-531E7A2D5632}" destId="{BC38B573-CFCF-45CE-B462-4E587C982D3D}" srcOrd="3" destOrd="0" parTransId="{FED2212E-73DB-4649-B78E-00A03426FB45}" sibTransId="{8D8AB7C3-D603-4E88-9B6B-831C458AFD20}"/>
    <dgm:cxn modelId="{B1A4AF74-3053-4849-B472-67AE5CA75532}" type="presOf" srcId="{BC38B573-CFCF-45CE-B462-4E587C982D3D}" destId="{7B1419A8-3785-44C6-B19F-ED53585A9F13}" srcOrd="0" destOrd="0" presId="urn:microsoft.com/office/officeart/2009/3/layout/HorizontalOrganizationChart"/>
    <dgm:cxn modelId="{BB608ED6-A7B4-4551-BF68-001FADFF1CB8}" type="presOf" srcId="{EF5D6496-EA05-40D0-8D4B-9333AFB469A7}" destId="{418DF484-22F1-4DB2-B6C9-FE168AA76828}" srcOrd="0" destOrd="0" presId="urn:microsoft.com/office/officeart/2009/3/layout/HorizontalOrganizationChart"/>
    <dgm:cxn modelId="{7754EDCA-FE2B-43DE-AE28-8287290CDE27}" type="presOf" srcId="{812CE85F-0A49-4841-87EE-C460D400B892}" destId="{64BC3DE8-0F12-402A-83CC-445905F1EB6D}" srcOrd="1" destOrd="0" presId="urn:microsoft.com/office/officeart/2009/3/layout/HorizontalOrganizationChart"/>
    <dgm:cxn modelId="{ABEF22F9-4080-475F-8BD4-7FE39366E694}" srcId="{EACB0FA4-4C20-499C-961F-7510865C54D5}" destId="{13AD8B3B-8CEA-49FC-80B4-430E4CC3A835}" srcOrd="1" destOrd="0" parTransId="{2ED121F1-0975-444C-84A0-96A913A2A7C5}" sibTransId="{574BA302-0CD0-40D8-B501-A418902CD1AC}"/>
    <dgm:cxn modelId="{A35411AE-1398-4E95-96F3-4C02939701E6}" type="presOf" srcId="{47173EB0-15EF-4850-958C-F447CE041B97}" destId="{2C4EC35D-76F6-428E-B8FF-370FC28E6E2A}" srcOrd="1" destOrd="0" presId="urn:microsoft.com/office/officeart/2009/3/layout/HorizontalOrganizationChart"/>
    <dgm:cxn modelId="{78D1806C-0105-4113-AC7E-D80AF9A9755E}" type="presOf" srcId="{D580C33D-9AB0-4566-9A63-730C1A31AAF8}" destId="{DA4C4AD5-BF84-4522-9555-A157E1A787FC}" srcOrd="0" destOrd="0" presId="urn:microsoft.com/office/officeart/2009/3/layout/HorizontalOrganizationChart"/>
    <dgm:cxn modelId="{F50C7896-B97E-44B5-BD73-9ACAF1D9CC56}" type="presOf" srcId="{7C42C58E-305C-4733-9D21-B9534A1162D9}" destId="{A95A1BF5-3FA0-40E0-A5B4-BCE7CAB3E9A6}" srcOrd="1" destOrd="0" presId="urn:microsoft.com/office/officeart/2009/3/layout/HorizontalOrganizationChart"/>
    <dgm:cxn modelId="{79F18C49-56ED-4AFA-8F12-08E01F4142C4}" srcId="{170A9052-038B-429C-BE6B-749C24982249}" destId="{11E2C29D-FAFA-48C1-837F-531E7A2D5632}" srcOrd="0" destOrd="0" parTransId="{B8891F5D-9ADC-475F-8C58-AE05B48FB4C3}" sibTransId="{504F68EF-1DAA-4595-9F36-4CDE30E7CB38}"/>
    <dgm:cxn modelId="{C3A4B0A6-D9A1-45D1-9607-7B67B2A4EDC5}" type="presOf" srcId="{812CE85F-0A49-4841-87EE-C460D400B892}" destId="{49913767-4C5B-4160-8D1A-C9A929DB2B69}" srcOrd="0" destOrd="0" presId="urn:microsoft.com/office/officeart/2009/3/layout/HorizontalOrganizationChart"/>
    <dgm:cxn modelId="{60D3DDA2-0028-4CFB-90C7-3AB3B4D4D08C}" srcId="{BC38B573-CFCF-45CE-B462-4E587C982D3D}" destId="{D74F1C84-6DA9-4F7E-AF0B-E7E35EC948AF}" srcOrd="0" destOrd="0" parTransId="{1E8A02EB-B7EC-4F48-BC8F-5BED9B79A937}" sibTransId="{E2FFE4B4-05A6-46FE-AB6A-1D8FAE273B16}"/>
    <dgm:cxn modelId="{9368B1DE-E3BD-4BB3-B64E-4F8ACB1C1A6F}" srcId="{47173EB0-15EF-4850-958C-F447CE041B97}" destId="{3A6FDB0E-F779-4C3A-8920-BD031637A53A}" srcOrd="0" destOrd="0" parTransId="{CC03E4C2-C48D-47B8-BA07-6420C83625A5}" sibTransId="{972C9A75-5B14-4579-BA44-1D237218B35B}"/>
    <dgm:cxn modelId="{C91553E5-E068-4698-8844-33B53A90C863}" type="presOf" srcId="{FED2212E-73DB-4649-B78E-00A03426FB45}" destId="{0F26378D-1B27-4850-B2F6-63C26222E2D1}" srcOrd="0" destOrd="0" presId="urn:microsoft.com/office/officeart/2009/3/layout/HorizontalOrganizationChart"/>
    <dgm:cxn modelId="{28E0FD1B-01F4-4C43-A7D6-E38141E93576}" type="presOf" srcId="{11E2C29D-FAFA-48C1-837F-531E7A2D5632}" destId="{EB391164-418A-4398-AA94-F31039A7880F}" srcOrd="0" destOrd="0" presId="urn:microsoft.com/office/officeart/2009/3/layout/HorizontalOrganizationChart"/>
    <dgm:cxn modelId="{FB557943-7526-41DD-BF48-D83F1A4AF119}" srcId="{11E2C29D-FAFA-48C1-837F-531E7A2D5632}" destId="{EACB0FA4-4C20-499C-961F-7510865C54D5}" srcOrd="0" destOrd="0" parTransId="{EA20242C-6436-45ED-9A5C-504DBE2D632A}" sibTransId="{E05ADBD8-5A6F-42AE-82FE-7C0C013EFF75}"/>
    <dgm:cxn modelId="{74FAF76E-E049-4493-8300-48B0FF4204C7}" type="presOf" srcId="{7C42C58E-305C-4733-9D21-B9534A1162D9}" destId="{71B74F20-0006-4890-B7C3-F3403505F549}" srcOrd="0" destOrd="0" presId="urn:microsoft.com/office/officeart/2009/3/layout/HorizontalOrganizationChart"/>
    <dgm:cxn modelId="{279A674E-1D3F-421D-8FBD-903E8E21E56B}" type="presOf" srcId="{3A6FDB0E-F779-4C3A-8920-BD031637A53A}" destId="{E97522DB-3EC6-40DD-B2FF-75A60AB716D3}" srcOrd="0" destOrd="0" presId="urn:microsoft.com/office/officeart/2009/3/layout/HorizontalOrganizationChart"/>
    <dgm:cxn modelId="{08D76FE5-832E-4D80-9ECA-A91B314A7310}" type="presOf" srcId="{170A9052-038B-429C-BE6B-749C24982249}" destId="{D05C54D5-ABA8-4917-B81D-D5F118084DF6}" srcOrd="0" destOrd="0" presId="urn:microsoft.com/office/officeart/2009/3/layout/HorizontalOrganizationChart"/>
    <dgm:cxn modelId="{02C444F6-D3CA-4B1F-9508-393A85E17924}" type="presOf" srcId="{D580C33D-9AB0-4566-9A63-730C1A31AAF8}" destId="{6E5854DC-F7C2-4DC1-99B9-A1D188B97071}" srcOrd="1" destOrd="0" presId="urn:microsoft.com/office/officeart/2009/3/layout/HorizontalOrganizationChart"/>
    <dgm:cxn modelId="{621A3F57-66C4-453F-8C82-D9D7AEBB4F0A}" type="presOf" srcId="{9FBFEC14-8EFF-44B6-9B01-9F4F0D2EEC94}" destId="{24D7FBF0-51B7-45C4-93E8-C46F3ABAB83A}" srcOrd="1" destOrd="0" presId="urn:microsoft.com/office/officeart/2009/3/layout/HorizontalOrganizationChart"/>
    <dgm:cxn modelId="{C6161CC1-AB2E-42FE-8C7F-2768B70FEF6C}" type="presOf" srcId="{47173EB0-15EF-4850-958C-F447CE041B97}" destId="{0ED498D8-C7AF-4B41-B4BE-028D859E103B}" srcOrd="0" destOrd="0" presId="urn:microsoft.com/office/officeart/2009/3/layout/HorizontalOrganizationChart"/>
    <dgm:cxn modelId="{2B08CA1E-2E6E-40E0-BB09-CA37105D29A1}" type="presOf" srcId="{EACB0FA4-4C20-499C-961F-7510865C54D5}" destId="{35077514-3E44-42C2-8545-D2A39A16B460}" srcOrd="1" destOrd="0" presId="urn:microsoft.com/office/officeart/2009/3/layout/HorizontalOrganizationChart"/>
    <dgm:cxn modelId="{9F852568-9BBA-4C51-82DA-650D4A629E7C}" type="presOf" srcId="{13AD8B3B-8CEA-49FC-80B4-430E4CC3A835}" destId="{2AB0F588-FF69-4D65-AC73-AB1EAC6DC280}" srcOrd="0" destOrd="0" presId="urn:microsoft.com/office/officeart/2009/3/layout/HorizontalOrganizationChart"/>
    <dgm:cxn modelId="{8E1B8F04-96CB-400D-BC0A-DA4CECA26632}" type="presOf" srcId="{00AD15E0-6B67-46EF-82C1-CB9A453F8378}" destId="{055457CF-3170-43AA-AAFB-2504AEBF2B2C}" srcOrd="0" destOrd="0" presId="urn:microsoft.com/office/officeart/2009/3/layout/HorizontalOrganizationChart"/>
    <dgm:cxn modelId="{FE81FD7C-7E03-46B1-A934-7C8770AA6ECF}" type="presOf" srcId="{D74F1C84-6DA9-4F7E-AF0B-E7E35EC948AF}" destId="{BF9870CB-A057-4657-B7F1-49F2B590EFD3}" srcOrd="1" destOrd="0" presId="urn:microsoft.com/office/officeart/2009/3/layout/HorizontalOrganizationChart"/>
    <dgm:cxn modelId="{9974FE46-7CE3-4DCE-9CB5-BC8382CC9D23}" type="presOf" srcId="{28D8EDA1-D38A-4E97-8070-44F742BE4FFE}" destId="{6697AC51-4B9A-4BB9-AFB0-FBCEBE8283E9}" srcOrd="0" destOrd="0" presId="urn:microsoft.com/office/officeart/2009/3/layout/HorizontalOrganizationChart"/>
    <dgm:cxn modelId="{D1801BAD-D135-4F7A-A10E-AE0FDF0030EF}" srcId="{EACB0FA4-4C20-499C-961F-7510865C54D5}" destId="{28F6638A-845D-4BEE-9B1E-FCBFD9F1FD08}" srcOrd="0" destOrd="0" parTransId="{03E7B21E-4186-42BE-827C-B6D0425FF5F0}" sibTransId="{D9058366-5026-4CE2-9675-ED906B73CC46}"/>
    <dgm:cxn modelId="{AE41FAAC-1131-4E25-AD16-AD1387BBA153}" type="presOf" srcId="{EACB0FA4-4C20-499C-961F-7510865C54D5}" destId="{31F43FAA-8908-4C1D-947C-C1DF04CD4261}" srcOrd="0" destOrd="0" presId="urn:microsoft.com/office/officeart/2009/3/layout/HorizontalOrganizationChart"/>
    <dgm:cxn modelId="{F760D68F-F291-4742-AC8E-A1E6328B79C6}" srcId="{11E2C29D-FAFA-48C1-837F-531E7A2D5632}" destId="{D580C33D-9AB0-4566-9A63-730C1A31AAF8}" srcOrd="4" destOrd="0" parTransId="{B182809E-A327-4E7D-9D66-30C80A8CEC38}" sibTransId="{BD1BC882-EC8F-4A35-A881-EF6156A88185}"/>
    <dgm:cxn modelId="{DE4869AF-51DF-456C-AB7A-A1BFB115D519}" srcId="{BC38B573-CFCF-45CE-B462-4E587C982D3D}" destId="{61A64E3E-3366-4BFA-BA09-F6A82B9E24D8}" srcOrd="1" destOrd="0" parTransId="{33538AD3-1865-4DB6-8E4D-68194F6274C5}" sibTransId="{78A33C69-4D59-4E2E-9AF8-9A9420247505}"/>
    <dgm:cxn modelId="{76583989-078D-432B-ACDC-54E23E930A27}" type="presOf" srcId="{EF5D6496-EA05-40D0-8D4B-9333AFB469A7}" destId="{29685968-F2BD-43E3-A654-7B203C4BC369}" srcOrd="1" destOrd="0" presId="urn:microsoft.com/office/officeart/2009/3/layout/HorizontalOrganizationChart"/>
    <dgm:cxn modelId="{5CEE6129-2AFE-4CBE-A477-EFB6B3621B58}" type="presOf" srcId="{03E7B21E-4186-42BE-827C-B6D0425FF5F0}" destId="{7B99B054-FBD5-40DA-82D3-3BE7670375A3}" srcOrd="0" destOrd="0" presId="urn:microsoft.com/office/officeart/2009/3/layout/HorizontalOrganizationChart"/>
    <dgm:cxn modelId="{6C209DC0-D18B-49CE-A8A1-0C3421FD2326}" type="presOf" srcId="{CC03E4C2-C48D-47B8-BA07-6420C83625A5}" destId="{0E28BBFF-8B06-4F1A-94F8-242C83941406}" srcOrd="0" destOrd="0" presId="urn:microsoft.com/office/officeart/2009/3/layout/HorizontalOrganizationChart"/>
    <dgm:cxn modelId="{F34F8A83-B83C-4E83-B7CA-DE27E05E26B2}" type="presOf" srcId="{AB15D748-2BF3-4CA3-AF5C-51BBD92C78AC}" destId="{4880E510-D2CF-418D-BCDB-F9476D02E2E3}" srcOrd="0" destOrd="0" presId="urn:microsoft.com/office/officeart/2009/3/layout/HorizontalOrganizationChart"/>
    <dgm:cxn modelId="{FF12730E-B4C0-4CB9-BE62-A21B8AC2C37D}" type="presOf" srcId="{1E8A02EB-B7EC-4F48-BC8F-5BED9B79A937}" destId="{30053757-4B43-4DDE-BE22-7869991F1C2F}" srcOrd="0" destOrd="0" presId="urn:microsoft.com/office/officeart/2009/3/layout/HorizontalOrganizationChart"/>
    <dgm:cxn modelId="{15981C3F-5CE3-4ECC-B8B2-4D7F6B04C816}" type="presOf" srcId="{61A64E3E-3366-4BFA-BA09-F6A82B9E24D8}" destId="{A176BAFE-20D3-4D0F-80A6-C0A2FE6467A5}" srcOrd="0" destOrd="0" presId="urn:microsoft.com/office/officeart/2009/3/layout/HorizontalOrganizationChart"/>
    <dgm:cxn modelId="{B303E195-C36B-4F69-ADC5-83266E164051}" type="presOf" srcId="{DDFB0746-D4C6-4D47-B7EA-6884FC5D37EA}" destId="{F87B7CC4-0520-40A9-9F7C-A4B45C125EBD}" srcOrd="0" destOrd="0" presId="urn:microsoft.com/office/officeart/2009/3/layout/HorizontalOrganizationChart"/>
    <dgm:cxn modelId="{ED315414-779C-4D2F-A323-7DD2F27339DB}" type="presOf" srcId="{3A6FDB0E-F779-4C3A-8920-BD031637A53A}" destId="{42EE4214-A910-4C1E-8941-A68BA8EA24B4}" srcOrd="1" destOrd="0" presId="urn:microsoft.com/office/officeart/2009/3/layout/HorizontalOrganizationChart"/>
    <dgm:cxn modelId="{223EF849-88EB-4BF8-80C3-3EE8DBB12F6A}" type="presOf" srcId="{13AD8B3B-8CEA-49FC-80B4-430E4CC3A835}" destId="{F566E6FA-BFD4-45FF-8ED9-719F99D48C00}" srcOrd="1" destOrd="0" presId="urn:microsoft.com/office/officeart/2009/3/layout/HorizontalOrganizationChart"/>
    <dgm:cxn modelId="{08F3D207-091E-4D75-9C4D-F7EB05965707}" srcId="{D580C33D-9AB0-4566-9A63-730C1A31AAF8}" destId="{812CE85F-0A49-4841-87EE-C460D400B892}" srcOrd="0" destOrd="0" parTransId="{52F6558D-B5A8-40C1-8998-0A96A039BE68}" sibTransId="{454DC86E-1874-4562-B4B1-3111BB9ABA09}"/>
    <dgm:cxn modelId="{6D768B13-3998-4892-978C-66BE0F09191F}" type="presParOf" srcId="{D05C54D5-ABA8-4917-B81D-D5F118084DF6}" destId="{9F9687E2-E103-44F1-87FB-582606D4EF2F}" srcOrd="0" destOrd="0" presId="urn:microsoft.com/office/officeart/2009/3/layout/HorizontalOrganizationChart"/>
    <dgm:cxn modelId="{A70E1D59-C91B-43D9-95A7-3DEEDB60479B}" type="presParOf" srcId="{9F9687E2-E103-44F1-87FB-582606D4EF2F}" destId="{D4EA7313-09BA-4B73-9611-2D0D9059AA5F}" srcOrd="0" destOrd="0" presId="urn:microsoft.com/office/officeart/2009/3/layout/HorizontalOrganizationChart"/>
    <dgm:cxn modelId="{DCCE3661-410C-4B06-9D74-A7A2EAFCDA02}" type="presParOf" srcId="{D4EA7313-09BA-4B73-9611-2D0D9059AA5F}" destId="{EB391164-418A-4398-AA94-F31039A7880F}" srcOrd="0" destOrd="0" presId="urn:microsoft.com/office/officeart/2009/3/layout/HorizontalOrganizationChart"/>
    <dgm:cxn modelId="{12454A2B-B087-44CC-BE78-EAAB55291A14}" type="presParOf" srcId="{D4EA7313-09BA-4B73-9611-2D0D9059AA5F}" destId="{CFC26BD1-0AC6-462E-A1A4-DF3E753F85CF}" srcOrd="1" destOrd="0" presId="urn:microsoft.com/office/officeart/2009/3/layout/HorizontalOrganizationChart"/>
    <dgm:cxn modelId="{F8779BDF-01FD-4E32-B37E-AE4E9DF78956}" type="presParOf" srcId="{9F9687E2-E103-44F1-87FB-582606D4EF2F}" destId="{C6439874-BCC2-43B4-B439-387AF660F66A}" srcOrd="1" destOrd="0" presId="urn:microsoft.com/office/officeart/2009/3/layout/HorizontalOrganizationChart"/>
    <dgm:cxn modelId="{5F05368F-3EF9-42FE-9965-051B8521C89D}" type="presParOf" srcId="{C6439874-BCC2-43B4-B439-387AF660F66A}" destId="{BFAD79C0-D5FA-4718-9ACC-921317ADE23E}" srcOrd="0" destOrd="0" presId="urn:microsoft.com/office/officeart/2009/3/layout/HorizontalOrganizationChart"/>
    <dgm:cxn modelId="{C71B2654-040E-4C2C-8BF9-5B879CCD3BBD}" type="presParOf" srcId="{C6439874-BCC2-43B4-B439-387AF660F66A}" destId="{E9CB6878-54C8-4FAB-BF48-188CD79FDB5F}" srcOrd="1" destOrd="0" presId="urn:microsoft.com/office/officeart/2009/3/layout/HorizontalOrganizationChart"/>
    <dgm:cxn modelId="{08D1A4ED-5F1F-4672-83CF-A1B75007FFD2}" type="presParOf" srcId="{E9CB6878-54C8-4FAB-BF48-188CD79FDB5F}" destId="{D6E349B9-9EB8-4C71-88B0-EAE06C38D265}" srcOrd="0" destOrd="0" presId="urn:microsoft.com/office/officeart/2009/3/layout/HorizontalOrganizationChart"/>
    <dgm:cxn modelId="{57B938D0-2394-4DE4-B78E-B4B0CB0D4F74}" type="presParOf" srcId="{D6E349B9-9EB8-4C71-88B0-EAE06C38D265}" destId="{31F43FAA-8908-4C1D-947C-C1DF04CD4261}" srcOrd="0" destOrd="0" presId="urn:microsoft.com/office/officeart/2009/3/layout/HorizontalOrganizationChart"/>
    <dgm:cxn modelId="{2E9FCFC6-73E7-4C48-9CA1-AFBD80BB9D9E}" type="presParOf" srcId="{D6E349B9-9EB8-4C71-88B0-EAE06C38D265}" destId="{35077514-3E44-42C2-8545-D2A39A16B460}" srcOrd="1" destOrd="0" presId="urn:microsoft.com/office/officeart/2009/3/layout/HorizontalOrganizationChart"/>
    <dgm:cxn modelId="{B377118D-037F-4ECB-AB5D-6324C799B51C}" type="presParOf" srcId="{E9CB6878-54C8-4FAB-BF48-188CD79FDB5F}" destId="{B1D58DA2-385E-459A-94FE-D7CABA67167F}" srcOrd="1" destOrd="0" presId="urn:microsoft.com/office/officeart/2009/3/layout/HorizontalOrganizationChart"/>
    <dgm:cxn modelId="{8A7FD967-E4BF-4E9D-B70B-9235ABCBF679}" type="presParOf" srcId="{B1D58DA2-385E-459A-94FE-D7CABA67167F}" destId="{7B99B054-FBD5-40DA-82D3-3BE7670375A3}" srcOrd="0" destOrd="0" presId="urn:microsoft.com/office/officeart/2009/3/layout/HorizontalOrganizationChart"/>
    <dgm:cxn modelId="{D0C1C776-3F4F-485B-833D-C05098AB3363}" type="presParOf" srcId="{B1D58DA2-385E-459A-94FE-D7CABA67167F}" destId="{EF68A5E6-23CF-49F5-81B1-00595EE0CDCB}" srcOrd="1" destOrd="0" presId="urn:microsoft.com/office/officeart/2009/3/layout/HorizontalOrganizationChart"/>
    <dgm:cxn modelId="{7BB98A13-A704-4199-9466-B52203FBA464}" type="presParOf" srcId="{EF68A5E6-23CF-49F5-81B1-00595EE0CDCB}" destId="{73CFEF7E-95BC-42AB-9187-531000C28068}" srcOrd="0" destOrd="0" presId="urn:microsoft.com/office/officeart/2009/3/layout/HorizontalOrganizationChart"/>
    <dgm:cxn modelId="{11403996-D282-40AD-AFC1-B6212839CE47}" type="presParOf" srcId="{73CFEF7E-95BC-42AB-9187-531000C28068}" destId="{A54F1C4E-0A2F-4B91-A00C-01AE919BBFA4}" srcOrd="0" destOrd="0" presId="urn:microsoft.com/office/officeart/2009/3/layout/HorizontalOrganizationChart"/>
    <dgm:cxn modelId="{E2E6A154-D7BC-4CD2-8600-C187884FAC8C}" type="presParOf" srcId="{73CFEF7E-95BC-42AB-9187-531000C28068}" destId="{9C8774A0-2E22-4881-9A85-4F175EBC7A48}" srcOrd="1" destOrd="0" presId="urn:microsoft.com/office/officeart/2009/3/layout/HorizontalOrganizationChart"/>
    <dgm:cxn modelId="{38D98FA5-B01D-4A79-A07A-F1D05C636AC6}" type="presParOf" srcId="{EF68A5E6-23CF-49F5-81B1-00595EE0CDCB}" destId="{55FF9490-8797-4FE1-8772-D6A7DBD2A4F6}" srcOrd="1" destOrd="0" presId="urn:microsoft.com/office/officeart/2009/3/layout/HorizontalOrganizationChart"/>
    <dgm:cxn modelId="{DFCFB264-25E1-497C-91B1-76D84FFAB1CE}" type="presParOf" srcId="{EF68A5E6-23CF-49F5-81B1-00595EE0CDCB}" destId="{732AF4A0-0962-4086-A98F-8121E634CC9F}" srcOrd="2" destOrd="0" presId="urn:microsoft.com/office/officeart/2009/3/layout/HorizontalOrganizationChart"/>
    <dgm:cxn modelId="{2306D512-2848-4051-85DE-F88B6BC27C9C}" type="presParOf" srcId="{B1D58DA2-385E-459A-94FE-D7CABA67167F}" destId="{95945F82-4DC9-41C7-91DF-DDC6233A2F4E}" srcOrd="2" destOrd="0" presId="urn:microsoft.com/office/officeart/2009/3/layout/HorizontalOrganizationChart"/>
    <dgm:cxn modelId="{403E62DD-BCEA-40C9-8BE4-7760698A7B4F}" type="presParOf" srcId="{B1D58DA2-385E-459A-94FE-D7CABA67167F}" destId="{6D2627F8-2BCD-4C69-AB57-DB3CE38B9FAC}" srcOrd="3" destOrd="0" presId="urn:microsoft.com/office/officeart/2009/3/layout/HorizontalOrganizationChart"/>
    <dgm:cxn modelId="{79EA3CDC-638D-4487-8CC7-348636689390}" type="presParOf" srcId="{6D2627F8-2BCD-4C69-AB57-DB3CE38B9FAC}" destId="{348E6D2D-70DE-477B-90F7-21275B735439}" srcOrd="0" destOrd="0" presId="urn:microsoft.com/office/officeart/2009/3/layout/HorizontalOrganizationChart"/>
    <dgm:cxn modelId="{F9085334-C5E5-4DC6-B01D-40D92C96214E}" type="presParOf" srcId="{348E6D2D-70DE-477B-90F7-21275B735439}" destId="{2AB0F588-FF69-4D65-AC73-AB1EAC6DC280}" srcOrd="0" destOrd="0" presId="urn:microsoft.com/office/officeart/2009/3/layout/HorizontalOrganizationChart"/>
    <dgm:cxn modelId="{019D355C-D5DF-49A5-A934-2FBF7625E5E8}" type="presParOf" srcId="{348E6D2D-70DE-477B-90F7-21275B735439}" destId="{F566E6FA-BFD4-45FF-8ED9-719F99D48C00}" srcOrd="1" destOrd="0" presId="urn:microsoft.com/office/officeart/2009/3/layout/HorizontalOrganizationChart"/>
    <dgm:cxn modelId="{1FE7EB72-599A-40AF-8480-1917DD83EEAB}" type="presParOf" srcId="{6D2627F8-2BCD-4C69-AB57-DB3CE38B9FAC}" destId="{C2782D89-D570-473C-80A6-BB369514D6B4}" srcOrd="1" destOrd="0" presId="urn:microsoft.com/office/officeart/2009/3/layout/HorizontalOrganizationChart"/>
    <dgm:cxn modelId="{1D777EF6-FBCA-44E6-A741-2A81965FD966}" type="presParOf" srcId="{6D2627F8-2BCD-4C69-AB57-DB3CE38B9FAC}" destId="{F439923E-AE6E-451F-873F-2AF9069DBBB9}" srcOrd="2" destOrd="0" presId="urn:microsoft.com/office/officeart/2009/3/layout/HorizontalOrganizationChart"/>
    <dgm:cxn modelId="{B5D187D2-36F3-4C4E-B3DC-595AC6AC0070}" type="presParOf" srcId="{E9CB6878-54C8-4FAB-BF48-188CD79FDB5F}" destId="{AF1A7E34-87B2-4A98-8236-3CE1E5FA0CF5}" srcOrd="2" destOrd="0" presId="urn:microsoft.com/office/officeart/2009/3/layout/HorizontalOrganizationChart"/>
    <dgm:cxn modelId="{2B86AAC8-A1A0-4335-9811-35520E66A39D}" type="presParOf" srcId="{C6439874-BCC2-43B4-B439-387AF660F66A}" destId="{F87B7CC4-0520-40A9-9F7C-A4B45C125EBD}" srcOrd="2" destOrd="0" presId="urn:microsoft.com/office/officeart/2009/3/layout/HorizontalOrganizationChart"/>
    <dgm:cxn modelId="{E096B47D-9BCB-4150-984C-985F74CF3E55}" type="presParOf" srcId="{C6439874-BCC2-43B4-B439-387AF660F66A}" destId="{4C8FDBB0-AF31-4576-8E54-4AADCDCDB289}" srcOrd="3" destOrd="0" presId="urn:microsoft.com/office/officeart/2009/3/layout/HorizontalOrganizationChart"/>
    <dgm:cxn modelId="{CC90E366-A98F-4B89-940E-B0374B3FF2C3}" type="presParOf" srcId="{4C8FDBB0-AF31-4576-8E54-4AADCDCDB289}" destId="{3639B7CD-4ECB-4396-92A5-CFAE81B03946}" srcOrd="0" destOrd="0" presId="urn:microsoft.com/office/officeart/2009/3/layout/HorizontalOrganizationChart"/>
    <dgm:cxn modelId="{E0A02CFE-1B4A-4EEE-A7C9-26DD59271F36}" type="presParOf" srcId="{3639B7CD-4ECB-4396-92A5-CFAE81B03946}" destId="{A5F11F61-76DF-4302-AD52-8D0FA2C4541C}" srcOrd="0" destOrd="0" presId="urn:microsoft.com/office/officeart/2009/3/layout/HorizontalOrganizationChart"/>
    <dgm:cxn modelId="{EA2E3820-73C6-45FD-9607-D00F8545ADC7}" type="presParOf" srcId="{3639B7CD-4ECB-4396-92A5-CFAE81B03946}" destId="{24D7FBF0-51B7-45C4-93E8-C46F3ABAB83A}" srcOrd="1" destOrd="0" presId="urn:microsoft.com/office/officeart/2009/3/layout/HorizontalOrganizationChart"/>
    <dgm:cxn modelId="{C86F5F33-E12A-476D-9625-8CBB413027FF}" type="presParOf" srcId="{4C8FDBB0-AF31-4576-8E54-4AADCDCDB289}" destId="{C1ADF73C-5ADF-4CE3-89CD-67DBA9334577}" srcOrd="1" destOrd="0" presId="urn:microsoft.com/office/officeart/2009/3/layout/HorizontalOrganizationChart"/>
    <dgm:cxn modelId="{73937A83-4B08-477F-BAE0-B23E27CF65A1}" type="presParOf" srcId="{C1ADF73C-5ADF-4CE3-89CD-67DBA9334577}" destId="{6697AC51-4B9A-4BB9-AFB0-FBCEBE8283E9}" srcOrd="0" destOrd="0" presId="urn:microsoft.com/office/officeart/2009/3/layout/HorizontalOrganizationChart"/>
    <dgm:cxn modelId="{B9C60C1E-4DAF-4FD6-8C00-CC3ECEF3F4B9}" type="presParOf" srcId="{C1ADF73C-5ADF-4CE3-89CD-67DBA9334577}" destId="{60F08525-A305-4843-9996-E295B51D40F8}" srcOrd="1" destOrd="0" presId="urn:microsoft.com/office/officeart/2009/3/layout/HorizontalOrganizationChart"/>
    <dgm:cxn modelId="{2FB38CED-9C24-4E99-8383-6588A4A1F1FA}" type="presParOf" srcId="{60F08525-A305-4843-9996-E295B51D40F8}" destId="{A4E1824F-1086-4B9E-9928-D01643105E59}" srcOrd="0" destOrd="0" presId="urn:microsoft.com/office/officeart/2009/3/layout/HorizontalOrganizationChart"/>
    <dgm:cxn modelId="{7D4056B1-AA8C-4EA0-9A45-C7F365FE24D4}" type="presParOf" srcId="{A4E1824F-1086-4B9E-9928-D01643105E59}" destId="{71B74F20-0006-4890-B7C3-F3403505F549}" srcOrd="0" destOrd="0" presId="urn:microsoft.com/office/officeart/2009/3/layout/HorizontalOrganizationChart"/>
    <dgm:cxn modelId="{515DFAD9-CA48-4CD7-A8A8-3243EE33D5AC}" type="presParOf" srcId="{A4E1824F-1086-4B9E-9928-D01643105E59}" destId="{A95A1BF5-3FA0-40E0-A5B4-BCE7CAB3E9A6}" srcOrd="1" destOrd="0" presId="urn:microsoft.com/office/officeart/2009/3/layout/HorizontalOrganizationChart"/>
    <dgm:cxn modelId="{A2B8E05D-5B6B-4E5F-B193-6930EA710461}" type="presParOf" srcId="{60F08525-A305-4843-9996-E295B51D40F8}" destId="{6F19446F-316B-486F-A315-41C650B84572}" srcOrd="1" destOrd="0" presId="urn:microsoft.com/office/officeart/2009/3/layout/HorizontalOrganizationChart"/>
    <dgm:cxn modelId="{FCD6BAB0-C469-4DCA-B398-B6B0A55D7285}" type="presParOf" srcId="{60F08525-A305-4843-9996-E295B51D40F8}" destId="{68D3B41B-5782-4E3D-81C8-330BFADF9B00}" srcOrd="2" destOrd="0" presId="urn:microsoft.com/office/officeart/2009/3/layout/HorizontalOrganizationChart"/>
    <dgm:cxn modelId="{0A32A2E1-149A-423C-8FC9-C3C275E5084A}" type="presParOf" srcId="{4C8FDBB0-AF31-4576-8E54-4AADCDCDB289}" destId="{DFFAA1BA-FB63-4101-8925-6DDA6FE9B630}" srcOrd="2" destOrd="0" presId="urn:microsoft.com/office/officeart/2009/3/layout/HorizontalOrganizationChart"/>
    <dgm:cxn modelId="{5B3B5FAB-0D61-40FC-A409-1C9A7BCA2574}" type="presParOf" srcId="{C6439874-BCC2-43B4-B439-387AF660F66A}" destId="{4880E510-D2CF-418D-BCDB-F9476D02E2E3}" srcOrd="4" destOrd="0" presId="urn:microsoft.com/office/officeart/2009/3/layout/HorizontalOrganizationChart"/>
    <dgm:cxn modelId="{0636D431-3A60-4364-9341-3C77A4535BD2}" type="presParOf" srcId="{C6439874-BCC2-43B4-B439-387AF660F66A}" destId="{73165F94-4933-491F-832B-62321413A5A4}" srcOrd="5" destOrd="0" presId="urn:microsoft.com/office/officeart/2009/3/layout/HorizontalOrganizationChart"/>
    <dgm:cxn modelId="{BF1EC806-3E7E-4CC0-915A-C221C068C263}" type="presParOf" srcId="{73165F94-4933-491F-832B-62321413A5A4}" destId="{CD9A21BD-36A3-4052-BAE6-EF1D1C08D66E}" srcOrd="0" destOrd="0" presId="urn:microsoft.com/office/officeart/2009/3/layout/HorizontalOrganizationChart"/>
    <dgm:cxn modelId="{7A507D7A-9A40-45C1-A94A-52D9D5877D54}" type="presParOf" srcId="{CD9A21BD-36A3-4052-BAE6-EF1D1C08D66E}" destId="{0ED498D8-C7AF-4B41-B4BE-028D859E103B}" srcOrd="0" destOrd="0" presId="urn:microsoft.com/office/officeart/2009/3/layout/HorizontalOrganizationChart"/>
    <dgm:cxn modelId="{3FD65E95-4DDD-4FD9-8834-5201D7196D1F}" type="presParOf" srcId="{CD9A21BD-36A3-4052-BAE6-EF1D1C08D66E}" destId="{2C4EC35D-76F6-428E-B8FF-370FC28E6E2A}" srcOrd="1" destOrd="0" presId="urn:microsoft.com/office/officeart/2009/3/layout/HorizontalOrganizationChart"/>
    <dgm:cxn modelId="{5D1E5CD6-A5C6-41E1-B08A-24850C2DE2C1}" type="presParOf" srcId="{73165F94-4933-491F-832B-62321413A5A4}" destId="{7000EDD8-F806-4EE0-86AD-14461D3513DC}" srcOrd="1" destOrd="0" presId="urn:microsoft.com/office/officeart/2009/3/layout/HorizontalOrganizationChart"/>
    <dgm:cxn modelId="{22CCF558-ECF9-4A87-922C-E2F94DD889EE}" type="presParOf" srcId="{7000EDD8-F806-4EE0-86AD-14461D3513DC}" destId="{0E28BBFF-8B06-4F1A-94F8-242C83941406}" srcOrd="0" destOrd="0" presId="urn:microsoft.com/office/officeart/2009/3/layout/HorizontalOrganizationChart"/>
    <dgm:cxn modelId="{2D1EC466-EB6A-4608-84CF-CEF25B77A842}" type="presParOf" srcId="{7000EDD8-F806-4EE0-86AD-14461D3513DC}" destId="{A28AFDC2-C06F-4126-84D8-A6117EA5A5C8}" srcOrd="1" destOrd="0" presId="urn:microsoft.com/office/officeart/2009/3/layout/HorizontalOrganizationChart"/>
    <dgm:cxn modelId="{4A6541E8-9255-4375-B88C-B38446CE446B}" type="presParOf" srcId="{A28AFDC2-C06F-4126-84D8-A6117EA5A5C8}" destId="{F3D2E4EB-1683-4F10-A4AB-F6FA4088F821}" srcOrd="0" destOrd="0" presId="urn:microsoft.com/office/officeart/2009/3/layout/HorizontalOrganizationChart"/>
    <dgm:cxn modelId="{9379635C-BC22-4653-8CDA-A98BD074C3BC}" type="presParOf" srcId="{F3D2E4EB-1683-4F10-A4AB-F6FA4088F821}" destId="{E97522DB-3EC6-40DD-B2FF-75A60AB716D3}" srcOrd="0" destOrd="0" presId="urn:microsoft.com/office/officeart/2009/3/layout/HorizontalOrganizationChart"/>
    <dgm:cxn modelId="{08B1D1D1-ACCF-446E-AF1F-DE8A2D120F89}" type="presParOf" srcId="{F3D2E4EB-1683-4F10-A4AB-F6FA4088F821}" destId="{42EE4214-A910-4C1E-8941-A68BA8EA24B4}" srcOrd="1" destOrd="0" presId="urn:microsoft.com/office/officeart/2009/3/layout/HorizontalOrganizationChart"/>
    <dgm:cxn modelId="{B6B526AD-2FB6-42EC-9031-E16D1CB074B6}" type="presParOf" srcId="{A28AFDC2-C06F-4126-84D8-A6117EA5A5C8}" destId="{736A6AE2-F5F5-453D-9FB9-FB1DB11D1936}" srcOrd="1" destOrd="0" presId="urn:microsoft.com/office/officeart/2009/3/layout/HorizontalOrganizationChart"/>
    <dgm:cxn modelId="{BF9AF9E6-0AE0-46DF-9AF6-9F4A6557D4D2}" type="presParOf" srcId="{A28AFDC2-C06F-4126-84D8-A6117EA5A5C8}" destId="{B186CE5A-4EF7-44CC-AEDF-7E52573C41E8}" srcOrd="2" destOrd="0" presId="urn:microsoft.com/office/officeart/2009/3/layout/HorizontalOrganizationChart"/>
    <dgm:cxn modelId="{BC303F0F-E160-4E99-8AB0-4DCE93EFF2A6}" type="presParOf" srcId="{73165F94-4933-491F-832B-62321413A5A4}" destId="{0AED0316-85AC-4A3B-A7D1-7A1E6418476C}" srcOrd="2" destOrd="0" presId="urn:microsoft.com/office/officeart/2009/3/layout/HorizontalOrganizationChart"/>
    <dgm:cxn modelId="{6AAB7839-4CEB-4FA7-8B1B-938CE572D3F8}" type="presParOf" srcId="{C6439874-BCC2-43B4-B439-387AF660F66A}" destId="{0F26378D-1B27-4850-B2F6-63C26222E2D1}" srcOrd="6" destOrd="0" presId="urn:microsoft.com/office/officeart/2009/3/layout/HorizontalOrganizationChart"/>
    <dgm:cxn modelId="{0EB19C0A-7C56-4330-9294-2DBEC605799C}" type="presParOf" srcId="{C6439874-BCC2-43B4-B439-387AF660F66A}" destId="{782BA52B-6416-4B36-95E6-1D12108E0123}" srcOrd="7" destOrd="0" presId="urn:microsoft.com/office/officeart/2009/3/layout/HorizontalOrganizationChart"/>
    <dgm:cxn modelId="{836CD16A-61F2-43BF-B54D-6742001432D4}" type="presParOf" srcId="{782BA52B-6416-4B36-95E6-1D12108E0123}" destId="{C9A0EC10-8FB2-4BE7-9B8A-70071F0219BF}" srcOrd="0" destOrd="0" presId="urn:microsoft.com/office/officeart/2009/3/layout/HorizontalOrganizationChart"/>
    <dgm:cxn modelId="{C0C73C54-86D5-4E2D-BB69-7D4EF53CBA54}" type="presParOf" srcId="{C9A0EC10-8FB2-4BE7-9B8A-70071F0219BF}" destId="{7B1419A8-3785-44C6-B19F-ED53585A9F13}" srcOrd="0" destOrd="0" presId="urn:microsoft.com/office/officeart/2009/3/layout/HorizontalOrganizationChart"/>
    <dgm:cxn modelId="{D8F480AE-F1E8-4083-B3E7-657056B1E992}" type="presParOf" srcId="{C9A0EC10-8FB2-4BE7-9B8A-70071F0219BF}" destId="{D5D6B753-8558-438E-9E48-FAFC361C6308}" srcOrd="1" destOrd="0" presId="urn:microsoft.com/office/officeart/2009/3/layout/HorizontalOrganizationChart"/>
    <dgm:cxn modelId="{8F5726ED-95AD-4B85-BC9F-63BC69A98022}" type="presParOf" srcId="{782BA52B-6416-4B36-95E6-1D12108E0123}" destId="{26565B0C-D1A9-4DFB-87A6-3EC20EBA3AA5}" srcOrd="1" destOrd="0" presId="urn:microsoft.com/office/officeart/2009/3/layout/HorizontalOrganizationChart"/>
    <dgm:cxn modelId="{D3AF8247-902A-4B29-9C9A-17588A79FE47}" type="presParOf" srcId="{26565B0C-D1A9-4DFB-87A6-3EC20EBA3AA5}" destId="{30053757-4B43-4DDE-BE22-7869991F1C2F}" srcOrd="0" destOrd="0" presId="urn:microsoft.com/office/officeart/2009/3/layout/HorizontalOrganizationChart"/>
    <dgm:cxn modelId="{168B2A79-8113-4A4C-9565-077B28F5285D}" type="presParOf" srcId="{26565B0C-D1A9-4DFB-87A6-3EC20EBA3AA5}" destId="{BB6F0A6D-B850-468D-BBF0-460CDF8C2AB9}" srcOrd="1" destOrd="0" presId="urn:microsoft.com/office/officeart/2009/3/layout/HorizontalOrganizationChart"/>
    <dgm:cxn modelId="{EE4B110C-9379-4C72-B2FB-AF7E72C1CF35}" type="presParOf" srcId="{BB6F0A6D-B850-468D-BBF0-460CDF8C2AB9}" destId="{75321EEA-7F85-4794-9AE5-9DA427EB0FF3}" srcOrd="0" destOrd="0" presId="urn:microsoft.com/office/officeart/2009/3/layout/HorizontalOrganizationChart"/>
    <dgm:cxn modelId="{123F9D73-AD54-48F4-BFC0-58C248367EA8}" type="presParOf" srcId="{75321EEA-7F85-4794-9AE5-9DA427EB0FF3}" destId="{4C0A5C08-90D1-4EF0-A8BB-DE7CFF0CB4B0}" srcOrd="0" destOrd="0" presId="urn:microsoft.com/office/officeart/2009/3/layout/HorizontalOrganizationChart"/>
    <dgm:cxn modelId="{CB2E8DD4-42AF-4D4E-BD9B-77D9F72C9FAD}" type="presParOf" srcId="{75321EEA-7F85-4794-9AE5-9DA427EB0FF3}" destId="{BF9870CB-A057-4657-B7F1-49F2B590EFD3}" srcOrd="1" destOrd="0" presId="urn:microsoft.com/office/officeart/2009/3/layout/HorizontalOrganizationChart"/>
    <dgm:cxn modelId="{A956292C-57AC-4434-B87F-C21D5B6649C8}" type="presParOf" srcId="{BB6F0A6D-B850-468D-BBF0-460CDF8C2AB9}" destId="{8A1774D5-67D6-46C0-8F46-A13CC9E9FFFC}" srcOrd="1" destOrd="0" presId="urn:microsoft.com/office/officeart/2009/3/layout/HorizontalOrganizationChart"/>
    <dgm:cxn modelId="{6D5608B5-B7BD-4018-BFA1-2C28304CCE46}" type="presParOf" srcId="{BB6F0A6D-B850-468D-BBF0-460CDF8C2AB9}" destId="{EBDBBB11-BECA-41D0-B23D-5D1D6F5F8838}" srcOrd="2" destOrd="0" presId="urn:microsoft.com/office/officeart/2009/3/layout/HorizontalOrganizationChart"/>
    <dgm:cxn modelId="{1D146BCB-64C9-4115-BAD0-1A7241C549B1}" type="presParOf" srcId="{26565B0C-D1A9-4DFB-87A6-3EC20EBA3AA5}" destId="{FE54FC71-9DD4-46F6-94F6-402F47EFC348}" srcOrd="2" destOrd="0" presId="urn:microsoft.com/office/officeart/2009/3/layout/HorizontalOrganizationChart"/>
    <dgm:cxn modelId="{542A34EA-DD96-400D-A0AF-90EBF341CA4F}" type="presParOf" srcId="{26565B0C-D1A9-4DFB-87A6-3EC20EBA3AA5}" destId="{FD7E493B-E748-4575-AAA2-9DEE08FDCAFB}" srcOrd="3" destOrd="0" presId="urn:microsoft.com/office/officeart/2009/3/layout/HorizontalOrganizationChart"/>
    <dgm:cxn modelId="{5DC599C2-7B15-490B-9A8B-7595BAD16463}" type="presParOf" srcId="{FD7E493B-E748-4575-AAA2-9DEE08FDCAFB}" destId="{1BDF3D72-02E1-4244-AB3E-87B52B5E1DE7}" srcOrd="0" destOrd="0" presId="urn:microsoft.com/office/officeart/2009/3/layout/HorizontalOrganizationChart"/>
    <dgm:cxn modelId="{92FAA564-BAC3-4B16-8A0B-EAAE029A02F5}" type="presParOf" srcId="{1BDF3D72-02E1-4244-AB3E-87B52B5E1DE7}" destId="{A176BAFE-20D3-4D0F-80A6-C0A2FE6467A5}" srcOrd="0" destOrd="0" presId="urn:microsoft.com/office/officeart/2009/3/layout/HorizontalOrganizationChart"/>
    <dgm:cxn modelId="{7CF0CD15-3D42-4E98-A7CB-964F25A6FD1E}" type="presParOf" srcId="{1BDF3D72-02E1-4244-AB3E-87B52B5E1DE7}" destId="{43BF6A26-3C45-4B4E-9170-7E88B8D6CBAA}" srcOrd="1" destOrd="0" presId="urn:microsoft.com/office/officeart/2009/3/layout/HorizontalOrganizationChart"/>
    <dgm:cxn modelId="{EF777520-155F-4CBD-BD9F-4F722268DD6D}" type="presParOf" srcId="{FD7E493B-E748-4575-AAA2-9DEE08FDCAFB}" destId="{6D8292A5-D2E7-481D-B359-DEE958AE2761}" srcOrd="1" destOrd="0" presId="urn:microsoft.com/office/officeart/2009/3/layout/HorizontalOrganizationChart"/>
    <dgm:cxn modelId="{98809C49-DFE3-4F9B-8373-B76DE736B07B}" type="presParOf" srcId="{FD7E493B-E748-4575-AAA2-9DEE08FDCAFB}" destId="{E2092F0F-5E99-411D-8E74-6E467030128E}" srcOrd="2" destOrd="0" presId="urn:microsoft.com/office/officeart/2009/3/layout/HorizontalOrganizationChart"/>
    <dgm:cxn modelId="{45ED116A-4F2A-495A-86BC-1220237C7CCA}" type="presParOf" srcId="{782BA52B-6416-4B36-95E6-1D12108E0123}" destId="{E086019A-AB17-4095-AEE8-B08F9074EC41}" srcOrd="2" destOrd="0" presId="urn:microsoft.com/office/officeart/2009/3/layout/HorizontalOrganizationChart"/>
    <dgm:cxn modelId="{3F5BC191-1D05-438C-A2FB-AA055224266F}" type="presParOf" srcId="{C6439874-BCC2-43B4-B439-387AF660F66A}" destId="{33EA4840-7194-422E-B5B6-55F3037AAD4F}" srcOrd="8" destOrd="0" presId="urn:microsoft.com/office/officeart/2009/3/layout/HorizontalOrganizationChart"/>
    <dgm:cxn modelId="{1A34C85A-6582-409B-9937-25EB5ACB9AFC}" type="presParOf" srcId="{C6439874-BCC2-43B4-B439-387AF660F66A}" destId="{29555D8F-A391-4E97-86C7-D185A0725BA0}" srcOrd="9" destOrd="0" presId="urn:microsoft.com/office/officeart/2009/3/layout/HorizontalOrganizationChart"/>
    <dgm:cxn modelId="{D018D3F2-A26B-4B5C-8929-AA0BEE7EE3AC}" type="presParOf" srcId="{29555D8F-A391-4E97-86C7-D185A0725BA0}" destId="{5962189E-E0C4-47FE-8835-F5029BFD4F55}" srcOrd="0" destOrd="0" presId="urn:microsoft.com/office/officeart/2009/3/layout/HorizontalOrganizationChart"/>
    <dgm:cxn modelId="{1489CF1C-920A-498A-A68C-CD2D8A45C27C}" type="presParOf" srcId="{5962189E-E0C4-47FE-8835-F5029BFD4F55}" destId="{DA4C4AD5-BF84-4522-9555-A157E1A787FC}" srcOrd="0" destOrd="0" presId="urn:microsoft.com/office/officeart/2009/3/layout/HorizontalOrganizationChart"/>
    <dgm:cxn modelId="{2B5AEE26-CD34-4EFA-93C0-40667FFB2485}" type="presParOf" srcId="{5962189E-E0C4-47FE-8835-F5029BFD4F55}" destId="{6E5854DC-F7C2-4DC1-99B9-A1D188B97071}" srcOrd="1" destOrd="0" presId="urn:microsoft.com/office/officeart/2009/3/layout/HorizontalOrganizationChart"/>
    <dgm:cxn modelId="{506E4126-1289-4166-BE8F-30B9D1A3C4C9}" type="presParOf" srcId="{29555D8F-A391-4E97-86C7-D185A0725BA0}" destId="{EB7D4658-F4E5-48FE-9C31-0292BC6BB6C3}" srcOrd="1" destOrd="0" presId="urn:microsoft.com/office/officeart/2009/3/layout/HorizontalOrganizationChart"/>
    <dgm:cxn modelId="{D002364D-D2A2-4394-934C-D471EA9AAB83}" type="presParOf" srcId="{EB7D4658-F4E5-48FE-9C31-0292BC6BB6C3}" destId="{18ECBD95-0073-405D-A038-3BAE6CC54879}" srcOrd="0" destOrd="0" presId="urn:microsoft.com/office/officeart/2009/3/layout/HorizontalOrganizationChart"/>
    <dgm:cxn modelId="{0E6674E9-AE2E-4405-9120-8B543AB0C988}" type="presParOf" srcId="{EB7D4658-F4E5-48FE-9C31-0292BC6BB6C3}" destId="{A5884426-C90E-47FD-8E6F-A8457897EC83}" srcOrd="1" destOrd="0" presId="urn:microsoft.com/office/officeart/2009/3/layout/HorizontalOrganizationChart"/>
    <dgm:cxn modelId="{AEEECA70-2A7C-4837-92E6-C57EF2C9843D}" type="presParOf" srcId="{A5884426-C90E-47FD-8E6F-A8457897EC83}" destId="{03B702B7-C6EF-42F8-85B3-6D3B496F7C04}" srcOrd="0" destOrd="0" presId="urn:microsoft.com/office/officeart/2009/3/layout/HorizontalOrganizationChart"/>
    <dgm:cxn modelId="{0BC10B98-F80B-499D-958B-A18382FB27EF}" type="presParOf" srcId="{03B702B7-C6EF-42F8-85B3-6D3B496F7C04}" destId="{49913767-4C5B-4160-8D1A-C9A929DB2B69}" srcOrd="0" destOrd="0" presId="urn:microsoft.com/office/officeart/2009/3/layout/HorizontalOrganizationChart"/>
    <dgm:cxn modelId="{27A6D68C-0385-45DD-B6E2-883549497B67}" type="presParOf" srcId="{03B702B7-C6EF-42F8-85B3-6D3B496F7C04}" destId="{64BC3DE8-0F12-402A-83CC-445905F1EB6D}" srcOrd="1" destOrd="0" presId="urn:microsoft.com/office/officeart/2009/3/layout/HorizontalOrganizationChart"/>
    <dgm:cxn modelId="{1C55F6D7-6C9B-4955-B223-059AD9C91BA6}" type="presParOf" srcId="{A5884426-C90E-47FD-8E6F-A8457897EC83}" destId="{8589B43E-E603-48D2-AAD0-18BBDDA12702}" srcOrd="1" destOrd="0" presId="urn:microsoft.com/office/officeart/2009/3/layout/HorizontalOrganizationChart"/>
    <dgm:cxn modelId="{6CFCB3E2-8E0A-4C25-A059-288189B4E318}" type="presParOf" srcId="{A5884426-C90E-47FD-8E6F-A8457897EC83}" destId="{E3662E68-3520-4ADE-A090-9001F7AA827A}" srcOrd="2" destOrd="0" presId="urn:microsoft.com/office/officeart/2009/3/layout/HorizontalOrganizationChart"/>
    <dgm:cxn modelId="{3A7C8B95-169E-4682-BB9E-ACF794211E44}" type="presParOf" srcId="{EB7D4658-F4E5-48FE-9C31-0292BC6BB6C3}" destId="{055457CF-3170-43AA-AAFB-2504AEBF2B2C}" srcOrd="2" destOrd="0" presId="urn:microsoft.com/office/officeart/2009/3/layout/HorizontalOrganizationChart"/>
    <dgm:cxn modelId="{53D27A83-301D-428C-946B-849B97A4FB68}" type="presParOf" srcId="{EB7D4658-F4E5-48FE-9C31-0292BC6BB6C3}" destId="{09F50A19-ECB6-4029-8DD7-2A89D74D84EC}" srcOrd="3" destOrd="0" presId="urn:microsoft.com/office/officeart/2009/3/layout/HorizontalOrganizationChart"/>
    <dgm:cxn modelId="{C15D06DE-2147-44D2-AC4E-42685C4FC705}" type="presParOf" srcId="{09F50A19-ECB6-4029-8DD7-2A89D74D84EC}" destId="{50317950-CA2F-4DFF-9094-0F77EB2A32CB}" srcOrd="0" destOrd="0" presId="urn:microsoft.com/office/officeart/2009/3/layout/HorizontalOrganizationChart"/>
    <dgm:cxn modelId="{23A93B7F-7578-4DD9-822E-11A1412CE2D3}" type="presParOf" srcId="{50317950-CA2F-4DFF-9094-0F77EB2A32CB}" destId="{418DF484-22F1-4DB2-B6C9-FE168AA76828}" srcOrd="0" destOrd="0" presId="urn:microsoft.com/office/officeart/2009/3/layout/HorizontalOrganizationChart"/>
    <dgm:cxn modelId="{1F865317-8972-4295-8614-E70A41D37D6A}" type="presParOf" srcId="{50317950-CA2F-4DFF-9094-0F77EB2A32CB}" destId="{29685968-F2BD-43E3-A654-7B203C4BC369}" srcOrd="1" destOrd="0" presId="urn:microsoft.com/office/officeart/2009/3/layout/HorizontalOrganizationChart"/>
    <dgm:cxn modelId="{793070B6-E203-42F9-9B64-58D967B2DFA6}" type="presParOf" srcId="{09F50A19-ECB6-4029-8DD7-2A89D74D84EC}" destId="{041AD0AC-C05B-4371-B01F-0CB17AF0E4B5}" srcOrd="1" destOrd="0" presId="urn:microsoft.com/office/officeart/2009/3/layout/HorizontalOrganizationChart"/>
    <dgm:cxn modelId="{C89CA426-A610-4A22-9384-B99FEF4EE6E4}" type="presParOf" srcId="{09F50A19-ECB6-4029-8DD7-2A89D74D84EC}" destId="{11FFEC38-9654-4293-B174-53C4156B6D3D}" srcOrd="2" destOrd="0" presId="urn:microsoft.com/office/officeart/2009/3/layout/HorizontalOrganizationChart"/>
    <dgm:cxn modelId="{4B78CFF8-5A43-4324-A16E-501039802148}" type="presParOf" srcId="{29555D8F-A391-4E97-86C7-D185A0725BA0}" destId="{DF254286-0D7F-4A13-8C69-246FD90B5BFE}" srcOrd="2" destOrd="0" presId="urn:microsoft.com/office/officeart/2009/3/layout/HorizontalOrganizationChart"/>
    <dgm:cxn modelId="{2E3B029C-54C3-479D-B489-9F36DF770140}" type="presParOf" srcId="{9F9687E2-E103-44F1-87FB-582606D4EF2F}" destId="{64172A48-9BBE-499E-90A9-D2A49D02E8E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247CE9-7339-4F7D-AE48-59616D94BBAE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72277E8-F561-4F03-B3BD-9BA8172BF4B8}">
      <dgm:prSet phldrT="[文本]"/>
      <dgm:spPr/>
      <dgm:t>
        <a:bodyPr/>
        <a:lstStyle/>
        <a:p>
          <a:r>
            <a:rPr lang="en-US" altLang="zh-CN" smtClean="0"/>
            <a:t>MoScript</a:t>
          </a:r>
        </a:p>
        <a:p>
          <a:r>
            <a:rPr lang="zh-CN" altLang="en-US" smtClean="0"/>
            <a:t>（</a:t>
          </a:r>
          <a:r>
            <a:rPr lang="en-US" altLang="zh-CN" smtClean="0"/>
            <a:t>3W</a:t>
          </a:r>
          <a:r>
            <a:rPr lang="zh-CN" altLang="en-US" smtClean="0"/>
            <a:t>代码行级别）</a:t>
          </a:r>
          <a:endParaRPr lang="zh-CN" altLang="en-US"/>
        </a:p>
      </dgm:t>
    </dgm:pt>
    <dgm:pt modelId="{D6CA7A0E-CDB1-40A8-9D83-236DBAC0BBB5}" type="parTrans" cxnId="{A1C457C2-7508-4368-AA92-1E9D30EB2A8C}">
      <dgm:prSet/>
      <dgm:spPr/>
      <dgm:t>
        <a:bodyPr/>
        <a:lstStyle/>
        <a:p>
          <a:endParaRPr lang="zh-CN" altLang="en-US"/>
        </a:p>
      </dgm:t>
    </dgm:pt>
    <dgm:pt modelId="{F224DF74-40BD-487D-A53D-BC04A71A3C21}" type="sibTrans" cxnId="{A1C457C2-7508-4368-AA92-1E9D30EB2A8C}">
      <dgm:prSet/>
      <dgm:spPr/>
      <dgm:t>
        <a:bodyPr/>
        <a:lstStyle/>
        <a:p>
          <a:endParaRPr lang="zh-CN" altLang="en-US"/>
        </a:p>
      </dgm:t>
    </dgm:pt>
    <dgm:pt modelId="{0358F711-5E2B-4156-9C74-9912281C7F7B}">
      <dgm:prSet phldrT="[文本]"/>
      <dgm:spPr/>
      <dgm:t>
        <a:bodyPr/>
        <a:lstStyle/>
        <a:p>
          <a:r>
            <a:rPr lang="en-US" altLang="zh-CN" smtClean="0"/>
            <a:t>MoDesign</a:t>
          </a:r>
        </a:p>
        <a:p>
          <a:r>
            <a:rPr lang="zh-CN" altLang="en-US" smtClean="0"/>
            <a:t>（</a:t>
          </a:r>
          <a:r>
            <a:rPr lang="en-US" altLang="zh-CN" smtClean="0"/>
            <a:t>5W</a:t>
          </a:r>
          <a:r>
            <a:rPr lang="zh-CN" altLang="en-US" smtClean="0"/>
            <a:t>代码行级别）</a:t>
          </a:r>
          <a:endParaRPr lang="zh-CN" altLang="en-US"/>
        </a:p>
      </dgm:t>
    </dgm:pt>
    <dgm:pt modelId="{4CB46C54-C576-4DAE-A6B2-AE6DFABA5687}" type="parTrans" cxnId="{5DE25376-FE8C-4CBA-9FD0-538328CF1CFF}">
      <dgm:prSet/>
      <dgm:spPr/>
      <dgm:t>
        <a:bodyPr/>
        <a:lstStyle/>
        <a:p>
          <a:endParaRPr lang="zh-CN" altLang="en-US"/>
        </a:p>
      </dgm:t>
    </dgm:pt>
    <dgm:pt modelId="{F91A7542-839F-4B43-8061-27EE465F5766}" type="sibTrans" cxnId="{5DE25376-FE8C-4CBA-9FD0-538328CF1CFF}">
      <dgm:prSet/>
      <dgm:spPr/>
      <dgm:t>
        <a:bodyPr/>
        <a:lstStyle/>
        <a:p>
          <a:endParaRPr lang="zh-CN" altLang="en-US"/>
        </a:p>
      </dgm:t>
    </dgm:pt>
    <dgm:pt modelId="{658DDA4F-AF46-4B2C-B210-9A763B704995}">
      <dgm:prSet phldrT="[文本]"/>
      <dgm:spPr/>
      <dgm:t>
        <a:bodyPr/>
        <a:lstStyle/>
        <a:p>
          <a:r>
            <a:rPr lang="en-US" altLang="zh-CN" smtClean="0"/>
            <a:t>MoCloud</a:t>
          </a:r>
        </a:p>
        <a:p>
          <a:r>
            <a:rPr lang="zh-CN" altLang="en-US" smtClean="0"/>
            <a:t>（</a:t>
          </a:r>
          <a:r>
            <a:rPr lang="en-US" altLang="zh-CN" smtClean="0"/>
            <a:t>30W</a:t>
          </a:r>
          <a:r>
            <a:rPr lang="zh-CN" altLang="en-US" smtClean="0"/>
            <a:t>代码行级别）</a:t>
          </a:r>
          <a:endParaRPr lang="zh-CN" altLang="en-US"/>
        </a:p>
      </dgm:t>
    </dgm:pt>
    <dgm:pt modelId="{C8778094-6A5C-4039-AD59-00C9720A9090}" type="parTrans" cxnId="{5977F23E-DE2B-42C7-A8C1-CDBFA91B3509}">
      <dgm:prSet/>
      <dgm:spPr/>
      <dgm:t>
        <a:bodyPr/>
        <a:lstStyle/>
        <a:p>
          <a:endParaRPr lang="zh-CN" altLang="en-US"/>
        </a:p>
      </dgm:t>
    </dgm:pt>
    <dgm:pt modelId="{2C2F89EE-6162-44DE-95DA-4A51EFAA0FB8}" type="sibTrans" cxnId="{5977F23E-DE2B-42C7-A8C1-CDBFA91B3509}">
      <dgm:prSet/>
      <dgm:spPr/>
      <dgm:t>
        <a:bodyPr/>
        <a:lstStyle/>
        <a:p>
          <a:endParaRPr lang="zh-CN" altLang="en-US"/>
        </a:p>
      </dgm:t>
    </dgm:pt>
    <dgm:pt modelId="{D46518B7-8024-42F0-9514-92272616DF6F}" type="pres">
      <dgm:prSet presAssocID="{BD247CE9-7339-4F7D-AE48-59616D94BBAE}" presName="Name0" presStyleCnt="0">
        <dgm:presLayoutVars>
          <dgm:dir/>
          <dgm:resizeHandles val="exact"/>
        </dgm:presLayoutVars>
      </dgm:prSet>
      <dgm:spPr/>
    </dgm:pt>
    <dgm:pt modelId="{406B5D6E-613D-44EE-BDEC-405774CC72F8}" type="pres">
      <dgm:prSet presAssocID="{B72277E8-F561-4F03-B3BD-9BA8172BF4B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E592B-8267-4853-B189-8F7E5CBE4E0B}" type="pres">
      <dgm:prSet presAssocID="{F224DF74-40BD-487D-A53D-BC04A71A3C21}" presName="sibTrans" presStyleLbl="sibTrans2D1" presStyleIdx="0" presStyleCnt="3"/>
      <dgm:spPr/>
    </dgm:pt>
    <dgm:pt modelId="{00511D79-4876-4F63-ABCC-9D155609AAFC}" type="pres">
      <dgm:prSet presAssocID="{F224DF74-40BD-487D-A53D-BC04A71A3C21}" presName="connectorText" presStyleLbl="sibTrans2D1" presStyleIdx="0" presStyleCnt="3"/>
      <dgm:spPr/>
    </dgm:pt>
    <dgm:pt modelId="{B54060F9-EC87-4075-B08A-03D564BBB2F3}" type="pres">
      <dgm:prSet presAssocID="{0358F711-5E2B-4156-9C74-9912281C7F7B}" presName="node" presStyleLbl="node1" presStyleIdx="1" presStyleCnt="3">
        <dgm:presLayoutVars>
          <dgm:bulletEnabled val="1"/>
        </dgm:presLayoutVars>
      </dgm:prSet>
      <dgm:spPr/>
    </dgm:pt>
    <dgm:pt modelId="{5F33C1D5-C496-4D57-A543-1554F238B0BB}" type="pres">
      <dgm:prSet presAssocID="{F91A7542-839F-4B43-8061-27EE465F5766}" presName="sibTrans" presStyleLbl="sibTrans2D1" presStyleIdx="1" presStyleCnt="3"/>
      <dgm:spPr/>
    </dgm:pt>
    <dgm:pt modelId="{95859741-10C1-49D2-A8DA-D7D47225C4AE}" type="pres">
      <dgm:prSet presAssocID="{F91A7542-839F-4B43-8061-27EE465F5766}" presName="connectorText" presStyleLbl="sibTrans2D1" presStyleIdx="1" presStyleCnt="3"/>
      <dgm:spPr/>
    </dgm:pt>
    <dgm:pt modelId="{3275DFF9-E776-4A6B-B009-AA19CDDE06D5}" type="pres">
      <dgm:prSet presAssocID="{658DDA4F-AF46-4B2C-B210-9A763B704995}" presName="node" presStyleLbl="node1" presStyleIdx="2" presStyleCnt="3">
        <dgm:presLayoutVars>
          <dgm:bulletEnabled val="1"/>
        </dgm:presLayoutVars>
      </dgm:prSet>
      <dgm:spPr/>
    </dgm:pt>
    <dgm:pt modelId="{174713E3-E444-46C9-A871-7AF9E9A73618}" type="pres">
      <dgm:prSet presAssocID="{2C2F89EE-6162-44DE-95DA-4A51EFAA0FB8}" presName="sibTrans" presStyleLbl="sibTrans2D1" presStyleIdx="2" presStyleCnt="3"/>
      <dgm:spPr/>
    </dgm:pt>
    <dgm:pt modelId="{1A768FA5-605D-4DF1-AB20-F6F0F03CCF94}" type="pres">
      <dgm:prSet presAssocID="{2C2F89EE-6162-44DE-95DA-4A51EFAA0FB8}" presName="connectorText" presStyleLbl="sibTrans2D1" presStyleIdx="2" presStyleCnt="3"/>
      <dgm:spPr/>
    </dgm:pt>
  </dgm:ptLst>
  <dgm:cxnLst>
    <dgm:cxn modelId="{1189ED96-818A-4F6A-91DA-7D204AFD9E0A}" type="presOf" srcId="{F224DF74-40BD-487D-A53D-BC04A71A3C21}" destId="{A06E592B-8267-4853-B189-8F7E5CBE4E0B}" srcOrd="0" destOrd="0" presId="urn:microsoft.com/office/officeart/2005/8/layout/cycle7"/>
    <dgm:cxn modelId="{8F047F34-975B-41F5-B3A8-117FC8EF9CCA}" type="presOf" srcId="{658DDA4F-AF46-4B2C-B210-9A763B704995}" destId="{3275DFF9-E776-4A6B-B009-AA19CDDE06D5}" srcOrd="0" destOrd="0" presId="urn:microsoft.com/office/officeart/2005/8/layout/cycle7"/>
    <dgm:cxn modelId="{7AF7C730-F26D-4F92-8125-7D29B0A56678}" type="presOf" srcId="{2C2F89EE-6162-44DE-95DA-4A51EFAA0FB8}" destId="{1A768FA5-605D-4DF1-AB20-F6F0F03CCF94}" srcOrd="1" destOrd="0" presId="urn:microsoft.com/office/officeart/2005/8/layout/cycle7"/>
    <dgm:cxn modelId="{FCCDABD5-ACB0-4A21-8551-239A2229EB74}" type="presOf" srcId="{0358F711-5E2B-4156-9C74-9912281C7F7B}" destId="{B54060F9-EC87-4075-B08A-03D564BBB2F3}" srcOrd="0" destOrd="0" presId="urn:microsoft.com/office/officeart/2005/8/layout/cycle7"/>
    <dgm:cxn modelId="{65B71F69-8E28-48E8-BA03-4ECBF5DE6E8F}" type="presOf" srcId="{F91A7542-839F-4B43-8061-27EE465F5766}" destId="{95859741-10C1-49D2-A8DA-D7D47225C4AE}" srcOrd="1" destOrd="0" presId="urn:microsoft.com/office/officeart/2005/8/layout/cycle7"/>
    <dgm:cxn modelId="{DD6891EB-C601-4FE2-990C-7AAB5A40F539}" type="presOf" srcId="{2C2F89EE-6162-44DE-95DA-4A51EFAA0FB8}" destId="{174713E3-E444-46C9-A871-7AF9E9A73618}" srcOrd="0" destOrd="0" presId="urn:microsoft.com/office/officeart/2005/8/layout/cycle7"/>
    <dgm:cxn modelId="{9F16D64F-8173-4BE1-A97B-B5A6BB05A5EE}" type="presOf" srcId="{B72277E8-F561-4F03-B3BD-9BA8172BF4B8}" destId="{406B5D6E-613D-44EE-BDEC-405774CC72F8}" srcOrd="0" destOrd="0" presId="urn:microsoft.com/office/officeart/2005/8/layout/cycle7"/>
    <dgm:cxn modelId="{342FD0BA-4170-4D57-891A-3071254032E3}" type="presOf" srcId="{F91A7542-839F-4B43-8061-27EE465F5766}" destId="{5F33C1D5-C496-4D57-A543-1554F238B0BB}" srcOrd="0" destOrd="0" presId="urn:microsoft.com/office/officeart/2005/8/layout/cycle7"/>
    <dgm:cxn modelId="{5DE25376-FE8C-4CBA-9FD0-538328CF1CFF}" srcId="{BD247CE9-7339-4F7D-AE48-59616D94BBAE}" destId="{0358F711-5E2B-4156-9C74-9912281C7F7B}" srcOrd="1" destOrd="0" parTransId="{4CB46C54-C576-4DAE-A6B2-AE6DFABA5687}" sibTransId="{F91A7542-839F-4B43-8061-27EE465F5766}"/>
    <dgm:cxn modelId="{28E82D19-3800-4555-BE42-6C02BB2A9FA3}" type="presOf" srcId="{F224DF74-40BD-487D-A53D-BC04A71A3C21}" destId="{00511D79-4876-4F63-ABCC-9D155609AAFC}" srcOrd="1" destOrd="0" presId="urn:microsoft.com/office/officeart/2005/8/layout/cycle7"/>
    <dgm:cxn modelId="{385F5182-91A8-490E-89F8-7BDBC2CDCD18}" type="presOf" srcId="{BD247CE9-7339-4F7D-AE48-59616D94BBAE}" destId="{D46518B7-8024-42F0-9514-92272616DF6F}" srcOrd="0" destOrd="0" presId="urn:microsoft.com/office/officeart/2005/8/layout/cycle7"/>
    <dgm:cxn modelId="{5977F23E-DE2B-42C7-A8C1-CDBFA91B3509}" srcId="{BD247CE9-7339-4F7D-AE48-59616D94BBAE}" destId="{658DDA4F-AF46-4B2C-B210-9A763B704995}" srcOrd="2" destOrd="0" parTransId="{C8778094-6A5C-4039-AD59-00C9720A9090}" sibTransId="{2C2F89EE-6162-44DE-95DA-4A51EFAA0FB8}"/>
    <dgm:cxn modelId="{A1C457C2-7508-4368-AA92-1E9D30EB2A8C}" srcId="{BD247CE9-7339-4F7D-AE48-59616D94BBAE}" destId="{B72277E8-F561-4F03-B3BD-9BA8172BF4B8}" srcOrd="0" destOrd="0" parTransId="{D6CA7A0E-CDB1-40A8-9D83-236DBAC0BBB5}" sibTransId="{F224DF74-40BD-487D-A53D-BC04A71A3C21}"/>
    <dgm:cxn modelId="{74A85E5D-781D-4CAD-B489-A20C52BC62EE}" type="presParOf" srcId="{D46518B7-8024-42F0-9514-92272616DF6F}" destId="{406B5D6E-613D-44EE-BDEC-405774CC72F8}" srcOrd="0" destOrd="0" presId="urn:microsoft.com/office/officeart/2005/8/layout/cycle7"/>
    <dgm:cxn modelId="{77E84541-086A-400E-BF43-27F0421D55CA}" type="presParOf" srcId="{D46518B7-8024-42F0-9514-92272616DF6F}" destId="{A06E592B-8267-4853-B189-8F7E5CBE4E0B}" srcOrd="1" destOrd="0" presId="urn:microsoft.com/office/officeart/2005/8/layout/cycle7"/>
    <dgm:cxn modelId="{9A258708-2135-4FC1-9077-061F03D88430}" type="presParOf" srcId="{A06E592B-8267-4853-B189-8F7E5CBE4E0B}" destId="{00511D79-4876-4F63-ABCC-9D155609AAFC}" srcOrd="0" destOrd="0" presId="urn:microsoft.com/office/officeart/2005/8/layout/cycle7"/>
    <dgm:cxn modelId="{4B3D1C5F-DECA-4207-AEC4-EC2A3D85A4C4}" type="presParOf" srcId="{D46518B7-8024-42F0-9514-92272616DF6F}" destId="{B54060F9-EC87-4075-B08A-03D564BBB2F3}" srcOrd="2" destOrd="0" presId="urn:microsoft.com/office/officeart/2005/8/layout/cycle7"/>
    <dgm:cxn modelId="{FC551585-13E9-4168-9BE6-D5AED030F9C4}" type="presParOf" srcId="{D46518B7-8024-42F0-9514-92272616DF6F}" destId="{5F33C1D5-C496-4D57-A543-1554F238B0BB}" srcOrd="3" destOrd="0" presId="urn:microsoft.com/office/officeart/2005/8/layout/cycle7"/>
    <dgm:cxn modelId="{DC1E63FB-007A-4BB3-80A0-22DA244B4C5F}" type="presParOf" srcId="{5F33C1D5-C496-4D57-A543-1554F238B0BB}" destId="{95859741-10C1-49D2-A8DA-D7D47225C4AE}" srcOrd="0" destOrd="0" presId="urn:microsoft.com/office/officeart/2005/8/layout/cycle7"/>
    <dgm:cxn modelId="{A9D59C10-C4BC-4B87-9452-36E20FA942DF}" type="presParOf" srcId="{D46518B7-8024-42F0-9514-92272616DF6F}" destId="{3275DFF9-E776-4A6B-B009-AA19CDDE06D5}" srcOrd="4" destOrd="0" presId="urn:microsoft.com/office/officeart/2005/8/layout/cycle7"/>
    <dgm:cxn modelId="{654EA7A6-4B3C-4B31-86A3-C3E57A975053}" type="presParOf" srcId="{D46518B7-8024-42F0-9514-92272616DF6F}" destId="{174713E3-E444-46C9-A871-7AF9E9A73618}" srcOrd="5" destOrd="0" presId="urn:microsoft.com/office/officeart/2005/8/layout/cycle7"/>
    <dgm:cxn modelId="{4C3C7502-953C-48D9-AAF0-E0C388DBC2EE}" type="presParOf" srcId="{174713E3-E444-46C9-A871-7AF9E9A73618}" destId="{1A768FA5-605D-4DF1-AB20-F6F0F03CCF9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smtClean="0"/>
            <a:t>在线</a:t>
          </a:r>
          <a:r>
            <a:rPr lang="en-US" altLang="zh-CN" smtClean="0"/>
            <a:t>3D</a:t>
          </a:r>
          <a:r>
            <a:rPr lang="zh-CN" altLang="en-US" smtClean="0"/>
            <a:t>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C74A75-2454-4FE0-855D-3C5BB71154AF}" type="presOf" srcId="{4F92C6CD-5DEC-406C-A5BA-8F8967EE36C1}" destId="{D9025177-FC84-4A84-AA87-6F82B18FCFDE}" srcOrd="0" destOrd="0" presId="urn:microsoft.com/office/officeart/2005/8/layout/chevron1"/>
    <dgm:cxn modelId="{96232024-C35E-409C-88CD-2CF4C093E77A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28075199-E020-401F-A1C6-5E37B59DC4A9}" type="presOf" srcId="{48E050B7-6720-4F1E-8A13-DF08250B1462}" destId="{45BC5BD9-ADE7-4796-A8BD-B40EECC242BC}" srcOrd="0" destOrd="0" presId="urn:microsoft.com/office/officeart/2005/8/layout/chevron1"/>
    <dgm:cxn modelId="{3ADC5B74-E2B4-43FA-A030-BA77088DB99D}" type="presOf" srcId="{9877E3A5-C776-4919-B31F-88C23DC49646}" destId="{0F298228-4916-422F-AE09-0980E9831509}" srcOrd="0" destOrd="0" presId="urn:microsoft.com/office/officeart/2005/8/layout/chevron1"/>
    <dgm:cxn modelId="{8E422500-7952-4C71-B515-120F5EDAD374}" type="presParOf" srcId="{45BC5BD9-ADE7-4796-A8BD-B40EECC242BC}" destId="{316F5175-04E2-481C-9572-053FBD6AAE3E}" srcOrd="0" destOrd="0" presId="urn:microsoft.com/office/officeart/2005/8/layout/chevron1"/>
    <dgm:cxn modelId="{A6969AAF-BACA-4013-A66C-8895D32A315E}" type="presParOf" srcId="{45BC5BD9-ADE7-4796-A8BD-B40EECC242BC}" destId="{6D6752F1-1F29-4430-84EE-4F1913CC4BA1}" srcOrd="1" destOrd="0" presId="urn:microsoft.com/office/officeart/2005/8/layout/chevron1"/>
    <dgm:cxn modelId="{5CB01620-C814-4D94-A171-6E637B426C49}" type="presParOf" srcId="{45BC5BD9-ADE7-4796-A8BD-B40EECC242BC}" destId="{0F298228-4916-422F-AE09-0980E9831509}" srcOrd="2" destOrd="0" presId="urn:microsoft.com/office/officeart/2005/8/layout/chevron1"/>
    <dgm:cxn modelId="{6E0FEAAD-0A0A-4C72-B056-0BAF37845501}" type="presParOf" srcId="{45BC5BD9-ADE7-4796-A8BD-B40EECC242BC}" destId="{40A7C379-9CB8-4CB9-872E-EB19AEC2E215}" srcOrd="3" destOrd="0" presId="urn:microsoft.com/office/officeart/2005/8/layout/chevron1"/>
    <dgm:cxn modelId="{01D8A9BC-BA18-4C09-B849-AF7A612A1A25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简单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定制</a:t>
          </a:r>
          <a:r>
            <a:rPr lang="en-US" altLang="zh-CN" dirty="0" smtClean="0"/>
            <a:t>3D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smtClean="0"/>
            <a:t>在线</a:t>
          </a:r>
          <a:r>
            <a:rPr lang="en-US" altLang="zh-CN" smtClean="0"/>
            <a:t>3D</a:t>
          </a:r>
          <a:r>
            <a:rPr lang="zh-CN" altLang="en-US" smtClean="0"/>
            <a:t>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99F202-1166-4E18-BF27-BC3A6B81122F}" type="presOf" srcId="{E908938A-9A27-4738-A42D-397892CA76A6}" destId="{316F5175-04E2-481C-9572-053FBD6AAE3E}" srcOrd="0" destOrd="0" presId="urn:microsoft.com/office/officeart/2005/8/layout/chevron1"/>
    <dgm:cxn modelId="{DD7AC997-378F-4896-BB62-84B15FDF250B}" type="presOf" srcId="{4F92C6CD-5DEC-406C-A5BA-8F8967EE36C1}" destId="{D9025177-FC84-4A84-AA87-6F82B18FCFDE}" srcOrd="0" destOrd="0" presId="urn:microsoft.com/office/officeart/2005/8/layout/chevron1"/>
    <dgm:cxn modelId="{D2107695-6BA0-4C84-8347-13FA391E5BBB}" type="presOf" srcId="{9877E3A5-C776-4919-B31F-88C23DC49646}" destId="{0F298228-4916-422F-AE09-0980E9831509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00052139-D7CA-4EB1-B990-995C73BD81BB}" type="presOf" srcId="{48E050B7-6720-4F1E-8A13-DF08250B1462}" destId="{45BC5BD9-ADE7-4796-A8BD-B40EECC242BC}" srcOrd="0" destOrd="0" presId="urn:microsoft.com/office/officeart/2005/8/layout/chevron1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F7271060-6F21-453B-9CEA-107238297EC7}" type="presParOf" srcId="{45BC5BD9-ADE7-4796-A8BD-B40EECC242BC}" destId="{316F5175-04E2-481C-9572-053FBD6AAE3E}" srcOrd="0" destOrd="0" presId="urn:microsoft.com/office/officeart/2005/8/layout/chevron1"/>
    <dgm:cxn modelId="{A6EE5298-C19F-4025-9361-9BF77157BCAC}" type="presParOf" srcId="{45BC5BD9-ADE7-4796-A8BD-B40EECC242BC}" destId="{6D6752F1-1F29-4430-84EE-4F1913CC4BA1}" srcOrd="1" destOrd="0" presId="urn:microsoft.com/office/officeart/2005/8/layout/chevron1"/>
    <dgm:cxn modelId="{C1A7BE17-65D5-4CB6-A019-F15126CF3ACF}" type="presParOf" srcId="{45BC5BD9-ADE7-4796-A8BD-B40EECC242BC}" destId="{0F298228-4916-422F-AE09-0980E9831509}" srcOrd="2" destOrd="0" presId="urn:microsoft.com/office/officeart/2005/8/layout/chevron1"/>
    <dgm:cxn modelId="{97EFCA2B-5E1A-48A8-953B-0D7E8D366C68}" type="presParOf" srcId="{45BC5BD9-ADE7-4796-A8BD-B40EECC242BC}" destId="{40A7C379-9CB8-4CB9-872E-EB19AEC2E215}" srcOrd="3" destOrd="0" presId="urn:microsoft.com/office/officeart/2005/8/layout/chevron1"/>
    <dgm:cxn modelId="{078A5764-FB98-439B-BED9-D477084D0ED7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稳定</a:t>
          </a:r>
          <a:endParaRPr lang="zh-CN" altLang="en-US" sz="2800" dirty="0">
            <a:latin typeface="+mn-lt"/>
          </a:endParaRPr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9877E3A5-C776-4919-B31F-88C23DC49646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效率</a:t>
          </a:r>
          <a:endParaRPr lang="zh-CN" altLang="en-US" sz="2800" dirty="0">
            <a:latin typeface="+mn-lt"/>
          </a:endParaRPr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F92C6CD-5DEC-406C-A5BA-8F8967EE36C1}">
      <dgm:prSet phldrT="[文本]" custT="1"/>
      <dgm:spPr/>
      <dgm:t>
        <a:bodyPr/>
        <a:lstStyle/>
        <a:p>
          <a:r>
            <a:rPr lang="zh-CN" altLang="en-US" sz="2800" dirty="0" smtClean="0">
              <a:latin typeface="+mn-lt"/>
            </a:rPr>
            <a:t>画质</a:t>
          </a:r>
          <a:endParaRPr lang="zh-CN" altLang="en-US" sz="2800" dirty="0">
            <a:latin typeface="+mn-lt"/>
          </a:endParaRPr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 sz="2800">
            <a:latin typeface="+mn-lt"/>
          </a:endParaRPr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5F6CDB-E179-4E49-8F7C-9635AC733735}" type="presOf" srcId="{4F92C6CD-5DEC-406C-A5BA-8F8967EE36C1}" destId="{D9025177-FC84-4A84-AA87-6F82B18FCFDE}" srcOrd="0" destOrd="0" presId="urn:microsoft.com/office/officeart/2005/8/layout/chevron1"/>
    <dgm:cxn modelId="{59771EA0-94EA-42FA-B23C-FA3C2DB7AFC6}" type="presOf" srcId="{48E050B7-6720-4F1E-8A13-DF08250B1462}" destId="{45BC5BD9-ADE7-4796-A8BD-B40EECC242BC}" srcOrd="0" destOrd="0" presId="urn:microsoft.com/office/officeart/2005/8/layout/chevron1"/>
    <dgm:cxn modelId="{6484BF4D-752F-4D94-8984-6B8BFA436846}" type="presOf" srcId="{E908938A-9A27-4738-A42D-397892CA76A6}" destId="{316F5175-04E2-481C-9572-053FBD6AAE3E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0087DE15-794E-4B08-BA58-C82FBEEE4A78}" type="presOf" srcId="{9877E3A5-C776-4919-B31F-88C23DC49646}" destId="{0F298228-4916-422F-AE09-0980E9831509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735C5769-97C6-4010-834D-989C1C894B15}" type="presParOf" srcId="{45BC5BD9-ADE7-4796-A8BD-B40EECC242BC}" destId="{316F5175-04E2-481C-9572-053FBD6AAE3E}" srcOrd="0" destOrd="0" presId="urn:microsoft.com/office/officeart/2005/8/layout/chevron1"/>
    <dgm:cxn modelId="{078ADE12-1308-4F33-8E8E-90AF5937A16E}" type="presParOf" srcId="{45BC5BD9-ADE7-4796-A8BD-B40EECC242BC}" destId="{6D6752F1-1F29-4430-84EE-4F1913CC4BA1}" srcOrd="1" destOrd="0" presId="urn:microsoft.com/office/officeart/2005/8/layout/chevron1"/>
    <dgm:cxn modelId="{84D9357C-5DCB-47A5-9EFE-03C26FD163BE}" type="presParOf" srcId="{45BC5BD9-ADE7-4796-A8BD-B40EECC242BC}" destId="{0F298228-4916-422F-AE09-0980E9831509}" srcOrd="2" destOrd="0" presId="urn:microsoft.com/office/officeart/2005/8/layout/chevron1"/>
    <dgm:cxn modelId="{E57E3493-FB4B-4403-A7E8-7D43394379B3}" type="presParOf" srcId="{45BC5BD9-ADE7-4796-A8BD-B40EECC242BC}" destId="{40A7C379-9CB8-4CB9-872E-EB19AEC2E215}" srcOrd="3" destOrd="0" presId="urn:microsoft.com/office/officeart/2005/8/layout/chevron1"/>
    <dgm:cxn modelId="{78470405-FE47-433D-8828-41963A79E5E6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8CCC-71C2-4103-A1D2-D6B0F93FAFDD}">
      <dsp:nvSpPr>
        <dsp:cNvPr id="0" name=""/>
        <dsp:cNvSpPr/>
      </dsp:nvSpPr>
      <dsp:spPr>
        <a:xfrm>
          <a:off x="626469" y="0"/>
          <a:ext cx="7099988" cy="144016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8126A-E800-40DF-8ED7-82F0D9DA654A}">
      <dsp:nvSpPr>
        <dsp:cNvPr id="0" name=""/>
        <dsp:cNvSpPr/>
      </dsp:nvSpPr>
      <dsp:spPr>
        <a:xfrm>
          <a:off x="280" y="432048"/>
          <a:ext cx="1249650" cy="5760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2004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提出</a:t>
          </a:r>
          <a:endParaRPr lang="zh-CN" altLang="en-US" sz="1200" kern="1200" dirty="0"/>
        </a:p>
      </dsp:txBody>
      <dsp:txXfrm>
        <a:off x="28401" y="460169"/>
        <a:ext cx="1193408" cy="519822"/>
      </dsp:txXfrm>
    </dsp:sp>
    <dsp:sp modelId="{E58AA0A6-E338-4D70-91F7-4DAA3683BC7D}">
      <dsp:nvSpPr>
        <dsp:cNvPr id="0" name=""/>
        <dsp:cNvSpPr/>
      </dsp:nvSpPr>
      <dsp:spPr>
        <a:xfrm>
          <a:off x="1420823" y="432048"/>
          <a:ext cx="1249650" cy="576064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2007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启动</a:t>
          </a:r>
          <a:endParaRPr lang="zh-CN" altLang="en-US" sz="1200" kern="1200" dirty="0"/>
        </a:p>
      </dsp:txBody>
      <dsp:txXfrm>
        <a:off x="1448944" y="460169"/>
        <a:ext cx="1193408" cy="519822"/>
      </dsp:txXfrm>
    </dsp:sp>
    <dsp:sp modelId="{6A9C6A90-D1FC-47B4-AA22-FB310ABBA178}">
      <dsp:nvSpPr>
        <dsp:cNvPr id="0" name=""/>
        <dsp:cNvSpPr/>
      </dsp:nvSpPr>
      <dsp:spPr>
        <a:xfrm>
          <a:off x="2841366" y="432048"/>
          <a:ext cx="1249650" cy="576064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2012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定稿</a:t>
          </a:r>
          <a:endParaRPr lang="zh-CN" altLang="en-US" sz="1200" kern="1200" dirty="0"/>
        </a:p>
      </dsp:txBody>
      <dsp:txXfrm>
        <a:off x="2869487" y="460169"/>
        <a:ext cx="1193408" cy="519822"/>
      </dsp:txXfrm>
    </dsp:sp>
    <dsp:sp modelId="{2E73574A-AF8D-47BA-8A55-A2FA2FBFB6DA}">
      <dsp:nvSpPr>
        <dsp:cNvPr id="0" name=""/>
        <dsp:cNvSpPr/>
      </dsp:nvSpPr>
      <dsp:spPr>
        <a:xfrm>
          <a:off x="4261910" y="432048"/>
          <a:ext cx="1249650" cy="576064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v5.1</a:t>
          </a:r>
          <a:r>
            <a:rPr lang="zh-CN" altLang="en-US" sz="1200" kern="1200" dirty="0" smtClean="0"/>
            <a:t>启动</a:t>
          </a:r>
          <a:endParaRPr lang="zh-CN" altLang="en-US" sz="1200" kern="1200" dirty="0"/>
        </a:p>
      </dsp:txBody>
      <dsp:txXfrm>
        <a:off x="4290031" y="460169"/>
        <a:ext cx="1193408" cy="519822"/>
      </dsp:txXfrm>
    </dsp:sp>
    <dsp:sp modelId="{233E16DC-B610-4058-8E1C-4A007686DD72}">
      <dsp:nvSpPr>
        <dsp:cNvPr id="0" name=""/>
        <dsp:cNvSpPr/>
      </dsp:nvSpPr>
      <dsp:spPr>
        <a:xfrm>
          <a:off x="5682453" y="432048"/>
          <a:ext cx="1249650" cy="576064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2014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制定完成</a:t>
          </a:r>
          <a:endParaRPr lang="zh-CN" altLang="en-US" sz="1200" kern="1200" dirty="0"/>
        </a:p>
      </dsp:txBody>
      <dsp:txXfrm>
        <a:off x="5710574" y="460169"/>
        <a:ext cx="1193408" cy="519822"/>
      </dsp:txXfrm>
    </dsp:sp>
    <dsp:sp modelId="{388B9615-5759-46C1-B8D5-E9DF84427D4C}">
      <dsp:nvSpPr>
        <dsp:cNvPr id="0" name=""/>
        <dsp:cNvSpPr/>
      </dsp:nvSpPr>
      <dsp:spPr>
        <a:xfrm>
          <a:off x="7102996" y="432048"/>
          <a:ext cx="1249650" cy="57606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2016</a:t>
          </a:r>
          <a:r>
            <a:rPr lang="zh-CN" altLang="en-US" sz="1200" kern="1200" dirty="0" smtClean="0"/>
            <a:t>年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v5.1</a:t>
          </a:r>
          <a:r>
            <a:rPr lang="zh-CN" altLang="en-US" sz="1200" kern="1200" dirty="0" smtClean="0"/>
            <a:t>发布</a:t>
          </a:r>
          <a:endParaRPr lang="zh-CN" altLang="en-US" sz="1200" kern="1200" dirty="0"/>
        </a:p>
      </dsp:txBody>
      <dsp:txXfrm>
        <a:off x="7131117" y="460169"/>
        <a:ext cx="1193408" cy="51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8CCC-71C2-4103-A1D2-D6B0F93FAFDD}">
      <dsp:nvSpPr>
        <dsp:cNvPr id="0" name=""/>
        <dsp:cNvSpPr/>
      </dsp:nvSpPr>
      <dsp:spPr>
        <a:xfrm>
          <a:off x="626469" y="0"/>
          <a:ext cx="7099988" cy="144016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8126A-E800-40DF-8ED7-82F0D9DA654A}">
      <dsp:nvSpPr>
        <dsp:cNvPr id="0" name=""/>
        <dsp:cNvSpPr/>
      </dsp:nvSpPr>
      <dsp:spPr>
        <a:xfrm>
          <a:off x="4180" y="432048"/>
          <a:ext cx="2010739" cy="5760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2011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Safari/Chrome/</a:t>
          </a:r>
          <a:r>
            <a:rPr lang="en-US" altLang="zh-CN" sz="800" kern="1200" dirty="0" err="1" smtClean="0"/>
            <a:t>FireFox</a:t>
          </a:r>
          <a:r>
            <a:rPr lang="en-US" altLang="zh-CN" sz="800" kern="1200" dirty="0" smtClean="0"/>
            <a:t>/Opera</a:t>
          </a:r>
          <a:r>
            <a:rPr lang="zh-CN" altLang="en-US" sz="800" kern="1200" dirty="0" smtClean="0"/>
            <a:t>开始支持</a:t>
          </a:r>
          <a:endParaRPr lang="zh-CN" altLang="en-US" sz="800" kern="1200" dirty="0"/>
        </a:p>
      </dsp:txBody>
      <dsp:txXfrm>
        <a:off x="32301" y="460169"/>
        <a:ext cx="1954497" cy="519822"/>
      </dsp:txXfrm>
    </dsp:sp>
    <dsp:sp modelId="{E58AA0A6-E338-4D70-91F7-4DAA3683BC7D}">
      <dsp:nvSpPr>
        <dsp:cNvPr id="0" name=""/>
        <dsp:cNvSpPr/>
      </dsp:nvSpPr>
      <dsp:spPr>
        <a:xfrm>
          <a:off x="2115456" y="432048"/>
          <a:ext cx="2010739" cy="576064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2012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Google</a:t>
          </a:r>
          <a:r>
            <a:rPr lang="zh-CN" altLang="en-US" sz="800" kern="1200" dirty="0" smtClean="0"/>
            <a:t>开始实际应用</a:t>
          </a:r>
          <a:endParaRPr lang="zh-CN" altLang="en-US" sz="800" kern="1200" dirty="0"/>
        </a:p>
      </dsp:txBody>
      <dsp:txXfrm>
        <a:off x="2143577" y="460169"/>
        <a:ext cx="1954497" cy="519822"/>
      </dsp:txXfrm>
    </dsp:sp>
    <dsp:sp modelId="{6A9C6A90-D1FC-47B4-AA22-FB310ABBA178}">
      <dsp:nvSpPr>
        <dsp:cNvPr id="0" name=""/>
        <dsp:cNvSpPr/>
      </dsp:nvSpPr>
      <dsp:spPr>
        <a:xfrm>
          <a:off x="4226732" y="432048"/>
          <a:ext cx="2010739" cy="57606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2013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IE11</a:t>
          </a:r>
          <a:r>
            <a:rPr lang="zh-CN" altLang="en-US" sz="800" kern="1200" dirty="0" smtClean="0"/>
            <a:t>开始支持。</a:t>
          </a:r>
          <a:endParaRPr lang="zh-CN" altLang="en-US" sz="800" kern="1200" dirty="0"/>
        </a:p>
      </dsp:txBody>
      <dsp:txXfrm>
        <a:off x="4254853" y="460169"/>
        <a:ext cx="1954497" cy="519822"/>
      </dsp:txXfrm>
    </dsp:sp>
    <dsp:sp modelId="{2E73574A-AF8D-47BA-8A55-A2FA2FBFB6DA}">
      <dsp:nvSpPr>
        <dsp:cNvPr id="0" name=""/>
        <dsp:cNvSpPr/>
      </dsp:nvSpPr>
      <dsp:spPr>
        <a:xfrm>
          <a:off x="6338008" y="432048"/>
          <a:ext cx="2010739" cy="576064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2014</a:t>
          </a:r>
          <a:r>
            <a:rPr lang="zh-CN" altLang="en-US" sz="800" kern="1200" dirty="0" smtClean="0"/>
            <a:t>年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WEBGL2.0</a:t>
          </a:r>
          <a:r>
            <a:rPr lang="zh-CN" altLang="en-US" sz="800" kern="1200" dirty="0" smtClean="0"/>
            <a:t>草案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（部分浏览器已经实现了部分功能）。</a:t>
          </a:r>
          <a:endParaRPr lang="zh-CN" altLang="en-US" sz="800" kern="1200" dirty="0"/>
        </a:p>
      </dsp:txBody>
      <dsp:txXfrm>
        <a:off x="6366129" y="460169"/>
        <a:ext cx="1954497" cy="519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F7A42-6A94-4A84-843D-A1C005F547C4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0B50E-EF94-48CA-920E-19F661702790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E388-C5C5-4FDB-BFCF-5C716D0C0BDE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626D-3261-43DD-8899-8259D1A6D853}">
      <dsp:nvSpPr>
        <dsp:cNvPr id="0" name=""/>
        <dsp:cNvSpPr/>
      </dsp:nvSpPr>
      <dsp:spPr>
        <a:xfrm>
          <a:off x="506261" y="398249"/>
          <a:ext cx="2659884" cy="2659884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D444-1D09-4051-B421-929F77A0630A}">
      <dsp:nvSpPr>
        <dsp:cNvPr id="0" name=""/>
        <dsp:cNvSpPr/>
      </dsp:nvSpPr>
      <dsp:spPr>
        <a:xfrm>
          <a:off x="1224733" y="1116721"/>
          <a:ext cx="1222940" cy="12229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平台</a:t>
          </a:r>
          <a:endParaRPr lang="zh-CN" altLang="en-US" sz="2000" kern="1200" dirty="0"/>
        </a:p>
      </dsp:txBody>
      <dsp:txXfrm>
        <a:off x="1403828" y="1295816"/>
        <a:ext cx="864750" cy="864750"/>
      </dsp:txXfrm>
    </dsp:sp>
    <dsp:sp modelId="{5CD3774F-E29E-4687-A1C3-BDDD159BE382}">
      <dsp:nvSpPr>
        <dsp:cNvPr id="0" name=""/>
        <dsp:cNvSpPr/>
      </dsp:nvSpPr>
      <dsp:spPr>
        <a:xfrm>
          <a:off x="1296142" y="13288"/>
          <a:ext cx="1080123" cy="831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Microsoft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Window7/8/10</a:t>
          </a:r>
          <a:endParaRPr lang="zh-CN" altLang="en-US" sz="8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err="1" smtClean="0"/>
            <a:t>WinPhone</a:t>
          </a:r>
          <a:endParaRPr lang="zh-CN" altLang="en-US" sz="800" b="1" kern="1200" dirty="0"/>
        </a:p>
      </dsp:txBody>
      <dsp:txXfrm>
        <a:off x="1454322" y="135067"/>
        <a:ext cx="763763" cy="587999"/>
      </dsp:txXfrm>
    </dsp:sp>
    <dsp:sp modelId="{26C14085-DFD9-4D6D-8007-B563FA7D5844}">
      <dsp:nvSpPr>
        <dsp:cNvPr id="0" name=""/>
        <dsp:cNvSpPr/>
      </dsp:nvSpPr>
      <dsp:spPr>
        <a:xfrm>
          <a:off x="2595266" y="1312413"/>
          <a:ext cx="1080123" cy="831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Apple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MAC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iPhone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iPad</a:t>
          </a:r>
        </a:p>
      </dsp:txBody>
      <dsp:txXfrm>
        <a:off x="2753446" y="1434192"/>
        <a:ext cx="763763" cy="587999"/>
      </dsp:txXfrm>
    </dsp:sp>
    <dsp:sp modelId="{01E12561-06C0-43A1-A696-555F32AB9132}">
      <dsp:nvSpPr>
        <dsp:cNvPr id="0" name=""/>
        <dsp:cNvSpPr/>
      </dsp:nvSpPr>
      <dsp:spPr>
        <a:xfrm>
          <a:off x="1296142" y="2611537"/>
          <a:ext cx="1080123" cy="831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Linux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Firefox</a:t>
          </a:r>
          <a:endParaRPr lang="zh-CN" altLang="en-US" sz="800" b="1" kern="1200" dirty="0"/>
        </a:p>
      </dsp:txBody>
      <dsp:txXfrm>
        <a:off x="1454322" y="2733316"/>
        <a:ext cx="763763" cy="587999"/>
      </dsp:txXfrm>
    </dsp:sp>
    <dsp:sp modelId="{66809EAA-DCD7-46A3-B9E4-89D70C8AF7BA}">
      <dsp:nvSpPr>
        <dsp:cNvPr id="0" name=""/>
        <dsp:cNvSpPr/>
      </dsp:nvSpPr>
      <dsp:spPr>
        <a:xfrm>
          <a:off x="-2981" y="1312413"/>
          <a:ext cx="1080123" cy="831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b="1" kern="1200" dirty="0" smtClean="0"/>
            <a:t>Google</a:t>
          </a:r>
          <a:endParaRPr lang="zh-CN" altLang="en-US" sz="10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b="1" kern="1200" dirty="0" smtClean="0"/>
            <a:t>Android</a:t>
          </a:r>
          <a:endParaRPr lang="zh-CN" altLang="en-US" sz="800" b="1" kern="1200" dirty="0"/>
        </a:p>
      </dsp:txBody>
      <dsp:txXfrm>
        <a:off x="155199" y="1434192"/>
        <a:ext cx="763763" cy="587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EF508-FC05-4DBA-B142-DFED6B034D47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F7A42-6A94-4A84-843D-A1C005F547C4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0B50E-EF94-48CA-920E-19F661702790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E388-C5C5-4FDB-BFCF-5C716D0C0BDE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626D-3261-43DD-8899-8259D1A6D853}">
      <dsp:nvSpPr>
        <dsp:cNvPr id="0" name=""/>
        <dsp:cNvSpPr/>
      </dsp:nvSpPr>
      <dsp:spPr>
        <a:xfrm>
          <a:off x="349473" y="463687"/>
          <a:ext cx="2767597" cy="2767597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D444-1D09-4051-B421-929F77A0630A}">
      <dsp:nvSpPr>
        <dsp:cNvPr id="0" name=""/>
        <dsp:cNvSpPr/>
      </dsp:nvSpPr>
      <dsp:spPr>
        <a:xfrm>
          <a:off x="1095990" y="1210204"/>
          <a:ext cx="1274564" cy="1274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浏览器</a:t>
          </a:r>
          <a:endParaRPr lang="zh-CN" altLang="en-US" sz="2000" kern="1200" dirty="0"/>
        </a:p>
      </dsp:txBody>
      <dsp:txXfrm>
        <a:off x="1282646" y="1396860"/>
        <a:ext cx="901252" cy="901252"/>
      </dsp:txXfrm>
    </dsp:sp>
    <dsp:sp modelId="{5CD3774F-E29E-4687-A1C3-BDDD159BE382}">
      <dsp:nvSpPr>
        <dsp:cNvPr id="0" name=""/>
        <dsp:cNvSpPr/>
      </dsp:nvSpPr>
      <dsp:spPr>
        <a:xfrm>
          <a:off x="1244916" y="49708"/>
          <a:ext cx="976712" cy="8921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Apple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Safari</a:t>
          </a:r>
          <a:endParaRPr lang="zh-CN" altLang="en-US" sz="1100" b="1" kern="1200" dirty="0"/>
        </a:p>
      </dsp:txBody>
      <dsp:txXfrm>
        <a:off x="1387952" y="180367"/>
        <a:ext cx="690640" cy="630877"/>
      </dsp:txXfrm>
    </dsp:sp>
    <dsp:sp modelId="{26C14085-DFD9-4D6D-8007-B563FA7D5844}">
      <dsp:nvSpPr>
        <dsp:cNvPr id="0" name=""/>
        <dsp:cNvSpPr/>
      </dsp:nvSpPr>
      <dsp:spPr>
        <a:xfrm>
          <a:off x="2530439" y="983696"/>
          <a:ext cx="976712" cy="8921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Google</a:t>
          </a:r>
          <a:br>
            <a:rPr lang="en-US" altLang="zh-CN" sz="1100" b="1" kern="1200" dirty="0" smtClean="0"/>
          </a:br>
          <a:r>
            <a:rPr lang="en-US" altLang="zh-CN" sz="1100" b="1" kern="1200" dirty="0" smtClean="0"/>
            <a:t>Chrome</a:t>
          </a:r>
          <a:endParaRPr lang="zh-CN" altLang="en-US" sz="1100" b="1" kern="1200" dirty="0"/>
        </a:p>
      </dsp:txBody>
      <dsp:txXfrm>
        <a:off x="2673475" y="1114355"/>
        <a:ext cx="690640" cy="630877"/>
      </dsp:txXfrm>
    </dsp:sp>
    <dsp:sp modelId="{01E12561-06C0-43A1-A696-555F32AB9132}">
      <dsp:nvSpPr>
        <dsp:cNvPr id="0" name=""/>
        <dsp:cNvSpPr/>
      </dsp:nvSpPr>
      <dsp:spPr>
        <a:xfrm>
          <a:off x="2039413" y="2494920"/>
          <a:ext cx="976712" cy="8921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Linux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Firefox</a:t>
          </a:r>
          <a:endParaRPr lang="zh-CN" altLang="en-US" sz="1100" b="1" kern="1200" dirty="0"/>
        </a:p>
      </dsp:txBody>
      <dsp:txXfrm>
        <a:off x="2182449" y="2625579"/>
        <a:ext cx="690640" cy="630877"/>
      </dsp:txXfrm>
    </dsp:sp>
    <dsp:sp modelId="{66809EAA-DCD7-46A3-B9E4-89D70C8AF7BA}">
      <dsp:nvSpPr>
        <dsp:cNvPr id="0" name=""/>
        <dsp:cNvSpPr/>
      </dsp:nvSpPr>
      <dsp:spPr>
        <a:xfrm>
          <a:off x="450418" y="2494920"/>
          <a:ext cx="976712" cy="8921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Microsoft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smtClean="0"/>
            <a:t>IE11/IE12</a:t>
          </a:r>
          <a:endParaRPr lang="zh-CN" altLang="en-US" sz="1100" b="1" kern="1200" dirty="0"/>
        </a:p>
      </dsp:txBody>
      <dsp:txXfrm>
        <a:off x="593454" y="2625579"/>
        <a:ext cx="690640" cy="630877"/>
      </dsp:txXfrm>
    </dsp:sp>
    <dsp:sp modelId="{7EAC1EEA-96CC-494B-B33B-7AABD5317802}">
      <dsp:nvSpPr>
        <dsp:cNvPr id="0" name=""/>
        <dsp:cNvSpPr/>
      </dsp:nvSpPr>
      <dsp:spPr>
        <a:xfrm>
          <a:off x="-40607" y="983696"/>
          <a:ext cx="976712" cy="8921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1" kern="1200" dirty="0" err="1" smtClean="0"/>
            <a:t>WebKit</a:t>
          </a:r>
          <a:r>
            <a:rPr lang="en-US" altLang="zh-CN" sz="1100" b="1" kern="1200" dirty="0" smtClean="0"/>
            <a:t/>
          </a:r>
          <a:br>
            <a:rPr lang="en-US" altLang="zh-CN" sz="1100" b="1" kern="1200" dirty="0" smtClean="0"/>
          </a:br>
          <a:r>
            <a:rPr lang="zh-CN" altLang="en-US" sz="1100" b="1" kern="1200" dirty="0" smtClean="0"/>
            <a:t>微信</a:t>
          </a:r>
          <a:endParaRPr lang="zh-CN" altLang="en-US" sz="1100" b="1" kern="1200" dirty="0"/>
        </a:p>
      </dsp:txBody>
      <dsp:txXfrm>
        <a:off x="102429" y="1114355"/>
        <a:ext cx="690640" cy="630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457CF-3170-43AA-AAFB-2504AEBF2B2C}">
      <dsp:nvSpPr>
        <dsp:cNvPr id="0" name=""/>
        <dsp:cNvSpPr/>
      </dsp:nvSpPr>
      <dsp:spPr>
        <a:xfrm>
          <a:off x="4216432" y="2785314"/>
          <a:ext cx="250516" cy="202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258" y="0"/>
              </a:lnTo>
              <a:lnTo>
                <a:pt x="125258" y="202454"/>
              </a:lnTo>
              <a:lnTo>
                <a:pt x="250516" y="20245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CBD95-0073-405D-A038-3BAE6CC54879}">
      <dsp:nvSpPr>
        <dsp:cNvPr id="0" name=""/>
        <dsp:cNvSpPr/>
      </dsp:nvSpPr>
      <dsp:spPr>
        <a:xfrm>
          <a:off x="4216432" y="2582860"/>
          <a:ext cx="250516" cy="202454"/>
        </a:xfrm>
        <a:custGeom>
          <a:avLst/>
          <a:gdLst/>
          <a:ahLst/>
          <a:cxnLst/>
          <a:rect l="0" t="0" r="0" b="0"/>
          <a:pathLst>
            <a:path>
              <a:moveTo>
                <a:pt x="0" y="202454"/>
              </a:moveTo>
              <a:lnTo>
                <a:pt x="125258" y="202454"/>
              </a:lnTo>
              <a:lnTo>
                <a:pt x="125258" y="0"/>
              </a:lnTo>
              <a:lnTo>
                <a:pt x="25051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A4840-7194-422E-B5B6-55F3037AAD4F}">
      <dsp:nvSpPr>
        <dsp:cNvPr id="0" name=""/>
        <dsp:cNvSpPr/>
      </dsp:nvSpPr>
      <dsp:spPr>
        <a:xfrm>
          <a:off x="2347168" y="1564496"/>
          <a:ext cx="250516" cy="1220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258" y="0"/>
              </a:lnTo>
              <a:lnTo>
                <a:pt x="125258" y="1220817"/>
              </a:lnTo>
              <a:lnTo>
                <a:pt x="250516" y="122081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4FC71-9DD4-46F6-94F6-402F47EFC348}">
      <dsp:nvSpPr>
        <dsp:cNvPr id="0" name=""/>
        <dsp:cNvSpPr/>
      </dsp:nvSpPr>
      <dsp:spPr>
        <a:xfrm>
          <a:off x="4216432" y="1975497"/>
          <a:ext cx="250516" cy="202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258" y="0"/>
              </a:lnTo>
              <a:lnTo>
                <a:pt x="125258" y="202454"/>
              </a:lnTo>
              <a:lnTo>
                <a:pt x="250516" y="20245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53757-4B43-4DDE-BE22-7869991F1C2F}">
      <dsp:nvSpPr>
        <dsp:cNvPr id="0" name=""/>
        <dsp:cNvSpPr/>
      </dsp:nvSpPr>
      <dsp:spPr>
        <a:xfrm>
          <a:off x="4216432" y="1773043"/>
          <a:ext cx="250516" cy="202454"/>
        </a:xfrm>
        <a:custGeom>
          <a:avLst/>
          <a:gdLst/>
          <a:ahLst/>
          <a:cxnLst/>
          <a:rect l="0" t="0" r="0" b="0"/>
          <a:pathLst>
            <a:path>
              <a:moveTo>
                <a:pt x="0" y="202454"/>
              </a:moveTo>
              <a:lnTo>
                <a:pt x="125258" y="202454"/>
              </a:lnTo>
              <a:lnTo>
                <a:pt x="125258" y="0"/>
              </a:lnTo>
              <a:lnTo>
                <a:pt x="25051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6378D-1B27-4850-B2F6-63C26222E2D1}">
      <dsp:nvSpPr>
        <dsp:cNvPr id="0" name=""/>
        <dsp:cNvSpPr/>
      </dsp:nvSpPr>
      <dsp:spPr>
        <a:xfrm>
          <a:off x="2347168" y="1564496"/>
          <a:ext cx="250516" cy="411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258" y="0"/>
              </a:lnTo>
              <a:lnTo>
                <a:pt x="125258" y="411001"/>
              </a:lnTo>
              <a:lnTo>
                <a:pt x="250516" y="4110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8BBFF-8B06-4F1A-94F8-242C83941406}">
      <dsp:nvSpPr>
        <dsp:cNvPr id="0" name=""/>
        <dsp:cNvSpPr/>
      </dsp:nvSpPr>
      <dsp:spPr>
        <a:xfrm>
          <a:off x="4216432" y="1322415"/>
          <a:ext cx="2505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516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0E510-D2CF-418D-BCDB-F9476D02E2E3}">
      <dsp:nvSpPr>
        <dsp:cNvPr id="0" name=""/>
        <dsp:cNvSpPr/>
      </dsp:nvSpPr>
      <dsp:spPr>
        <a:xfrm>
          <a:off x="2347168" y="1368135"/>
          <a:ext cx="250516" cy="196360"/>
        </a:xfrm>
        <a:custGeom>
          <a:avLst/>
          <a:gdLst/>
          <a:ahLst/>
          <a:cxnLst/>
          <a:rect l="0" t="0" r="0" b="0"/>
          <a:pathLst>
            <a:path>
              <a:moveTo>
                <a:pt x="0" y="196360"/>
              </a:moveTo>
              <a:lnTo>
                <a:pt x="125258" y="196360"/>
              </a:lnTo>
              <a:lnTo>
                <a:pt x="125258" y="0"/>
              </a:lnTo>
              <a:lnTo>
                <a:pt x="2505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7AC51-4B9A-4BB9-AFB0-FBCEBE8283E9}">
      <dsp:nvSpPr>
        <dsp:cNvPr id="0" name=""/>
        <dsp:cNvSpPr/>
      </dsp:nvSpPr>
      <dsp:spPr>
        <a:xfrm>
          <a:off x="4216432" y="917507"/>
          <a:ext cx="2505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516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7CC4-0520-40A9-9F7C-A4B45C125EBD}">
      <dsp:nvSpPr>
        <dsp:cNvPr id="0" name=""/>
        <dsp:cNvSpPr/>
      </dsp:nvSpPr>
      <dsp:spPr>
        <a:xfrm>
          <a:off x="2347168" y="963227"/>
          <a:ext cx="250516" cy="601268"/>
        </a:xfrm>
        <a:custGeom>
          <a:avLst/>
          <a:gdLst/>
          <a:ahLst/>
          <a:cxnLst/>
          <a:rect l="0" t="0" r="0" b="0"/>
          <a:pathLst>
            <a:path>
              <a:moveTo>
                <a:pt x="0" y="601268"/>
              </a:moveTo>
              <a:lnTo>
                <a:pt x="125258" y="601268"/>
              </a:lnTo>
              <a:lnTo>
                <a:pt x="125258" y="0"/>
              </a:lnTo>
              <a:lnTo>
                <a:pt x="2505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45F82-4DC9-41C7-91DF-DDC6233A2F4E}">
      <dsp:nvSpPr>
        <dsp:cNvPr id="0" name=""/>
        <dsp:cNvSpPr/>
      </dsp:nvSpPr>
      <dsp:spPr>
        <a:xfrm>
          <a:off x="4216432" y="343678"/>
          <a:ext cx="250516" cy="202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258" y="0"/>
              </a:lnTo>
              <a:lnTo>
                <a:pt x="125258" y="202454"/>
              </a:lnTo>
              <a:lnTo>
                <a:pt x="250516" y="20245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9B054-FBD5-40DA-82D3-3BE7670375A3}">
      <dsp:nvSpPr>
        <dsp:cNvPr id="0" name=""/>
        <dsp:cNvSpPr/>
      </dsp:nvSpPr>
      <dsp:spPr>
        <a:xfrm>
          <a:off x="4216432" y="124351"/>
          <a:ext cx="250516" cy="219326"/>
        </a:xfrm>
        <a:custGeom>
          <a:avLst/>
          <a:gdLst/>
          <a:ahLst/>
          <a:cxnLst/>
          <a:rect l="0" t="0" r="0" b="0"/>
          <a:pathLst>
            <a:path>
              <a:moveTo>
                <a:pt x="0" y="219326"/>
              </a:moveTo>
              <a:lnTo>
                <a:pt x="125258" y="219326"/>
              </a:lnTo>
              <a:lnTo>
                <a:pt x="125258" y="0"/>
              </a:lnTo>
              <a:lnTo>
                <a:pt x="250516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D79C0-D5FA-4718-9ACC-921317ADE23E}">
      <dsp:nvSpPr>
        <dsp:cNvPr id="0" name=""/>
        <dsp:cNvSpPr/>
      </dsp:nvSpPr>
      <dsp:spPr>
        <a:xfrm>
          <a:off x="2347168" y="343678"/>
          <a:ext cx="250516" cy="1220817"/>
        </a:xfrm>
        <a:custGeom>
          <a:avLst/>
          <a:gdLst/>
          <a:ahLst/>
          <a:cxnLst/>
          <a:rect l="0" t="0" r="0" b="0"/>
          <a:pathLst>
            <a:path>
              <a:moveTo>
                <a:pt x="0" y="1220817"/>
              </a:moveTo>
              <a:lnTo>
                <a:pt x="125258" y="1220817"/>
              </a:lnTo>
              <a:lnTo>
                <a:pt x="125258" y="0"/>
              </a:lnTo>
              <a:lnTo>
                <a:pt x="25051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91164-418A-4398-AA94-F31039A7880F}">
      <dsp:nvSpPr>
        <dsp:cNvPr id="0" name=""/>
        <dsp:cNvSpPr/>
      </dsp:nvSpPr>
      <dsp:spPr>
        <a:xfrm>
          <a:off x="728421" y="1440328"/>
          <a:ext cx="1618747" cy="2483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3D</a:t>
          </a:r>
          <a:r>
            <a:rPr lang="zh-CN" altLang="en-US" sz="1400" kern="1200" dirty="0" smtClean="0"/>
            <a:t>服务</a:t>
          </a:r>
          <a:endParaRPr lang="zh-CN" altLang="en-US" sz="1400" kern="1200" dirty="0"/>
        </a:p>
      </dsp:txBody>
      <dsp:txXfrm>
        <a:off x="728421" y="1440328"/>
        <a:ext cx="1618747" cy="248335"/>
      </dsp:txXfrm>
    </dsp:sp>
    <dsp:sp modelId="{31F43FAA-8908-4C1D-947C-C1DF04CD4261}">
      <dsp:nvSpPr>
        <dsp:cNvPr id="0" name=""/>
        <dsp:cNvSpPr/>
      </dsp:nvSpPr>
      <dsp:spPr>
        <a:xfrm>
          <a:off x="2597685" y="219510"/>
          <a:ext cx="1618747" cy="248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网站</a:t>
          </a:r>
          <a:endParaRPr lang="en-US" altLang="zh-CN" sz="1400" kern="1200" dirty="0" smtClean="0"/>
        </a:p>
      </dsp:txBody>
      <dsp:txXfrm>
        <a:off x="2597685" y="219510"/>
        <a:ext cx="1618747" cy="248335"/>
      </dsp:txXfrm>
    </dsp:sp>
    <dsp:sp modelId="{A54F1C4E-0A2F-4B91-A00C-01AE919BBFA4}">
      <dsp:nvSpPr>
        <dsp:cNvPr id="0" name=""/>
        <dsp:cNvSpPr/>
      </dsp:nvSpPr>
      <dsp:spPr>
        <a:xfrm>
          <a:off x="4466948" y="183"/>
          <a:ext cx="1618747" cy="248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3D</a:t>
          </a:r>
          <a:r>
            <a:rPr lang="zh-CN" altLang="en-US" sz="1400" kern="1200" smtClean="0"/>
            <a:t>展示</a:t>
          </a:r>
          <a:endParaRPr lang="zh-CN" altLang="en-US" sz="1400" kern="1200" dirty="0"/>
        </a:p>
      </dsp:txBody>
      <dsp:txXfrm>
        <a:off x="4466948" y="183"/>
        <a:ext cx="1618747" cy="248335"/>
      </dsp:txXfrm>
    </dsp:sp>
    <dsp:sp modelId="{2AB0F588-FF69-4D65-AC73-AB1EAC6DC280}">
      <dsp:nvSpPr>
        <dsp:cNvPr id="0" name=""/>
        <dsp:cNvSpPr/>
      </dsp:nvSpPr>
      <dsp:spPr>
        <a:xfrm>
          <a:off x="4466948" y="405092"/>
          <a:ext cx="1636596" cy="2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VR/AR</a:t>
          </a:r>
          <a:endParaRPr lang="zh-CN" altLang="en-US" sz="1400" kern="1200" dirty="0"/>
        </a:p>
      </dsp:txBody>
      <dsp:txXfrm>
        <a:off x="4466948" y="405092"/>
        <a:ext cx="1636596" cy="282080"/>
      </dsp:txXfrm>
    </dsp:sp>
    <dsp:sp modelId="{A5F11F61-76DF-4302-AD52-8D0FA2C4541C}">
      <dsp:nvSpPr>
        <dsp:cNvPr id="0" name=""/>
        <dsp:cNvSpPr/>
      </dsp:nvSpPr>
      <dsp:spPr>
        <a:xfrm>
          <a:off x="2597685" y="839059"/>
          <a:ext cx="1618747" cy="248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电商</a:t>
          </a:r>
          <a:endParaRPr lang="zh-CN" altLang="en-US" sz="1400" kern="1200" dirty="0"/>
        </a:p>
      </dsp:txBody>
      <dsp:txXfrm>
        <a:off x="2597685" y="839059"/>
        <a:ext cx="1618747" cy="248335"/>
      </dsp:txXfrm>
    </dsp:sp>
    <dsp:sp modelId="{71B74F20-0006-4890-B7C3-F3403505F549}">
      <dsp:nvSpPr>
        <dsp:cNvPr id="0" name=""/>
        <dsp:cNvSpPr/>
      </dsp:nvSpPr>
      <dsp:spPr>
        <a:xfrm>
          <a:off x="4466948" y="843745"/>
          <a:ext cx="1645389" cy="2389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3D</a:t>
          </a:r>
          <a:r>
            <a:rPr lang="zh-CN" altLang="en-US" sz="1400" kern="1200" dirty="0" smtClean="0"/>
            <a:t>营销</a:t>
          </a:r>
          <a:endParaRPr lang="zh-CN" altLang="en-US" sz="1400" kern="1200" dirty="0"/>
        </a:p>
      </dsp:txBody>
      <dsp:txXfrm>
        <a:off x="4466948" y="843745"/>
        <a:ext cx="1645389" cy="238964"/>
      </dsp:txXfrm>
    </dsp:sp>
    <dsp:sp modelId="{0ED498D8-C7AF-4B41-B4BE-028D859E103B}">
      <dsp:nvSpPr>
        <dsp:cNvPr id="0" name=""/>
        <dsp:cNvSpPr/>
      </dsp:nvSpPr>
      <dsp:spPr>
        <a:xfrm>
          <a:off x="2597685" y="1243967"/>
          <a:ext cx="1618747" cy="248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教育</a:t>
          </a:r>
          <a:endParaRPr lang="zh-CN" altLang="en-US" sz="1400" kern="1200" dirty="0"/>
        </a:p>
      </dsp:txBody>
      <dsp:txXfrm>
        <a:off x="2597685" y="1243967"/>
        <a:ext cx="1618747" cy="248335"/>
      </dsp:txXfrm>
    </dsp:sp>
    <dsp:sp modelId="{E97522DB-3EC6-40DD-B2FF-75A60AB716D3}">
      <dsp:nvSpPr>
        <dsp:cNvPr id="0" name=""/>
        <dsp:cNvSpPr/>
      </dsp:nvSpPr>
      <dsp:spPr>
        <a:xfrm>
          <a:off x="4466948" y="1243967"/>
          <a:ext cx="1618747" cy="248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3D</a:t>
          </a:r>
          <a:r>
            <a:rPr lang="zh-CN" altLang="en-US" sz="1400" kern="1200" dirty="0" smtClean="0"/>
            <a:t>教育</a:t>
          </a:r>
          <a:endParaRPr lang="zh-CN" altLang="en-US" sz="1400" kern="1200" dirty="0"/>
        </a:p>
      </dsp:txBody>
      <dsp:txXfrm>
        <a:off x="4466948" y="1243967"/>
        <a:ext cx="1618747" cy="248335"/>
      </dsp:txXfrm>
    </dsp:sp>
    <dsp:sp modelId="{7B1419A8-3785-44C6-B19F-ED53585A9F13}">
      <dsp:nvSpPr>
        <dsp:cNvPr id="0" name=""/>
        <dsp:cNvSpPr/>
      </dsp:nvSpPr>
      <dsp:spPr>
        <a:xfrm>
          <a:off x="2597685" y="1851330"/>
          <a:ext cx="1618747" cy="248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游戏</a:t>
          </a:r>
          <a:endParaRPr lang="zh-CN" altLang="en-US" sz="1400" kern="1200" dirty="0"/>
        </a:p>
      </dsp:txBody>
      <dsp:txXfrm>
        <a:off x="2597685" y="1851330"/>
        <a:ext cx="1618747" cy="248335"/>
      </dsp:txXfrm>
    </dsp:sp>
    <dsp:sp modelId="{4C0A5C08-90D1-4EF0-A8BB-DE7CFF0CB4B0}">
      <dsp:nvSpPr>
        <dsp:cNvPr id="0" name=""/>
        <dsp:cNvSpPr/>
      </dsp:nvSpPr>
      <dsp:spPr>
        <a:xfrm>
          <a:off x="4466948" y="1648876"/>
          <a:ext cx="1618747" cy="248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网页游戏</a:t>
          </a:r>
          <a:endParaRPr lang="zh-CN" altLang="en-US" sz="1400" kern="1200" dirty="0"/>
        </a:p>
      </dsp:txBody>
      <dsp:txXfrm>
        <a:off x="4466948" y="1648876"/>
        <a:ext cx="1618747" cy="248335"/>
      </dsp:txXfrm>
    </dsp:sp>
    <dsp:sp modelId="{A176BAFE-20D3-4D0F-80A6-C0A2FE6467A5}">
      <dsp:nvSpPr>
        <dsp:cNvPr id="0" name=""/>
        <dsp:cNvSpPr/>
      </dsp:nvSpPr>
      <dsp:spPr>
        <a:xfrm>
          <a:off x="4466948" y="2053784"/>
          <a:ext cx="1618747" cy="248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移动微游戏</a:t>
          </a:r>
          <a:endParaRPr lang="zh-CN" altLang="en-US" sz="1400" kern="1200" dirty="0"/>
        </a:p>
      </dsp:txBody>
      <dsp:txXfrm>
        <a:off x="4466948" y="2053784"/>
        <a:ext cx="1618747" cy="248335"/>
      </dsp:txXfrm>
    </dsp:sp>
    <dsp:sp modelId="{DA4C4AD5-BF84-4522-9555-A157E1A787FC}">
      <dsp:nvSpPr>
        <dsp:cNvPr id="0" name=""/>
        <dsp:cNvSpPr/>
      </dsp:nvSpPr>
      <dsp:spPr>
        <a:xfrm>
          <a:off x="2597685" y="2661146"/>
          <a:ext cx="1618747" cy="2483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3D</a:t>
          </a:r>
          <a:r>
            <a:rPr lang="zh-CN" altLang="en-US" sz="1400" kern="1200" dirty="0" smtClean="0"/>
            <a:t>工业</a:t>
          </a:r>
          <a:endParaRPr lang="zh-CN" altLang="en-US" sz="1400" kern="1200" dirty="0"/>
        </a:p>
      </dsp:txBody>
      <dsp:txXfrm>
        <a:off x="2597685" y="2661146"/>
        <a:ext cx="1618747" cy="248335"/>
      </dsp:txXfrm>
    </dsp:sp>
    <dsp:sp modelId="{49913767-4C5B-4160-8D1A-C9A929DB2B69}">
      <dsp:nvSpPr>
        <dsp:cNvPr id="0" name=""/>
        <dsp:cNvSpPr/>
      </dsp:nvSpPr>
      <dsp:spPr>
        <a:xfrm>
          <a:off x="4466948" y="2458692"/>
          <a:ext cx="1618747" cy="248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3D</a:t>
          </a:r>
          <a:r>
            <a:rPr lang="zh-CN" altLang="en-US" sz="1400" kern="1200" dirty="0" smtClean="0"/>
            <a:t>扫描服务</a:t>
          </a:r>
          <a:endParaRPr lang="zh-CN" altLang="en-US" sz="1400" kern="1200" dirty="0"/>
        </a:p>
      </dsp:txBody>
      <dsp:txXfrm>
        <a:off x="4466948" y="2458692"/>
        <a:ext cx="1618747" cy="248335"/>
      </dsp:txXfrm>
    </dsp:sp>
    <dsp:sp modelId="{418DF484-22F1-4DB2-B6C9-FE168AA76828}">
      <dsp:nvSpPr>
        <dsp:cNvPr id="0" name=""/>
        <dsp:cNvSpPr/>
      </dsp:nvSpPr>
      <dsp:spPr>
        <a:xfrm>
          <a:off x="4466948" y="2863600"/>
          <a:ext cx="1618747" cy="2483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3D</a:t>
          </a:r>
          <a:r>
            <a:rPr lang="zh-CN" altLang="en-US" sz="1400" kern="1200" dirty="0" smtClean="0"/>
            <a:t>打印服务</a:t>
          </a:r>
          <a:endParaRPr lang="zh-CN" altLang="en-US" sz="1400" kern="1200" dirty="0"/>
        </a:p>
      </dsp:txBody>
      <dsp:txXfrm>
        <a:off x="4466948" y="2863600"/>
        <a:ext cx="1618747" cy="248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B5D6E-613D-44EE-BDEC-405774CC72F8}">
      <dsp:nvSpPr>
        <dsp:cNvPr id="0" name=""/>
        <dsp:cNvSpPr/>
      </dsp:nvSpPr>
      <dsp:spPr>
        <a:xfrm>
          <a:off x="1245028" y="872"/>
          <a:ext cx="1350030" cy="675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MoScript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（</a:t>
          </a:r>
          <a:r>
            <a:rPr lang="en-US" altLang="zh-CN" sz="1200" kern="1200" smtClean="0"/>
            <a:t>3W</a:t>
          </a:r>
          <a:r>
            <a:rPr lang="zh-CN" altLang="en-US" sz="1200" kern="1200" smtClean="0"/>
            <a:t>代码行级别）</a:t>
          </a:r>
          <a:endParaRPr lang="zh-CN" altLang="en-US" sz="1200" kern="1200"/>
        </a:p>
      </dsp:txBody>
      <dsp:txXfrm>
        <a:off x="1264799" y="20643"/>
        <a:ext cx="1310488" cy="635473"/>
      </dsp:txXfrm>
    </dsp:sp>
    <dsp:sp modelId="{A06E592B-8267-4853-B189-8F7E5CBE4E0B}">
      <dsp:nvSpPr>
        <dsp:cNvPr id="0" name=""/>
        <dsp:cNvSpPr/>
      </dsp:nvSpPr>
      <dsp:spPr>
        <a:xfrm rot="3600000">
          <a:off x="2125544" y="1185904"/>
          <a:ext cx="704036" cy="2362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196421" y="1233155"/>
        <a:ext cx="562283" cy="141753"/>
      </dsp:txXfrm>
    </dsp:sp>
    <dsp:sp modelId="{B54060F9-EC87-4075-B08A-03D564BBB2F3}">
      <dsp:nvSpPr>
        <dsp:cNvPr id="0" name=""/>
        <dsp:cNvSpPr/>
      </dsp:nvSpPr>
      <dsp:spPr>
        <a:xfrm>
          <a:off x="2360066" y="1932175"/>
          <a:ext cx="1350030" cy="675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MoDesign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（</a:t>
          </a:r>
          <a:r>
            <a:rPr lang="en-US" altLang="zh-CN" sz="1200" kern="1200" smtClean="0"/>
            <a:t>5W</a:t>
          </a:r>
          <a:r>
            <a:rPr lang="zh-CN" altLang="en-US" sz="1200" kern="1200" smtClean="0"/>
            <a:t>代码行级别）</a:t>
          </a:r>
          <a:endParaRPr lang="zh-CN" altLang="en-US" sz="1200" kern="1200"/>
        </a:p>
      </dsp:txBody>
      <dsp:txXfrm>
        <a:off x="2379837" y="1951946"/>
        <a:ext cx="1310488" cy="635473"/>
      </dsp:txXfrm>
    </dsp:sp>
    <dsp:sp modelId="{5F33C1D5-C496-4D57-A543-1554F238B0BB}">
      <dsp:nvSpPr>
        <dsp:cNvPr id="0" name=""/>
        <dsp:cNvSpPr/>
      </dsp:nvSpPr>
      <dsp:spPr>
        <a:xfrm rot="10800000">
          <a:off x="1568025" y="2151555"/>
          <a:ext cx="704036" cy="2362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10800000">
        <a:off x="1638901" y="2198806"/>
        <a:ext cx="562283" cy="141753"/>
      </dsp:txXfrm>
    </dsp:sp>
    <dsp:sp modelId="{3275DFF9-E776-4A6B-B009-AA19CDDE06D5}">
      <dsp:nvSpPr>
        <dsp:cNvPr id="0" name=""/>
        <dsp:cNvSpPr/>
      </dsp:nvSpPr>
      <dsp:spPr>
        <a:xfrm>
          <a:off x="129990" y="1932175"/>
          <a:ext cx="1350030" cy="675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MoCloud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（</a:t>
          </a:r>
          <a:r>
            <a:rPr lang="en-US" altLang="zh-CN" sz="1200" kern="1200" smtClean="0"/>
            <a:t>30W</a:t>
          </a:r>
          <a:r>
            <a:rPr lang="zh-CN" altLang="en-US" sz="1200" kern="1200" smtClean="0"/>
            <a:t>代码行级别）</a:t>
          </a:r>
          <a:endParaRPr lang="zh-CN" altLang="en-US" sz="1200" kern="1200"/>
        </a:p>
      </dsp:txBody>
      <dsp:txXfrm>
        <a:off x="149761" y="1951946"/>
        <a:ext cx="1310488" cy="635473"/>
      </dsp:txXfrm>
    </dsp:sp>
    <dsp:sp modelId="{174713E3-E444-46C9-A871-7AF9E9A73618}">
      <dsp:nvSpPr>
        <dsp:cNvPr id="0" name=""/>
        <dsp:cNvSpPr/>
      </dsp:nvSpPr>
      <dsp:spPr>
        <a:xfrm rot="18000000">
          <a:off x="1010506" y="1185904"/>
          <a:ext cx="704036" cy="2362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081383" y="1233155"/>
        <a:ext cx="562283" cy="1417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简单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定制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在线</a:t>
          </a:r>
          <a:r>
            <a:rPr lang="en-US" altLang="zh-CN" sz="3200" kern="1200" smtClean="0"/>
            <a:t>3D</a:t>
          </a:r>
          <a:r>
            <a:rPr lang="zh-CN" altLang="en-US" sz="3200" kern="1200" smtClean="0"/>
            <a:t>服务</a:t>
          </a:r>
          <a:endParaRPr lang="zh-CN" altLang="en-US" sz="3200" kern="1200" dirty="0"/>
        </a:p>
      </dsp:txBody>
      <dsp:txXfrm>
        <a:off x="5613804" y="0"/>
        <a:ext cx="2289348" cy="6480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简单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326447" y="0"/>
        <a:ext cx="2289348" cy="648072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定制</a:t>
          </a:r>
          <a:r>
            <a:rPr lang="en-US" altLang="zh-CN" sz="3200" kern="1200" dirty="0" smtClean="0"/>
            <a:t>3D</a:t>
          </a:r>
          <a:r>
            <a:rPr lang="zh-CN" altLang="en-US" sz="3200" kern="1200" dirty="0" smtClean="0"/>
            <a:t>服务</a:t>
          </a:r>
          <a:endParaRPr lang="zh-CN" altLang="en-US" sz="3200" kern="1200" dirty="0"/>
        </a:p>
      </dsp:txBody>
      <dsp:txXfrm>
        <a:off x="2970125" y="0"/>
        <a:ext cx="2289348" cy="648072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64807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在线</a:t>
          </a:r>
          <a:r>
            <a:rPr lang="en-US" altLang="zh-CN" sz="3200" kern="1200" smtClean="0"/>
            <a:t>3D</a:t>
          </a:r>
          <a:r>
            <a:rPr lang="zh-CN" altLang="en-US" sz="3200" kern="1200" smtClean="0"/>
            <a:t>服务</a:t>
          </a:r>
          <a:endParaRPr lang="zh-CN" altLang="en-US" sz="3200" kern="1200" dirty="0"/>
        </a:p>
      </dsp:txBody>
      <dsp:txXfrm>
        <a:off x="5613804" y="0"/>
        <a:ext cx="2289348" cy="648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稳定</a:t>
          </a:r>
          <a:endParaRPr lang="zh-CN" altLang="en-US" sz="2800" kern="1200" dirty="0">
            <a:latin typeface="+mn-lt"/>
          </a:endParaRPr>
        </a:p>
      </dsp:txBody>
      <dsp:txXfrm>
        <a:off x="254439" y="0"/>
        <a:ext cx="2433364" cy="504056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效率</a:t>
          </a:r>
          <a:endParaRPr lang="zh-CN" altLang="en-US" sz="2800" kern="1200" dirty="0">
            <a:latin typeface="+mn-lt"/>
          </a:endParaRPr>
        </a:p>
      </dsp:txBody>
      <dsp:txXfrm>
        <a:off x="2898117" y="0"/>
        <a:ext cx="2433364" cy="504056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</a:rPr>
            <a:t>画质</a:t>
          </a:r>
          <a:endParaRPr lang="zh-CN" altLang="en-US" sz="2800" kern="1200" dirty="0">
            <a:latin typeface="+mn-lt"/>
          </a:endParaRPr>
        </a:p>
      </dsp:txBody>
      <dsp:txXfrm>
        <a:off x="5541796" y="0"/>
        <a:ext cx="2433364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WebGL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- CoolLight3D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3D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网络服务（电商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教育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游戏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2015.04.03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</a:t>
            </a:r>
            <a:r>
              <a:rPr lang="zh-CN" altLang="en-US" dirty="0"/>
              <a:t>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 smtClean="0"/>
              <a:t>3D</a:t>
            </a:r>
            <a:r>
              <a:rPr lang="zh-CN" altLang="en-US" sz="2800" dirty="0"/>
              <a:t>化</a:t>
            </a:r>
            <a:r>
              <a:rPr lang="zh-CN" altLang="en-US" sz="2800" dirty="0" smtClean="0"/>
              <a:t>服务：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smtClean="0">
                <a:solidFill>
                  <a:srgbClr val="FF0000"/>
                </a:solidFill>
              </a:rPr>
              <a:t>年内</a:t>
            </a:r>
            <a:r>
              <a:rPr lang="zh-CN" altLang="en-US" sz="2800" smtClean="0">
                <a:solidFill>
                  <a:srgbClr val="FF0000"/>
                </a:solidFill>
              </a:rPr>
              <a:t>占领</a:t>
            </a:r>
            <a:r>
              <a:rPr lang="en-US" altLang="zh-CN" sz="2800">
                <a:solidFill>
                  <a:srgbClr val="FF0000"/>
                </a:solidFill>
              </a:rPr>
              <a:t>3</a:t>
            </a:r>
            <a:r>
              <a:rPr lang="en-US" altLang="zh-CN" sz="2800" smtClean="0">
                <a:solidFill>
                  <a:srgbClr val="FF0000"/>
                </a:solidFill>
              </a:rPr>
              <a:t>0%</a:t>
            </a:r>
            <a:r>
              <a:rPr lang="zh-CN" altLang="en-US" sz="2800" smtClean="0">
                <a:solidFill>
                  <a:srgbClr val="FF0000"/>
                </a:solidFill>
              </a:rPr>
              <a:t>以上的的</a:t>
            </a:r>
            <a:r>
              <a:rPr lang="en-US" altLang="zh-CN" sz="2800" smtClean="0">
                <a:solidFill>
                  <a:srgbClr val="FF0000"/>
                </a:solidFill>
              </a:rPr>
              <a:t>HTML3D</a:t>
            </a:r>
            <a:r>
              <a:rPr lang="zh-CN" altLang="en-US" sz="2800" smtClean="0">
                <a:solidFill>
                  <a:srgbClr val="FF0000"/>
                </a:solidFill>
              </a:rPr>
              <a:t>市场。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营销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商品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化商品，用户可以从更多角度观察，选择颜色，组装。</a:t>
            </a:r>
            <a:endParaRPr lang="en-US" altLang="zh-CN" sz="2100" dirty="0" smtClean="0"/>
          </a:p>
          <a:p>
            <a:pPr lvl="3"/>
            <a:r>
              <a:rPr lang="zh-CN" altLang="en-US" sz="2100" dirty="0" smtClean="0"/>
              <a:t>汽车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电子产品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机械物件</a:t>
            </a:r>
            <a:endParaRPr lang="en-US" altLang="zh-CN" sz="21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设计</a:t>
            </a:r>
            <a:r>
              <a:rPr lang="zh-CN" altLang="en-US" sz="2100" dirty="0" smtClean="0"/>
              <a:t>：房屋设计，根据房间平面图生成立体模型，用户自己部署房间。</a:t>
            </a:r>
            <a:endParaRPr lang="en-US" altLang="zh-CN" sz="2100" dirty="0" smtClean="0"/>
          </a:p>
          <a:p>
            <a:pPr lvl="2"/>
            <a:r>
              <a:rPr lang="en-US" altLang="zh-CN" sz="2100" dirty="0" smtClean="0">
                <a:solidFill>
                  <a:srgbClr val="FF0000"/>
                </a:solidFill>
              </a:rPr>
              <a:t>VR</a:t>
            </a:r>
            <a:r>
              <a:rPr lang="zh-CN" altLang="en-US" sz="2100" dirty="0" smtClean="0">
                <a:solidFill>
                  <a:srgbClr val="FF0000"/>
                </a:solidFill>
              </a:rPr>
              <a:t>技术（虚拟现实）和</a:t>
            </a:r>
            <a:r>
              <a:rPr lang="en-US" altLang="zh-CN" sz="2100" dirty="0" smtClean="0">
                <a:solidFill>
                  <a:srgbClr val="FF0000"/>
                </a:solidFill>
              </a:rPr>
              <a:t>AR</a:t>
            </a:r>
            <a:r>
              <a:rPr lang="zh-CN" altLang="en-US" sz="2100" dirty="0" smtClean="0">
                <a:solidFill>
                  <a:srgbClr val="FF0000"/>
                </a:solidFill>
              </a:rPr>
              <a:t>技术（现实增强）</a:t>
            </a:r>
            <a:r>
              <a:rPr lang="zh-CN" altLang="en-US" sz="2100" dirty="0" smtClean="0"/>
              <a:t>：</a:t>
            </a:r>
            <a:endParaRPr lang="en-US" altLang="zh-CN" sz="2100" dirty="0" smtClean="0"/>
          </a:p>
          <a:p>
            <a:pPr lvl="2"/>
            <a:r>
              <a:rPr lang="zh-CN" altLang="en-US" sz="21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化数据服务，报表，地图</a:t>
            </a:r>
            <a:endParaRPr lang="en-US" altLang="zh-CN" sz="21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教育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sz="2100" dirty="0" smtClean="0"/>
              <a:t>学习立体几何，方程讲解。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工业物件拆解（太阳系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原子</a:t>
            </a:r>
            <a:r>
              <a:rPr lang="en-US" altLang="zh-CN" sz="2100" dirty="0" smtClean="0"/>
              <a:t>/</a:t>
            </a:r>
            <a:r>
              <a:rPr lang="zh-CN" altLang="en-US" sz="2100" dirty="0" smtClean="0"/>
              <a:t>汽车</a:t>
            </a:r>
            <a:r>
              <a:rPr lang="en-US" altLang="zh-CN" sz="2100" dirty="0" smtClean="0"/>
              <a:t>/</a:t>
            </a:r>
            <a:r>
              <a:rPr lang="zh-CN" altLang="en-US" sz="2100" dirty="0"/>
              <a:t>发动机</a:t>
            </a:r>
            <a:r>
              <a:rPr lang="zh-CN" altLang="en-US" sz="2100" dirty="0" smtClean="0"/>
              <a:t>）</a:t>
            </a:r>
            <a:endParaRPr lang="en-US" altLang="zh-CN" sz="2100" dirty="0" smtClean="0"/>
          </a:p>
          <a:p>
            <a:pPr lvl="2"/>
            <a:r>
              <a:rPr lang="en-US" altLang="zh-CN" sz="2100" dirty="0"/>
              <a:t>3D</a:t>
            </a:r>
            <a:r>
              <a:rPr lang="zh-CN" altLang="en-US" sz="2100" dirty="0"/>
              <a:t>化小</a:t>
            </a:r>
            <a:r>
              <a:rPr lang="zh-CN" altLang="en-US" sz="2100" dirty="0" smtClean="0"/>
              <a:t>游戏</a:t>
            </a:r>
            <a:endParaRPr lang="en-US" altLang="zh-CN" sz="21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打印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sz="2100" dirty="0" smtClean="0"/>
              <a:t>现在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扫描和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打印技术越来越普及，</a:t>
            </a:r>
            <a:r>
              <a:rPr lang="zh-CN" altLang="en-US" sz="2100" dirty="0"/>
              <a:t>是</a:t>
            </a:r>
            <a:r>
              <a:rPr lang="zh-CN" altLang="en-US" sz="2100" dirty="0" smtClean="0"/>
              <a:t>未来的</a:t>
            </a:r>
            <a:r>
              <a:rPr lang="zh-CN" altLang="en-US" sz="2100" dirty="0"/>
              <a:t>一</a:t>
            </a:r>
            <a:r>
              <a:rPr lang="zh-CN" altLang="en-US" sz="2100" dirty="0" smtClean="0"/>
              <a:t>个产业方向。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对于喜欢的可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玩偶，工业产品，提供打印服务或自己下载打印。</a:t>
            </a:r>
            <a:endParaRPr lang="en-US" altLang="zh-CN" sz="2100" dirty="0" smtClean="0"/>
          </a:p>
          <a:p>
            <a:pPr lvl="2"/>
            <a:r>
              <a:rPr lang="zh-CN" altLang="en-US" sz="2100" dirty="0" smtClean="0"/>
              <a:t>网页</a:t>
            </a:r>
            <a:r>
              <a:rPr lang="en-US" altLang="zh-CN" sz="2100" dirty="0" smtClean="0"/>
              <a:t>3D</a:t>
            </a:r>
            <a:r>
              <a:rPr lang="zh-CN" altLang="en-US" sz="2100" dirty="0" smtClean="0"/>
              <a:t>技术可以架起用户和企业的桥梁。</a:t>
            </a:r>
            <a:endParaRPr lang="en-US" altLang="zh-CN" sz="2100" dirty="0" smtClean="0"/>
          </a:p>
        </p:txBody>
      </p:sp>
    </p:spTree>
    <p:extLst>
      <p:ext uri="{BB962C8B-B14F-4D97-AF65-F5344CB8AC3E}">
        <p14:creationId xmlns:p14="http://schemas.microsoft.com/office/powerpoint/2010/main" val="21060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70571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：展示为主</a:t>
            </a:r>
            <a:r>
              <a:rPr lang="zh-CN" altLang="en-US" sz="2800" smtClean="0"/>
              <a:t>。</a:t>
            </a:r>
            <a:r>
              <a:rPr lang="zh-CN" altLang="en-US" sz="2800" smtClean="0"/>
              <a:t>（</a:t>
            </a:r>
            <a:r>
              <a:rPr lang="en-US" altLang="zh-CN" sz="2800" smtClean="0"/>
              <a:t>8HC</a:t>
            </a:r>
            <a:r>
              <a:rPr lang="zh-CN" altLang="en-US" sz="2800" smtClean="0"/>
              <a:t>，</a:t>
            </a:r>
            <a:r>
              <a:rPr lang="en-US" altLang="zh-CN" sz="2800" smtClean="0"/>
              <a:t>3-4</a:t>
            </a:r>
            <a:r>
              <a:rPr lang="zh-CN" altLang="en-US" sz="2800" smtClean="0"/>
              <a:t>个</a:t>
            </a:r>
            <a:r>
              <a:rPr lang="zh-CN" altLang="en-US" sz="2800" dirty="0" smtClean="0"/>
              <a:t>月，主要是完善和稳定引擎，制作资源平台）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给</a:t>
            </a:r>
            <a:r>
              <a:rPr lang="zh-CN" altLang="en-US" sz="2400" dirty="0" smtClean="0"/>
              <a:t>对方提供整包的解决方案。（例如汽车网站）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我方制作模型，用户租用模式，可以用来放在自己网站上展示，自由分享。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普通用户可以自己制作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(3DMax/Maya</a:t>
            </a:r>
            <a:r>
              <a:rPr lang="zh-CN" altLang="en-US" sz="2400" dirty="0" smtClean="0"/>
              <a:t>等工具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，上转站点根据引用分成盈利。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：自由设计为主</a:t>
            </a:r>
            <a:r>
              <a:rPr lang="zh-CN" altLang="en-US" sz="2800" smtClean="0"/>
              <a:t>。</a:t>
            </a:r>
            <a:r>
              <a:rPr lang="zh-CN" altLang="en-US" sz="2800" smtClean="0"/>
              <a:t>（</a:t>
            </a:r>
            <a:r>
              <a:rPr lang="en-US" altLang="zh-CN" sz="2800" smtClean="0"/>
              <a:t>20HC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4-6</a:t>
            </a:r>
            <a:r>
              <a:rPr lang="zh-CN" altLang="en-US" sz="2800" dirty="0" smtClean="0"/>
              <a:t>个月，制作在线设计工具）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提供在线设计工具，自由组合物件。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提供</a:t>
            </a:r>
            <a:r>
              <a:rPr lang="zh-CN" altLang="en-US" sz="2400" dirty="0" smtClean="0"/>
              <a:t>在线房间选家具设计器，在线计算机选件组装，在线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产品打印。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物品与真实商家关联，提供在线订购服务。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：开发程序接口，用户开发接入式应用。（</a:t>
            </a:r>
            <a:r>
              <a:rPr lang="en-US" altLang="zh-CN" sz="2800" dirty="0" smtClean="0"/>
              <a:t>40HC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个月，完善引擎和文档）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提供事件驱动，可以制作情景展示。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，可以制作在线游戏。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提供在线教育工具，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化互动式教学。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86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/>
              <a:t>盈利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57712"/>
              </p:ext>
            </p:extLst>
          </p:nvPr>
        </p:nvGraphicFramePr>
        <p:xfrm>
          <a:off x="323528" y="988690"/>
          <a:ext cx="82296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780778"/>
            <a:ext cx="8640960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简单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900" dirty="0"/>
              <a:t>给</a:t>
            </a:r>
            <a:r>
              <a:rPr lang="zh-CN" altLang="en-US" sz="2900" dirty="0" smtClean="0"/>
              <a:t>对方提供整包的解决方案。（例如汽车网站）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我方制作模型，用户租用模式，可以用来放在自己网站上展示，自由分享。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普通用户可以自己制作</a:t>
            </a:r>
            <a:r>
              <a:rPr lang="en-US" altLang="zh-CN" sz="2900" dirty="0" smtClean="0"/>
              <a:t>3D</a:t>
            </a:r>
            <a:r>
              <a:rPr lang="zh-CN" altLang="en-US" sz="2900" dirty="0" smtClean="0"/>
              <a:t>模型</a:t>
            </a:r>
            <a:r>
              <a:rPr lang="en-US" altLang="zh-CN" sz="2900" dirty="0" smtClean="0"/>
              <a:t>(3DMax/Maya</a:t>
            </a:r>
            <a:r>
              <a:rPr lang="zh-CN" altLang="en-US" sz="2900" dirty="0" smtClean="0"/>
              <a:t>等工具</a:t>
            </a:r>
            <a:r>
              <a:rPr lang="en-US" altLang="zh-CN" sz="2900" dirty="0" smtClean="0"/>
              <a:t>)</a:t>
            </a:r>
            <a:r>
              <a:rPr lang="zh-CN" altLang="en-US" sz="2900" dirty="0" smtClean="0"/>
              <a:t>，上转站点根据引用分成盈利。</a:t>
            </a:r>
            <a:endParaRPr lang="en-US" altLang="zh-CN" sz="29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定制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：自由设计为主。</a:t>
            </a:r>
            <a:endParaRPr lang="en-US" altLang="zh-CN" sz="2800" dirty="0" smtClean="0"/>
          </a:p>
          <a:p>
            <a:pPr lvl="1"/>
            <a:r>
              <a:rPr lang="zh-CN" altLang="en-US" sz="2900" dirty="0" smtClean="0"/>
              <a:t>给特定商家提供设计工具（家居</a:t>
            </a:r>
            <a:r>
              <a:rPr lang="en-US" altLang="zh-CN" sz="2900" dirty="0" smtClean="0"/>
              <a:t>/</a:t>
            </a:r>
            <a:r>
              <a:rPr lang="zh-CN" altLang="en-US" sz="2900" dirty="0" smtClean="0"/>
              <a:t>计算机组装），自由组合物件。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物品与真实商家关联，提供在线订购服务，中间抽成。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和</a:t>
            </a:r>
            <a:r>
              <a:rPr lang="en-US" altLang="zh-CN" sz="2900" dirty="0" smtClean="0"/>
              <a:t>3D</a:t>
            </a:r>
            <a:r>
              <a:rPr lang="zh-CN" altLang="en-US" sz="2900" dirty="0" smtClean="0"/>
              <a:t>打印商家合作，在线</a:t>
            </a:r>
            <a:r>
              <a:rPr lang="en-US" altLang="zh-CN" sz="2900" dirty="0"/>
              <a:t>3D</a:t>
            </a:r>
            <a:r>
              <a:rPr lang="zh-CN" altLang="en-US" sz="2900" dirty="0"/>
              <a:t>产品</a:t>
            </a:r>
            <a:r>
              <a:rPr lang="zh-CN" altLang="en-US" sz="2900" dirty="0" smtClean="0"/>
              <a:t>打印，中间抽成。</a:t>
            </a:r>
            <a:endParaRPr lang="en-US" altLang="zh-CN" sz="29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在线</a:t>
            </a:r>
            <a:r>
              <a:rPr lang="en-US" altLang="zh-CN" sz="2800" dirty="0" smtClean="0">
                <a:solidFill>
                  <a:srgbClr val="FF0000"/>
                </a:solidFill>
              </a:rPr>
              <a:t>3D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/>
              <a:t>：用户开放接入式应用。</a:t>
            </a:r>
            <a:endParaRPr lang="en-US" altLang="zh-CN" sz="2800" dirty="0" smtClean="0"/>
          </a:p>
          <a:p>
            <a:pPr lvl="1"/>
            <a:r>
              <a:rPr lang="zh-CN" altLang="en-US" sz="2900" dirty="0" smtClean="0"/>
              <a:t>广告提成。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平台分成。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游戏分成。</a:t>
            </a:r>
            <a:endParaRPr lang="en-US" altLang="zh-CN" sz="2900" dirty="0" smtClean="0"/>
          </a:p>
        </p:txBody>
      </p:sp>
    </p:spTree>
    <p:extLst>
      <p:ext uri="{BB962C8B-B14F-4D97-AF65-F5344CB8AC3E}">
        <p14:creationId xmlns:p14="http://schemas.microsoft.com/office/powerpoint/2010/main" val="23253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成本测算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45021"/>
              </p:ext>
            </p:extLst>
          </p:nvPr>
        </p:nvGraphicFramePr>
        <p:xfrm>
          <a:off x="395536" y="988690"/>
          <a:ext cx="5760634" cy="3950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383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378989"/>
                <a:gridCol w="606383"/>
              </a:tblGrid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1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成本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W)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总成本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960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商业设计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游戏分成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总收入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-230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-340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-680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-730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成本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W)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1980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1620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总成本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3600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1550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商业设计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1770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游戏分成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 smtClean="0">
                          <a:effectLst/>
                        </a:rPr>
                        <a:t>510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总收入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580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u="none" strike="noStrike" dirty="0" smtClean="0">
                          <a:effectLst/>
                        </a:rPr>
                        <a:t>3830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-850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-970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-1120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-1110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-1010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-910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-770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-130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230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第</a:t>
                      </a:r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r>
                        <a:rPr lang="zh-CN" altLang="en-US" sz="700" u="none" strike="noStrike" dirty="0">
                          <a:effectLst/>
                        </a:rPr>
                        <a:t>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29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人员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HC)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成本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W)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市场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3270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总成本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390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7770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商业营销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商业设计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10170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游戏分成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2130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总收入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720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820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1120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1350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1350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1450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1650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18350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  <a:tr h="390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收支平衡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650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1070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1590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2310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3030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3820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4780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5740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6800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8060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9320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10580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194" marR="6194" marT="6194" marB="0" anchor="b"/>
                </a:tc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6228184" y="1060698"/>
            <a:ext cx="26642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年阶段：</a:t>
            </a:r>
            <a:endParaRPr lang="en-US" altLang="zh-CN" sz="1600" dirty="0" smtClean="0"/>
          </a:p>
          <a:p>
            <a:r>
              <a:rPr lang="zh-CN" altLang="en-US" sz="1600" dirty="0" smtClean="0"/>
              <a:t>最大亏损：</a:t>
            </a:r>
            <a:endParaRPr lang="en-US" altLang="zh-CN" sz="1600" dirty="0" smtClean="0"/>
          </a:p>
          <a:p>
            <a:pPr lvl="1"/>
            <a:r>
              <a:rPr lang="zh-CN" altLang="en-US" sz="1200" dirty="0" smtClean="0">
                <a:solidFill>
                  <a:srgbClr val="FF0000"/>
                </a:solidFill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</a:rPr>
              <a:t>17</a:t>
            </a:r>
            <a:r>
              <a:rPr lang="zh-CN" altLang="en-US" sz="1200" dirty="0" smtClean="0">
                <a:solidFill>
                  <a:srgbClr val="FF0000"/>
                </a:solidFill>
              </a:rPr>
              <a:t>个月，亏</a:t>
            </a:r>
            <a:r>
              <a:rPr lang="en-US" altLang="zh-CN" sz="1200" dirty="0" smtClean="0">
                <a:solidFill>
                  <a:srgbClr val="FF0000"/>
                </a:solidFill>
              </a:rPr>
              <a:t>1120</a:t>
            </a:r>
            <a:r>
              <a:rPr lang="zh-CN" altLang="en-US" sz="1200" dirty="0" smtClean="0">
                <a:solidFill>
                  <a:srgbClr val="FF0000"/>
                </a:solidFill>
              </a:rPr>
              <a:t>万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营</a:t>
            </a:r>
            <a:r>
              <a:rPr lang="zh-CN" altLang="en-US" sz="1600" dirty="0" smtClean="0"/>
              <a:t>收平衡：</a:t>
            </a:r>
            <a:endParaRPr lang="en-US" altLang="zh-CN" sz="1600" dirty="0" smtClean="0"/>
          </a:p>
          <a:p>
            <a:pPr lvl="1"/>
            <a:r>
              <a:rPr lang="zh-CN" altLang="en-US" sz="1200" dirty="0" smtClean="0">
                <a:solidFill>
                  <a:srgbClr val="FF0000"/>
                </a:solidFill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</a:rPr>
              <a:t>24</a:t>
            </a:r>
            <a:r>
              <a:rPr lang="zh-CN" altLang="en-US" sz="1200" dirty="0" smtClean="0">
                <a:solidFill>
                  <a:srgbClr val="FF0000"/>
                </a:solidFill>
              </a:rPr>
              <a:t>个月，收</a:t>
            </a:r>
            <a:r>
              <a:rPr lang="en-US" altLang="zh-CN" sz="1200" dirty="0" smtClean="0">
                <a:solidFill>
                  <a:srgbClr val="FF0000"/>
                </a:solidFill>
              </a:rPr>
              <a:t>230</a:t>
            </a:r>
            <a:r>
              <a:rPr lang="zh-CN" altLang="en-US" sz="1200" dirty="0" smtClean="0">
                <a:solidFill>
                  <a:srgbClr val="FF0000"/>
                </a:solidFill>
              </a:rPr>
              <a:t>万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总支出：约</a:t>
            </a:r>
            <a:r>
              <a:rPr lang="en-US" altLang="zh-CN" sz="1600" dirty="0" smtClean="0"/>
              <a:t>8000</a:t>
            </a:r>
            <a:r>
              <a:rPr lang="zh-CN" altLang="en-US" sz="1600" dirty="0" smtClean="0"/>
              <a:t>万</a:t>
            </a:r>
            <a:endParaRPr lang="en-US" altLang="zh-CN" sz="1600" dirty="0"/>
          </a:p>
          <a:p>
            <a:r>
              <a:rPr lang="zh-CN" altLang="en-US" sz="1600" dirty="0" smtClean="0"/>
              <a:t>总收入：约</a:t>
            </a:r>
            <a:r>
              <a:rPr lang="en-US" altLang="zh-CN" sz="1600" dirty="0" smtClean="0"/>
              <a:t>1.8</a:t>
            </a:r>
            <a:r>
              <a:rPr lang="zh-CN" altLang="en-US" sz="1600" dirty="0" smtClean="0"/>
              <a:t>亿</a:t>
            </a:r>
            <a:endParaRPr lang="en-US" altLang="zh-CN" sz="1600" dirty="0" smtClean="0"/>
          </a:p>
          <a:p>
            <a:r>
              <a:rPr lang="zh-CN" altLang="en-US" sz="1600" dirty="0" smtClean="0"/>
              <a:t>总盈利：约</a:t>
            </a:r>
            <a:r>
              <a:rPr lang="en-US" altLang="zh-CN" sz="1600" dirty="0" smtClean="0"/>
              <a:t>1.0</a:t>
            </a:r>
            <a:r>
              <a:rPr lang="zh-CN" altLang="en-US" sz="1600" dirty="0"/>
              <a:t>亿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912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发展引擎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97972" y="1708770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3D</a:t>
            </a:r>
            <a:r>
              <a:rPr lang="zh-CN" altLang="en-US" sz="1600" dirty="0"/>
              <a:t>资源</a:t>
            </a:r>
          </a:p>
        </p:txBody>
      </p:sp>
      <p:sp>
        <p:nvSpPr>
          <p:cNvPr id="6" name="椭圆 5"/>
          <p:cNvSpPr/>
          <p:nvPr/>
        </p:nvSpPr>
        <p:spPr>
          <a:xfrm>
            <a:off x="3406246" y="2396111"/>
            <a:ext cx="2160240" cy="5760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CoolLight3d</a:t>
            </a:r>
          </a:p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7" name="椭圆 6"/>
          <p:cNvSpPr/>
          <p:nvPr/>
        </p:nvSpPr>
        <p:spPr>
          <a:xfrm>
            <a:off x="895997" y="3079979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商品</a:t>
            </a:r>
            <a:endParaRPr lang="zh-CN" altLang="en-US" sz="1600" dirty="0"/>
          </a:p>
        </p:txBody>
      </p:sp>
      <p:sp>
        <p:nvSpPr>
          <p:cNvPr id="8" name="椭圆 7"/>
          <p:cNvSpPr/>
          <p:nvPr/>
        </p:nvSpPr>
        <p:spPr>
          <a:xfrm>
            <a:off x="897972" y="2396111"/>
            <a:ext cx="1800200" cy="5760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云服务器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逻辑</a:t>
            </a: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2698172" y="1996802"/>
            <a:ext cx="708074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6" idx="2"/>
          </p:cNvCxnSpPr>
          <p:nvPr/>
        </p:nvCxnSpPr>
        <p:spPr>
          <a:xfrm>
            <a:off x="2698172" y="2684143"/>
            <a:ext cx="708074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>
          <a:xfrm flipV="1">
            <a:off x="2696197" y="2684143"/>
            <a:ext cx="710049" cy="683868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091808" y="1708770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电商</a:t>
            </a:r>
          </a:p>
        </p:txBody>
      </p:sp>
      <p:cxnSp>
        <p:nvCxnSpPr>
          <p:cNvPr id="23" name="直接箭头连接符 22"/>
          <p:cNvCxnSpPr>
            <a:stCxn id="6" idx="6"/>
            <a:endCxn id="22" idx="2"/>
          </p:cNvCxnSpPr>
          <p:nvPr/>
        </p:nvCxnSpPr>
        <p:spPr>
          <a:xfrm flipV="1">
            <a:off x="5566486" y="1996802"/>
            <a:ext cx="525322" cy="68734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091808" y="2396111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6" idx="6"/>
            <a:endCxn id="28" idx="2"/>
          </p:cNvCxnSpPr>
          <p:nvPr/>
        </p:nvCxnSpPr>
        <p:spPr>
          <a:xfrm>
            <a:off x="5566486" y="2684143"/>
            <a:ext cx="525322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091808" y="3136413"/>
            <a:ext cx="1800200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教育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6" idx="6"/>
            <a:endCxn id="33" idx="2"/>
          </p:cNvCxnSpPr>
          <p:nvPr/>
        </p:nvCxnSpPr>
        <p:spPr>
          <a:xfrm>
            <a:off x="5566486" y="2684143"/>
            <a:ext cx="525322" cy="74030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04004"/>
              </p:ext>
            </p:extLst>
          </p:nvPr>
        </p:nvGraphicFramePr>
        <p:xfrm>
          <a:off x="323528" y="1060698"/>
          <a:ext cx="822960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内容占位符 3"/>
          <p:cNvSpPr txBox="1">
            <a:spLocks/>
          </p:cNvSpPr>
          <p:nvPr/>
        </p:nvSpPr>
        <p:spPr>
          <a:xfrm>
            <a:off x="457200" y="3941018"/>
            <a:ext cx="8219256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WEBGL2.0</a:t>
            </a:r>
            <a:r>
              <a:rPr lang="zh-CN" altLang="en-US" sz="2800" dirty="0" smtClean="0"/>
              <a:t>时代马上就会到来：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MRT</a:t>
            </a:r>
            <a:r>
              <a:rPr lang="zh-CN" altLang="en-US" sz="2400" dirty="0" smtClean="0"/>
              <a:t>技术，可以使用延迟渲染，极大提高显示画面的效果。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提供实例绘制技术，可以高效率绘制大量物件。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提供</a:t>
            </a:r>
            <a:r>
              <a:rPr lang="en-US" altLang="zh-CN" sz="2400" dirty="0" smtClean="0"/>
              <a:t>VBA/Uniform Buffer</a:t>
            </a:r>
            <a:r>
              <a:rPr lang="zh-CN" altLang="en-US" sz="2400" dirty="0" smtClean="0"/>
              <a:t>技术，可以提高显示效率。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9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发展愿景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对于标准化的物件都可以三维化。</a:t>
            </a:r>
            <a:endParaRPr lang="en-US" altLang="zh-CN" sz="2800" dirty="0" smtClean="0"/>
          </a:p>
          <a:p>
            <a:r>
              <a:rPr lang="zh-CN" altLang="en-US" sz="2800" dirty="0"/>
              <a:t>通过</a:t>
            </a:r>
            <a:r>
              <a:rPr lang="zh-CN" altLang="en-US" sz="2800" dirty="0" smtClean="0"/>
              <a:t>网络，未来我们不再对的是不可动的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图片，而是可以自由交互的，自由设计的三维动画。配和各种虚拟设备，可以自由组装看到的东西。</a:t>
            </a:r>
            <a:endParaRPr lang="en-US" altLang="zh-CN" sz="2800" dirty="0"/>
          </a:p>
          <a:p>
            <a:r>
              <a:rPr lang="zh-CN" altLang="en-US" sz="2800" dirty="0"/>
              <a:t>自己设计家中摆放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东西</a:t>
            </a:r>
            <a:r>
              <a:rPr lang="zh-CN" altLang="en-US" sz="2800" dirty="0" smtClean="0"/>
              <a:t>，对三维物件关联的商品，可以</a:t>
            </a:r>
            <a:r>
              <a:rPr lang="zh-CN" altLang="en-US" sz="2800" dirty="0"/>
              <a:t>直接</a:t>
            </a:r>
            <a:r>
              <a:rPr lang="zh-CN" altLang="en-US" sz="2800" dirty="0" smtClean="0"/>
              <a:t>购买。</a:t>
            </a:r>
            <a:endParaRPr lang="en-US" altLang="zh-CN" sz="2800" dirty="0" smtClean="0"/>
          </a:p>
          <a:p>
            <a:r>
              <a:rPr lang="zh-CN" altLang="en-US" sz="2800" dirty="0" smtClean="0"/>
              <a:t>复杂的几何模型，可以通过三维方式查看和学习。（</a:t>
            </a:r>
            <a:r>
              <a:rPr lang="en-US" altLang="zh-CN" sz="2800" dirty="0" smtClean="0"/>
              <a:t>DNA/</a:t>
            </a:r>
            <a:r>
              <a:rPr lang="zh-CN" altLang="en-US" sz="2800" dirty="0" smtClean="0"/>
              <a:t>工业标准件库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房间模型）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126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编辑器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7" y="844674"/>
            <a:ext cx="8712968" cy="491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运行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pic>
        <p:nvPicPr>
          <p:cNvPr id="1026" name="Picture 2" descr="E:\Microbject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99992" y="916682"/>
            <a:ext cx="3816424" cy="26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Microbject\Dem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8428" y="359941"/>
            <a:ext cx="2464612" cy="37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Microbject\Demo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576156"/>
            <a:ext cx="1368152" cy="25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352556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Win10</a:t>
            </a:r>
            <a:r>
              <a:rPr lang="zh-CN" altLang="en-US" dirty="0" smtClean="0"/>
              <a:t>平板上运行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3580978"/>
            <a:ext cx="15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iPad air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661098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3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发展到实用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87821997"/>
              </p:ext>
            </p:extLst>
          </p:nvPr>
        </p:nvGraphicFramePr>
        <p:xfrm>
          <a:off x="395536" y="1420738"/>
          <a:ext cx="83529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467544" y="1132706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/>
              <a:t>经过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年，终于开始进入实用阶段。</a:t>
            </a:r>
            <a:endParaRPr lang="en-US" altLang="zh-CN" sz="2400" dirty="0" smtClean="0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536" y="3004914"/>
            <a:ext cx="821925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HTML5-WEBGL</a:t>
            </a:r>
            <a:r>
              <a:rPr lang="zh-CN" altLang="en-US" sz="2400" dirty="0" smtClean="0"/>
              <a:t>技术逐渐开始成熟。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 WEBGL</a:t>
            </a:r>
            <a:r>
              <a:rPr lang="zh-CN" altLang="en-US" sz="2400" dirty="0"/>
              <a:t>：网页上访问显卡，提供</a:t>
            </a:r>
            <a:r>
              <a:rPr lang="en-US" altLang="zh-CN" sz="2400" dirty="0"/>
              <a:t>3D</a:t>
            </a:r>
            <a:r>
              <a:rPr lang="zh-CN" altLang="en-US" sz="2400" dirty="0"/>
              <a:t>化</a:t>
            </a:r>
            <a:r>
              <a:rPr lang="zh-CN" altLang="en-US" sz="2400" dirty="0" smtClean="0"/>
              <a:t>画面）</a:t>
            </a:r>
            <a:endParaRPr lang="en-US" altLang="zh-CN" sz="2400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565397772"/>
              </p:ext>
            </p:extLst>
          </p:nvPr>
        </p:nvGraphicFramePr>
        <p:xfrm>
          <a:off x="400708" y="3797002"/>
          <a:ext cx="83529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6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平台支持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67544" y="1132706"/>
            <a:ext cx="8219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HTML5</a:t>
            </a:r>
            <a:r>
              <a:rPr lang="zh-CN" altLang="en-US" sz="2400" dirty="0" smtClean="0"/>
              <a:t>已经基本支持全平台，大部分浏览器上都能使用。</a:t>
            </a:r>
            <a:endParaRPr lang="en-US" altLang="zh-CN" sz="24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43615364"/>
              </p:ext>
            </p:extLst>
          </p:nvPr>
        </p:nvGraphicFramePr>
        <p:xfrm>
          <a:off x="683568" y="1656011"/>
          <a:ext cx="367240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7244676"/>
              </p:ext>
            </p:extLst>
          </p:nvPr>
        </p:nvGraphicFramePr>
        <p:xfrm>
          <a:off x="4932040" y="1708770"/>
          <a:ext cx="3466545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9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市场需求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28384988"/>
              </p:ext>
            </p:extLst>
          </p:nvPr>
        </p:nvGraphicFramePr>
        <p:xfrm>
          <a:off x="467544" y="1060698"/>
          <a:ext cx="6840760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422905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3D</a:t>
            </a:r>
            <a:r>
              <a:rPr lang="zh-CN" altLang="en-US" sz="1600" dirty="0" smtClean="0"/>
              <a:t>化技术，未来将是一个上百亿的需求市场，现在</a:t>
            </a:r>
            <a:r>
              <a:rPr lang="zh-CN" altLang="en-US" sz="1600" dirty="0"/>
              <a:t>受</a:t>
            </a:r>
            <a:r>
              <a:rPr lang="zh-CN" altLang="en-US" sz="1600" dirty="0" smtClean="0"/>
              <a:t>限技术，网络，设备因素还没有普及。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3D</a:t>
            </a:r>
            <a:r>
              <a:rPr lang="zh-CN" altLang="en-US" sz="1600" dirty="0"/>
              <a:t>化</a:t>
            </a:r>
            <a:r>
              <a:rPr lang="zh-CN" altLang="en-US" sz="1600" dirty="0" smtClean="0"/>
              <a:t>会</a:t>
            </a:r>
            <a:r>
              <a:rPr lang="zh-CN" altLang="en-US" sz="1600" dirty="0"/>
              <a:t>提供给用户更贴近现实的</a:t>
            </a:r>
            <a:r>
              <a:rPr lang="zh-CN" altLang="en-US" sz="1600" dirty="0" smtClean="0"/>
              <a:t>体验，如果在网络和设备允许的情况下，大部分人对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还是有持有兴趣。</a:t>
            </a:r>
            <a:endParaRPr lang="en-US" altLang="zh-CN" sz="1600" dirty="0"/>
          </a:p>
        </p:txBody>
      </p:sp>
      <p:sp>
        <p:nvSpPr>
          <p:cNvPr id="4" name="右大括号 3"/>
          <p:cNvSpPr/>
          <p:nvPr/>
        </p:nvSpPr>
        <p:spPr>
          <a:xfrm>
            <a:off x="7236296" y="1065188"/>
            <a:ext cx="252028" cy="3096344"/>
          </a:xfrm>
          <a:prstGeom prst="rightBrace">
            <a:avLst>
              <a:gd name="adj1" fmla="val 150000"/>
              <a:gd name="adj2" fmla="val 50000"/>
            </a:avLst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74340" y="2013195"/>
            <a:ext cx="146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每一个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细分市场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都是亿</a:t>
            </a:r>
            <a:r>
              <a:rPr lang="zh-CN" altLang="en-US">
                <a:solidFill>
                  <a:srgbClr val="FF0000"/>
                </a:solidFill>
              </a:rPr>
              <a:t>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市场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HTML5 </a:t>
            </a:r>
            <a:r>
              <a:rPr lang="en-US" altLang="zh-CN" smtClean="0"/>
              <a:t>– </a:t>
            </a:r>
            <a:r>
              <a:rPr lang="en-US" altLang="zh-CN" smtClean="0"/>
              <a:t>CoolLight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504055"/>
          </a:xfrm>
        </p:spPr>
        <p:txBody>
          <a:bodyPr>
            <a:normAutofit lnSpcReduction="10000"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CoolLight</a:t>
            </a:r>
            <a:r>
              <a:rPr lang="zh-CN" altLang="en-US" sz="2800" smtClean="0">
                <a:solidFill>
                  <a:srgbClr val="FF0000"/>
                </a:solidFill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</a:rPr>
              <a:t>HTML5</a:t>
            </a:r>
            <a:r>
              <a:rPr lang="zh-CN" altLang="en-US" sz="2800" smtClean="0">
                <a:solidFill>
                  <a:srgbClr val="FF0000"/>
                </a:solidFill>
              </a:rPr>
              <a:t>的</a:t>
            </a:r>
            <a:r>
              <a:rPr lang="en-US" altLang="zh-CN" sz="2800" smtClean="0">
                <a:solidFill>
                  <a:srgbClr val="FF0000"/>
                </a:solidFill>
              </a:rPr>
              <a:t>3D</a:t>
            </a:r>
            <a:r>
              <a:rPr lang="zh-CN" altLang="en-US" sz="2800" smtClean="0">
                <a:solidFill>
                  <a:srgbClr val="FF0000"/>
                </a:solidFill>
              </a:rPr>
              <a:t>绘制引擎。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08" y="1597140"/>
            <a:ext cx="6433172" cy="356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7141"/>
            <a:ext cx="2026187" cy="35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CoolLight3D -</a:t>
            </a:r>
            <a:r>
              <a:rPr lang="zh-CN" altLang="en-US" smtClean="0"/>
              <a:t>技术</a:t>
            </a:r>
            <a:r>
              <a:rPr lang="zh-CN" altLang="en-US" dirty="0" smtClean="0"/>
              <a:t>竞争者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国内：</a:t>
            </a:r>
            <a:endParaRPr lang="en-US" altLang="zh-CN" sz="1600" dirty="0" smtClean="0"/>
          </a:p>
          <a:p>
            <a:r>
              <a:rPr lang="en-US" altLang="zh-CN" sz="1600" smtClean="0"/>
              <a:t>   Cocos</a:t>
            </a:r>
            <a:r>
              <a:rPr lang="zh-CN" altLang="en-US" sz="1600" dirty="0" smtClean="0"/>
              <a:t>：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Cocos3D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HTML5</a:t>
            </a:r>
            <a:r>
              <a:rPr lang="zh-CN" altLang="en-US" sz="1600" dirty="0" smtClean="0"/>
              <a:t>版本。</a:t>
            </a:r>
            <a:endParaRPr lang="en-US" altLang="zh-CN" sz="1600" dirty="0" smtClean="0"/>
          </a:p>
          <a:p>
            <a:r>
              <a:rPr lang="en-US" altLang="zh-CN" sz="1600" smtClean="0"/>
              <a:t>   Egrt</a:t>
            </a:r>
            <a:r>
              <a:rPr lang="zh-CN" altLang="en-US" sz="1600" dirty="0" smtClean="0"/>
              <a:t>：白鹭引擎。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   现在</a:t>
            </a:r>
            <a:r>
              <a:rPr lang="zh-CN" altLang="en-US" sz="1600" dirty="0" smtClean="0"/>
              <a:t>都是在制作研究，还没有到能发布的商业</a:t>
            </a:r>
            <a:r>
              <a:rPr lang="zh-CN" altLang="en-US" sz="1600" smtClean="0"/>
              <a:t>版本</a:t>
            </a:r>
            <a:r>
              <a:rPr lang="zh-CN" altLang="en-US" sz="1600" smtClean="0"/>
              <a:t>。基本上</a:t>
            </a:r>
            <a:r>
              <a:rPr lang="zh-CN" altLang="en-US" sz="1600" dirty="0" smtClean="0"/>
              <a:t>是</a:t>
            </a:r>
            <a:r>
              <a:rPr lang="zh-CN" altLang="en-US" sz="1600" smtClean="0"/>
              <a:t>空白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国外：未调查，</a:t>
            </a:r>
            <a:r>
              <a:rPr lang="zh-CN" altLang="en-US" sz="1600" smtClean="0"/>
              <a:t>比较早期的是 </a:t>
            </a:r>
            <a:r>
              <a:rPr lang="en-US" altLang="zh-CN" sz="1600" smtClean="0"/>
              <a:t>THREE.js</a:t>
            </a:r>
            <a:r>
              <a:rPr lang="zh-CN" altLang="en-US" sz="160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CoolLight</a:t>
            </a:r>
            <a:r>
              <a:rPr lang="zh-CN" altLang="en-US" sz="1600" dirty="0" smtClean="0"/>
              <a:t>引擎：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纯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脚本，可扩展的类构架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MoScript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，方便调试和修改，提高开发效率。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支持动态</a:t>
            </a:r>
            <a:r>
              <a:rPr lang="zh-CN" altLang="en-US" sz="1600" dirty="0"/>
              <a:t>定制</a:t>
            </a:r>
            <a:r>
              <a:rPr lang="zh-CN" altLang="en-US" sz="1600" dirty="0" smtClean="0"/>
              <a:t>渲染代码生成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能提高渲染效率。（和竞争者区分）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支持软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硬</a:t>
            </a:r>
            <a:r>
              <a:rPr lang="zh-CN" altLang="en-US" sz="1600" dirty="0"/>
              <a:t>实</a:t>
            </a:r>
            <a:r>
              <a:rPr lang="zh-CN" altLang="en-US" sz="1600" dirty="0" smtClean="0"/>
              <a:t>例绘制，</a:t>
            </a:r>
            <a:r>
              <a:rPr lang="zh-CN" altLang="en-US" sz="1600" dirty="0"/>
              <a:t>能在效率上很大提高。（和</a:t>
            </a:r>
            <a:r>
              <a:rPr lang="zh-CN" altLang="en-US" sz="1600" dirty="0" smtClean="0"/>
              <a:t>竞争者</a:t>
            </a:r>
            <a:r>
              <a:rPr lang="zh-CN" altLang="en-US" sz="1600" dirty="0"/>
              <a:t>区分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支持动态场景合并，能在效率上</a:t>
            </a:r>
            <a:r>
              <a:rPr lang="zh-CN" altLang="en-US" sz="1600" dirty="0"/>
              <a:t>极</a:t>
            </a:r>
            <a:r>
              <a:rPr lang="zh-CN" altLang="en-US" sz="1600" dirty="0" smtClean="0"/>
              <a:t>大提高。（</a:t>
            </a:r>
            <a:r>
              <a:rPr lang="zh-CN" altLang="en-US" sz="1600" dirty="0"/>
              <a:t>和竞争者区分）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所有</a:t>
            </a:r>
            <a:r>
              <a:rPr lang="zh-CN" altLang="en-US" sz="1600" smtClean="0"/>
              <a:t>三维数据</a:t>
            </a:r>
            <a:r>
              <a:rPr lang="zh-CN" altLang="en-US" sz="1600" smtClean="0"/>
              <a:t>服务器分布式存储，</a:t>
            </a:r>
            <a:r>
              <a:rPr lang="zh-CN" altLang="en-US" sz="1600" dirty="0" smtClean="0"/>
              <a:t>便于分发和格式</a:t>
            </a:r>
            <a:r>
              <a:rPr lang="zh-CN" altLang="en-US" sz="1600" smtClean="0"/>
              <a:t>升级</a:t>
            </a:r>
            <a:r>
              <a:rPr lang="zh-CN" altLang="en-US" sz="1600" smtClean="0"/>
              <a:t>。（暂时没有竞争者）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提供在线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编辑</a:t>
            </a:r>
            <a:r>
              <a:rPr lang="zh-CN" altLang="en-US" sz="1600" smtClean="0"/>
              <a:t>工具</a:t>
            </a:r>
            <a:r>
              <a:rPr lang="zh-CN" altLang="en-US" sz="1600"/>
              <a:t>。 （暂时没有竞争者）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CoolLight3D - </a:t>
            </a:r>
            <a:r>
              <a:rPr lang="zh-CN" altLang="en-US" smtClean="0"/>
              <a:t>技术模块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16468715"/>
              </p:ext>
            </p:extLst>
          </p:nvPr>
        </p:nvGraphicFramePr>
        <p:xfrm>
          <a:off x="2477246" y="1423546"/>
          <a:ext cx="384008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08104" y="1060698"/>
            <a:ext cx="239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客户端</a:t>
            </a:r>
            <a:r>
              <a:rPr lang="en-US" altLang="zh-CN" smtClean="0">
                <a:solidFill>
                  <a:srgbClr val="FF0000"/>
                </a:solidFill>
              </a:rPr>
              <a:t>JS</a:t>
            </a:r>
            <a:r>
              <a:rPr lang="zh-CN" altLang="en-US" smtClean="0">
                <a:solidFill>
                  <a:srgbClr val="FF0000"/>
                </a:solidFill>
              </a:rPr>
              <a:t>脚本引擎，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负责在浏览器内运行，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显示三维画面，控制空间模型的渲染效果。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8184" y="3292946"/>
            <a:ext cx="2394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客户端界面引擎，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负责在浏览器内运行，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有完成的控件体系，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显示传统交互界面。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完成人机交互。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2572866"/>
            <a:ext cx="2664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分布式</a:t>
            </a:r>
            <a:r>
              <a:rPr lang="zh-CN" altLang="en-US" smtClean="0">
                <a:solidFill>
                  <a:srgbClr val="0000CC"/>
                </a:solidFill>
              </a:rPr>
              <a:t>存储服务器</a:t>
            </a:r>
            <a:r>
              <a:rPr lang="en-US" altLang="zh-CN" smtClean="0">
                <a:solidFill>
                  <a:srgbClr val="0000CC"/>
                </a:solidFill>
              </a:rPr>
              <a:t>(Java</a:t>
            </a:r>
            <a:r>
              <a:rPr lang="zh-CN" altLang="en-US" smtClean="0">
                <a:solidFill>
                  <a:srgbClr val="0000CC"/>
                </a:solidFill>
              </a:rPr>
              <a:t>服务器</a:t>
            </a:r>
            <a:r>
              <a:rPr lang="en-US" altLang="zh-CN" smtClean="0">
                <a:solidFill>
                  <a:srgbClr val="0000CC"/>
                </a:solidFill>
              </a:rPr>
              <a:t>)</a:t>
            </a:r>
            <a:r>
              <a:rPr lang="zh-CN" altLang="en-US" smtClean="0">
                <a:solidFill>
                  <a:srgbClr val="0000CC"/>
                </a:solidFill>
              </a:rPr>
              <a:t>。</a:t>
            </a:r>
            <a:endParaRPr lang="en-US" altLang="zh-CN" smtClean="0">
              <a:solidFill>
                <a:srgbClr val="0000CC"/>
              </a:solidFill>
            </a:endParaRPr>
          </a:p>
          <a:p>
            <a:r>
              <a:rPr lang="zh-CN" altLang="en-US" smtClean="0">
                <a:solidFill>
                  <a:srgbClr val="0000CC"/>
                </a:solidFill>
              </a:rPr>
              <a:t>负责在三维数据的存储以及再打包。根据不同设备发送不同的三维数据。</a:t>
            </a:r>
            <a:endParaRPr lang="en-US" altLang="zh-CN" smtClean="0">
              <a:solidFill>
                <a:srgbClr val="0000CC"/>
              </a:solidFill>
            </a:endParaRPr>
          </a:p>
          <a:p>
            <a:r>
              <a:rPr lang="zh-CN" altLang="en-US" smtClean="0">
                <a:solidFill>
                  <a:srgbClr val="0000CC"/>
                </a:solidFill>
              </a:rPr>
              <a:t>支持</a:t>
            </a:r>
            <a:r>
              <a:rPr lang="en-US" altLang="zh-CN" smtClean="0">
                <a:solidFill>
                  <a:srgbClr val="0000CC"/>
                </a:solidFill>
              </a:rPr>
              <a:t>memcache</a:t>
            </a:r>
            <a:r>
              <a:rPr lang="zh-CN" altLang="en-US" smtClean="0">
                <a:solidFill>
                  <a:srgbClr val="0000CC"/>
                </a:solidFill>
              </a:rPr>
              <a:t>缓冲高级策略，支持多用户高效并发。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CoolLight3D </a:t>
            </a:r>
            <a:r>
              <a:rPr lang="en-US" altLang="zh-CN" smtClean="0"/>
              <a:t>– </a:t>
            </a:r>
            <a:r>
              <a:rPr lang="zh-CN" altLang="en-US" smtClean="0"/>
              <a:t>技术核心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219256" cy="4176463"/>
          </a:xfrm>
        </p:spPr>
        <p:txBody>
          <a:bodyPr>
            <a:normAutofit/>
          </a:bodyPr>
          <a:lstStyle/>
          <a:p>
            <a:r>
              <a:rPr lang="zh-CN" altLang="en-US" sz="1900" smtClean="0"/>
              <a:t>技术</a:t>
            </a:r>
            <a:r>
              <a:rPr lang="zh-CN" altLang="en-US" sz="1900" dirty="0" smtClean="0"/>
              <a:t>核心：</a:t>
            </a:r>
            <a:endParaRPr lang="en-US" altLang="zh-CN" sz="1900" dirty="0" smtClean="0"/>
          </a:p>
          <a:p>
            <a:pPr lvl="1"/>
            <a:r>
              <a:rPr lang="en-US" altLang="zh-CN" sz="1500" dirty="0" err="1" smtClean="0"/>
              <a:t>MoScript</a:t>
            </a:r>
            <a:r>
              <a:rPr lang="zh-CN" altLang="en-US" sz="1500" dirty="0" smtClean="0"/>
              <a:t>：提供类化的</a:t>
            </a:r>
            <a:r>
              <a:rPr lang="en-US" altLang="zh-CN" sz="1500" dirty="0" smtClean="0"/>
              <a:t>JavaScript</a:t>
            </a:r>
            <a:r>
              <a:rPr lang="zh-CN" altLang="en-US" sz="1500" dirty="0" smtClean="0"/>
              <a:t>框架，实现了</a:t>
            </a:r>
            <a:r>
              <a:rPr lang="en-US" altLang="zh-CN" sz="1500" dirty="0" smtClean="0"/>
              <a:t/>
            </a:r>
            <a:br>
              <a:rPr lang="en-US" altLang="zh-CN" sz="1500" dirty="0" smtClean="0"/>
            </a:br>
            <a:r>
              <a:rPr lang="en-US" altLang="zh-CN" sz="1500" dirty="0" smtClean="0"/>
              <a:t>	</a:t>
            </a:r>
            <a:r>
              <a:rPr lang="zh-CN" altLang="en-US" sz="1500" dirty="0" smtClean="0"/>
              <a:t>类对象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类继承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虚函数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覆盖函数</a:t>
            </a:r>
            <a:r>
              <a:rPr lang="en-US" altLang="zh-CN" sz="1500" dirty="0"/>
              <a:t>/</a:t>
            </a:r>
            <a:r>
              <a:rPr lang="zh-CN" altLang="en-US" sz="1500" dirty="0" smtClean="0"/>
              <a:t>属性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样式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自回调事件等诸多语言功能。</a:t>
            </a:r>
            <a:r>
              <a:rPr lang="en-US" altLang="zh-CN" sz="1500" dirty="0" smtClean="0"/>
              <a:t/>
            </a:r>
            <a:br>
              <a:rPr lang="en-US" altLang="zh-CN" sz="1500" dirty="0" smtClean="0"/>
            </a:br>
            <a:r>
              <a:rPr lang="zh-CN" altLang="en-US" sz="1500" dirty="0" smtClean="0"/>
              <a:t>在这套框架上容易开发更大型的</a:t>
            </a:r>
            <a:r>
              <a:rPr lang="zh-CN" altLang="en-US" sz="1500" smtClean="0"/>
              <a:t>应用</a:t>
            </a:r>
            <a:r>
              <a:rPr lang="zh-CN" altLang="en-US" sz="1500" smtClean="0"/>
              <a:t>。（暂无其他引擎支持）</a:t>
            </a:r>
            <a:endParaRPr lang="en-US" altLang="zh-CN" sz="1500" dirty="0" smtClean="0"/>
          </a:p>
          <a:p>
            <a:pPr lvl="1"/>
            <a:r>
              <a:rPr lang="en-US" altLang="zh-CN" sz="1500" dirty="0" err="1" smtClean="0"/>
              <a:t>CoolLight</a:t>
            </a:r>
            <a:r>
              <a:rPr lang="zh-CN" altLang="en-US" sz="1500" dirty="0" smtClean="0"/>
              <a:t>：提供了图像渲染处理，三维图形展示功能。</a:t>
            </a:r>
            <a:endParaRPr lang="en-US" altLang="zh-CN" sz="1500" dirty="0"/>
          </a:p>
          <a:p>
            <a:pPr lvl="2"/>
            <a:r>
              <a:rPr lang="en-US" altLang="zh-CN" sz="1500" dirty="0" smtClean="0"/>
              <a:t>Template </a:t>
            </a:r>
            <a:r>
              <a:rPr lang="en-US" altLang="zh-CN" sz="1500" dirty="0" err="1" smtClean="0"/>
              <a:t>shader</a:t>
            </a:r>
            <a:r>
              <a:rPr lang="zh-CN" altLang="en-US" sz="1500" dirty="0" smtClean="0"/>
              <a:t>：模板组装化的渲染</a:t>
            </a:r>
            <a:r>
              <a:rPr lang="zh-CN" altLang="en-US" sz="1500" smtClean="0"/>
              <a:t>代码生成器</a:t>
            </a:r>
            <a:r>
              <a:rPr lang="zh-CN" altLang="en-US" sz="1500" smtClean="0"/>
              <a:t>。（</a:t>
            </a:r>
            <a:r>
              <a:rPr lang="zh-CN" altLang="en-US" sz="1500"/>
              <a:t>暂无其他引擎支持）</a:t>
            </a:r>
            <a:endParaRPr lang="en-US" altLang="zh-CN" sz="1500" dirty="0" smtClean="0"/>
          </a:p>
          <a:p>
            <a:r>
              <a:rPr lang="zh-CN" altLang="en-US" sz="1900" dirty="0" smtClean="0"/>
              <a:t>三维数据存储：使用数据库</a:t>
            </a:r>
            <a:r>
              <a:rPr lang="en-US" altLang="zh-CN" sz="1900" dirty="0" smtClean="0"/>
              <a:t>(MySQL/</a:t>
            </a:r>
            <a:r>
              <a:rPr lang="en-US" altLang="zh-CN" sz="1900" dirty="0" err="1" smtClean="0"/>
              <a:t>MongoDB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存储。</a:t>
            </a:r>
            <a:endParaRPr lang="en-US" altLang="zh-CN" sz="1900" dirty="0" smtClean="0"/>
          </a:p>
          <a:p>
            <a:pPr lvl="1"/>
            <a:r>
              <a:rPr lang="zh-CN" altLang="en-US" sz="1500" dirty="0" smtClean="0"/>
              <a:t>客户端请求时，根据不同设备能力，重新组装空间模型，发送不同三维</a:t>
            </a:r>
            <a:r>
              <a:rPr lang="zh-CN" altLang="en-US" sz="1500" smtClean="0"/>
              <a:t>数据</a:t>
            </a:r>
            <a:r>
              <a:rPr lang="zh-CN" altLang="en-US" sz="1500" smtClean="0"/>
              <a:t>。</a:t>
            </a:r>
            <a:endParaRPr lang="en-US" altLang="zh-CN" sz="1500" smtClean="0"/>
          </a:p>
          <a:p>
            <a:pPr lvl="1"/>
            <a:r>
              <a:rPr lang="zh-CN" altLang="en-US" sz="1500" smtClean="0"/>
              <a:t>数据组装后，支持</a:t>
            </a:r>
            <a:r>
              <a:rPr lang="en-US" altLang="zh-CN" sz="1500" smtClean="0"/>
              <a:t>LZMA</a:t>
            </a:r>
            <a:r>
              <a:rPr lang="zh-CN" altLang="en-US" sz="1500" smtClean="0"/>
              <a:t>压缩传输，减少传输带宽。</a:t>
            </a:r>
            <a:endParaRPr lang="en-US" altLang="zh-CN" sz="1500" dirty="0"/>
          </a:p>
          <a:p>
            <a:pPr lvl="1"/>
            <a:r>
              <a:rPr lang="zh-CN" altLang="en-US" sz="1500" dirty="0" smtClean="0"/>
              <a:t>减小带宽，提供</a:t>
            </a:r>
            <a:r>
              <a:rPr lang="zh-CN" altLang="en-US" sz="1500" smtClean="0"/>
              <a:t>客户端</a:t>
            </a:r>
            <a:r>
              <a:rPr lang="zh-CN" altLang="en-US" sz="1500" smtClean="0"/>
              <a:t>数据实用性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r>
              <a:rPr lang="zh-CN" altLang="en-US" sz="1900" dirty="0" smtClean="0"/>
              <a:t>提供在线设计工具。</a:t>
            </a:r>
            <a:endParaRPr lang="zh-CN" altLang="en-US" sz="1500" dirty="0" smtClean="0"/>
          </a:p>
          <a:p>
            <a:r>
              <a:rPr lang="zh-CN" altLang="en-US" sz="1900" dirty="0" smtClean="0"/>
              <a:t>提供三维展示功能。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2890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CoolLight3D </a:t>
            </a:r>
            <a:r>
              <a:rPr lang="en-US" altLang="zh-CN" smtClean="0"/>
              <a:t>– </a:t>
            </a:r>
            <a:r>
              <a:rPr lang="zh-CN" altLang="en-US" smtClean="0"/>
              <a:t>技术优势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16683"/>
            <a:ext cx="8507288" cy="4176463"/>
          </a:xfrm>
        </p:spPr>
        <p:txBody>
          <a:bodyPr>
            <a:normAutofit/>
          </a:bodyPr>
          <a:lstStyle/>
          <a:p>
            <a:r>
              <a:rPr lang="zh-CN" altLang="en-US" sz="1900" smtClean="0"/>
              <a:t>平台</a:t>
            </a:r>
            <a:r>
              <a:rPr lang="zh-CN" altLang="en-US" sz="1900" smtClean="0"/>
              <a:t>优势：纯</a:t>
            </a:r>
            <a:r>
              <a:rPr lang="en-US" altLang="zh-CN" sz="1900" smtClean="0"/>
              <a:t>HTML5</a:t>
            </a:r>
            <a:r>
              <a:rPr lang="zh-CN" altLang="en-US" sz="1900" smtClean="0"/>
              <a:t>的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构成，可以跨多平台，</a:t>
            </a:r>
            <a:r>
              <a:rPr lang="en-US" altLang="zh-CN" sz="1900" smtClean="0"/>
              <a:t>PC</a:t>
            </a:r>
            <a:r>
              <a:rPr lang="zh-CN" altLang="en-US" sz="1900" smtClean="0"/>
              <a:t>和移动。</a:t>
            </a:r>
            <a:endParaRPr lang="en-US" altLang="zh-CN" sz="1900" smtClean="0"/>
          </a:p>
          <a:p>
            <a:r>
              <a:rPr lang="zh-CN" altLang="en-US" sz="1900" smtClean="0"/>
              <a:t>语言优势：支持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类操作，</a:t>
            </a:r>
            <a:r>
              <a:rPr lang="en-US" altLang="zh-CN" sz="1900" smtClean="0"/>
              <a:t>API</a:t>
            </a:r>
            <a:r>
              <a:rPr lang="zh-CN" altLang="en-US" sz="1900" smtClean="0"/>
              <a:t>设计符合编程习惯，容易快速入手。</a:t>
            </a:r>
            <a:endParaRPr lang="en-US" altLang="zh-CN" sz="1900" smtClean="0"/>
          </a:p>
          <a:p>
            <a:r>
              <a:rPr lang="zh-CN" altLang="en-US" sz="1900" smtClean="0"/>
              <a:t>引擎优势：</a:t>
            </a:r>
            <a:endParaRPr lang="en-US" altLang="zh-CN" sz="1900" smtClean="0"/>
          </a:p>
          <a:p>
            <a:pPr lvl="1"/>
            <a:r>
              <a:rPr lang="zh-CN" altLang="en-US" sz="1600" smtClean="0"/>
              <a:t>开发：提供调试和最终版本，方便开发和运行。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支持</a:t>
            </a:r>
            <a:r>
              <a:rPr lang="en-US" altLang="zh-CN" sz="1200" smtClean="0"/>
              <a:t>GPU</a:t>
            </a:r>
            <a:r>
              <a:rPr lang="zh-CN" altLang="en-US" sz="1200" smtClean="0"/>
              <a:t>选取，高效而精确</a:t>
            </a:r>
            <a:r>
              <a:rPr lang="zh-CN" altLang="en-US" sz="1200" smtClean="0"/>
              <a:t>。（暂无其他引擎支持）</a:t>
            </a:r>
            <a:endParaRPr lang="en-US" altLang="zh-CN" sz="1200" smtClean="0"/>
          </a:p>
          <a:p>
            <a:pPr lvl="1"/>
            <a:r>
              <a:rPr lang="zh-CN" altLang="en-US" sz="1600" smtClean="0"/>
              <a:t>效果：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支持普通光照模式以及增强光照模式，使画面更具有细节。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支持阴影渲染：增加物件阴影，更加真实。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支持延迟渲染：支持多光源技术（必须支持</a:t>
            </a:r>
            <a:r>
              <a:rPr lang="en-US" altLang="zh-CN" sz="1200" smtClean="0"/>
              <a:t>MRT</a:t>
            </a:r>
            <a:r>
              <a:rPr lang="zh-CN" altLang="en-US" sz="1200" smtClean="0"/>
              <a:t>的浏览器才能实现）</a:t>
            </a:r>
            <a:endParaRPr lang="en-US" altLang="zh-CN" sz="1200" smtClean="0"/>
          </a:p>
          <a:p>
            <a:pPr lvl="1"/>
            <a:r>
              <a:rPr lang="zh-CN" altLang="en-US" sz="1600" smtClean="0"/>
              <a:t>效率：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支持</a:t>
            </a:r>
            <a:r>
              <a:rPr lang="en-US" altLang="zh-CN" sz="1200" smtClean="0"/>
              <a:t>VAO</a:t>
            </a:r>
            <a:r>
              <a:rPr lang="zh-CN" altLang="en-US" sz="1200" smtClean="0"/>
              <a:t>技术，如果浏览器支持，则自动开启。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支持动态</a:t>
            </a:r>
            <a:r>
              <a:rPr lang="en-US" altLang="zh-CN" sz="1200" smtClean="0"/>
              <a:t>Shader</a:t>
            </a:r>
            <a:r>
              <a:rPr lang="zh-CN" altLang="en-US" sz="1200" smtClean="0"/>
              <a:t>，根据每个渲染对象特性和渲染器特性，生成不同的渲染脚本和渲染参数，达到效率最大化</a:t>
            </a:r>
            <a:r>
              <a:rPr lang="zh-CN" altLang="en-US" sz="1200" smtClean="0"/>
              <a:t>。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zh-CN" altLang="en-US" sz="1200" smtClean="0"/>
              <a:t>（暂无其他引擎支持）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支持</a:t>
            </a:r>
            <a:r>
              <a:rPr lang="en-US" altLang="zh-CN" sz="1200" smtClean="0"/>
              <a:t>GPU</a:t>
            </a:r>
            <a:r>
              <a:rPr lang="zh-CN" altLang="en-US" sz="1200" smtClean="0"/>
              <a:t>实例绘制，在支持的浏览器上使用硬件版本，不支持的</a:t>
            </a:r>
            <a:r>
              <a:rPr lang="zh-CN" altLang="en-US" sz="1200"/>
              <a:t>使用模拟版本。 （暂无其他引擎支持）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场景动态模型合并，运行过程中会动态合并模型，提高画面的运行效率</a:t>
            </a:r>
            <a:r>
              <a:rPr lang="zh-CN" altLang="en-US" sz="1200"/>
              <a:t>。 （暂无其他引擎支持）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8015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1868</Words>
  <Application>Microsoft Office PowerPoint</Application>
  <PresentationFormat>自定义</PresentationFormat>
  <Paragraphs>652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主题​​</vt:lpstr>
      <vt:lpstr>PowerPoint 演示文稿</vt:lpstr>
      <vt:lpstr>HTML5 发展到实用</vt:lpstr>
      <vt:lpstr>HTML5 平台支持</vt:lpstr>
      <vt:lpstr>3D市场需求</vt:lpstr>
      <vt:lpstr>HTML5 – CoolLight</vt:lpstr>
      <vt:lpstr>CoolLight3D -技术竞争者</vt:lpstr>
      <vt:lpstr>CoolLight3D - 技术模块</vt:lpstr>
      <vt:lpstr>CoolLight3D – 技术核心</vt:lpstr>
      <vt:lpstr>CoolLight3D – 技术优势</vt:lpstr>
      <vt:lpstr>发展目标</vt:lpstr>
      <vt:lpstr>发展阶段 – 开发模式</vt:lpstr>
      <vt:lpstr>发展阶段 – 盈利模式</vt:lpstr>
      <vt:lpstr>发展阶段 – 成本测算</vt:lpstr>
      <vt:lpstr>发展引擎</vt:lpstr>
      <vt:lpstr>发展愿景</vt:lpstr>
      <vt:lpstr>编辑器 - 展示</vt:lpstr>
      <vt:lpstr>运行 - 展示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3278</cp:revision>
  <dcterms:created xsi:type="dcterms:W3CDTF">2013-12-16T08:08:34Z</dcterms:created>
  <dcterms:modified xsi:type="dcterms:W3CDTF">2015-04-03T07:44:05Z</dcterms:modified>
</cp:coreProperties>
</file>