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50D69-4B66-4A14-A406-FAF4BC9D6CE2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0232-41C3-46E0-8081-457CA4635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35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50D69-4B66-4A14-A406-FAF4BC9D6CE2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0232-41C3-46E0-8081-457CA4635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641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50D69-4B66-4A14-A406-FAF4BC9D6CE2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0232-41C3-46E0-8081-457CA4635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065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50D69-4B66-4A14-A406-FAF4BC9D6CE2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0232-41C3-46E0-8081-457CA4635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287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50D69-4B66-4A14-A406-FAF4BC9D6CE2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0232-41C3-46E0-8081-457CA4635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10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50D69-4B66-4A14-A406-FAF4BC9D6CE2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0232-41C3-46E0-8081-457CA4635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868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50D69-4B66-4A14-A406-FAF4BC9D6CE2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0232-41C3-46E0-8081-457CA4635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47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50D69-4B66-4A14-A406-FAF4BC9D6CE2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0232-41C3-46E0-8081-457CA4635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589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50D69-4B66-4A14-A406-FAF4BC9D6CE2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0232-41C3-46E0-8081-457CA4635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09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50D69-4B66-4A14-A406-FAF4BC9D6CE2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0232-41C3-46E0-8081-457CA4635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83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50D69-4B66-4A14-A406-FAF4BC9D6CE2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0232-41C3-46E0-8081-457CA4635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866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50D69-4B66-4A14-A406-FAF4BC9D6CE2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80232-41C3-46E0-8081-457CA4635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683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讨论会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2016-03-11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1112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通过接触和学习</a:t>
            </a:r>
            <a:r>
              <a:rPr lang="en-US" altLang="zh-CN" dirty="0" err="1"/>
              <a:t>HomeStyle</a:t>
            </a:r>
            <a:r>
              <a:rPr lang="zh-CN" altLang="en-US" dirty="0"/>
              <a:t>库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自己的体会。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对</a:t>
            </a:r>
            <a:r>
              <a:rPr lang="en-US" altLang="zh-CN" dirty="0" err="1"/>
              <a:t>HomeStyle</a:t>
            </a:r>
            <a:r>
              <a:rPr lang="zh-CN" altLang="en-US" dirty="0"/>
              <a:t>的看法。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对当前研发方式的看法和改良点。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0914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开发原则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数据设计考虑未来，功能设计考虑短期。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家居编辑器暂时不扩展新功能，主要研究和完善。</a:t>
            </a:r>
            <a:endParaRPr lang="en-US" altLang="zh-CN" dirty="0"/>
          </a:p>
          <a:p>
            <a:pPr lvl="1"/>
            <a:r>
              <a:rPr lang="zh-CN" altLang="en-US" dirty="0"/>
              <a:t>在我们认为有足够能力的时候开始增加新功能。</a:t>
            </a:r>
            <a:endParaRPr lang="en-US" altLang="zh-CN" dirty="0"/>
          </a:p>
          <a:p>
            <a:r>
              <a:rPr lang="zh-CN" altLang="en-US" dirty="0"/>
              <a:t>家具编辑器先能够完成基础功能（设计和数据走通）。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HomeStyle</a:t>
            </a:r>
            <a:r>
              <a:rPr lang="zh-CN" altLang="en-US" dirty="0"/>
              <a:t>功能模块逐步由自己模块替换。</a:t>
            </a:r>
          </a:p>
        </p:txBody>
      </p:sp>
    </p:spTree>
    <p:extLst>
      <p:ext uri="{BB962C8B-B14F-4D97-AF65-F5344CB8AC3E}">
        <p14:creationId xmlns:p14="http://schemas.microsoft.com/office/powerpoint/2010/main" val="963906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近期计划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354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前置工作</a:t>
            </a:r>
            <a:endParaRPr lang="en-US" altLang="zh-CN" dirty="0"/>
          </a:p>
          <a:p>
            <a:pPr lvl="1"/>
            <a:r>
              <a:rPr lang="zh-CN" altLang="en-US" dirty="0"/>
              <a:t>数据定义：根据业务功能设计存储数据格式 </a:t>
            </a:r>
            <a:r>
              <a:rPr lang="en-US" altLang="zh-CN" dirty="0"/>
              <a:t>– </a:t>
            </a:r>
            <a:r>
              <a:rPr lang="zh-CN" altLang="en-US" dirty="0"/>
              <a:t>预计</a:t>
            </a:r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 dirty="0"/>
              <a:t>16</a:t>
            </a:r>
            <a:r>
              <a:rPr lang="zh-CN" altLang="en-US" dirty="0"/>
              <a:t>日定初稿。</a:t>
            </a:r>
            <a:endParaRPr lang="en-US" altLang="zh-CN" dirty="0"/>
          </a:p>
          <a:p>
            <a:pPr lvl="1"/>
            <a:r>
              <a:rPr lang="zh-CN" altLang="en-US" dirty="0"/>
              <a:t>接口定义：根据业务功能提出接口需求 </a:t>
            </a:r>
            <a:r>
              <a:rPr lang="en-US" altLang="zh-CN" dirty="0"/>
              <a:t>-</a:t>
            </a:r>
            <a:r>
              <a:rPr lang="zh-CN" altLang="en-US" dirty="0"/>
              <a:t>预计</a:t>
            </a:r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 dirty="0"/>
              <a:t>19</a:t>
            </a:r>
            <a:r>
              <a:rPr lang="zh-CN" altLang="en-US" dirty="0"/>
              <a:t>日定初稿。</a:t>
            </a:r>
            <a:endParaRPr lang="en-US" altLang="zh-CN" dirty="0"/>
          </a:p>
          <a:p>
            <a:pPr lvl="2"/>
            <a:r>
              <a:rPr lang="zh-CN" altLang="en-US" dirty="0"/>
              <a:t>用户</a:t>
            </a:r>
            <a:r>
              <a:rPr lang="en-US" altLang="zh-CN" dirty="0"/>
              <a:t>/</a:t>
            </a:r>
            <a:r>
              <a:rPr lang="zh-CN" altLang="en-US" dirty="0"/>
              <a:t>类目</a:t>
            </a:r>
            <a:r>
              <a:rPr lang="en-US" altLang="zh-CN" dirty="0"/>
              <a:t>/</a:t>
            </a:r>
            <a:r>
              <a:rPr lang="zh-CN" altLang="en-US" dirty="0"/>
              <a:t>资源</a:t>
            </a:r>
            <a:r>
              <a:rPr lang="en-US" altLang="zh-CN" dirty="0"/>
              <a:t>/</a:t>
            </a:r>
            <a:r>
              <a:rPr lang="zh-CN" altLang="en-US" dirty="0"/>
              <a:t>家具</a:t>
            </a:r>
            <a:r>
              <a:rPr lang="en-US" altLang="zh-CN" dirty="0"/>
              <a:t>/</a:t>
            </a:r>
            <a:r>
              <a:rPr lang="zh-CN" altLang="en-US" dirty="0"/>
              <a:t>家居</a:t>
            </a:r>
            <a:endParaRPr lang="en-US" altLang="zh-CN" dirty="0"/>
          </a:p>
          <a:p>
            <a:pPr lvl="2"/>
            <a:endParaRPr lang="en-US" altLang="zh-CN" dirty="0"/>
          </a:p>
          <a:p>
            <a:r>
              <a:rPr lang="zh-CN" altLang="en-US" dirty="0"/>
              <a:t>数据层：架构设计文档，完成数据获取和相关后台接口联调。</a:t>
            </a:r>
            <a:endParaRPr lang="en-US" altLang="zh-CN" dirty="0"/>
          </a:p>
          <a:p>
            <a:pPr lvl="1"/>
            <a:r>
              <a:rPr lang="zh-CN" altLang="en-US" dirty="0"/>
              <a:t>通讯，缓冲</a:t>
            </a:r>
            <a:r>
              <a:rPr lang="en-US" altLang="zh-CN" dirty="0"/>
              <a:t>(</a:t>
            </a:r>
            <a:r>
              <a:rPr lang="zh-CN" altLang="en-US" dirty="0"/>
              <a:t>内存，</a:t>
            </a:r>
            <a:r>
              <a:rPr lang="en-US" altLang="zh-CN" dirty="0"/>
              <a:t>Storage)</a:t>
            </a:r>
            <a:r>
              <a:rPr lang="zh-CN" altLang="en-US" dirty="0"/>
              <a:t>，加密</a:t>
            </a:r>
            <a:r>
              <a:rPr lang="en-US" altLang="zh-CN" dirty="0"/>
              <a:t>(</a:t>
            </a:r>
            <a:r>
              <a:rPr lang="zh-CN" altLang="en-US" dirty="0"/>
              <a:t>地址，内容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业务相关功能</a:t>
            </a:r>
            <a:r>
              <a:rPr lang="en-US" altLang="zh-CN" dirty="0"/>
              <a:t> – </a:t>
            </a:r>
            <a:r>
              <a:rPr lang="zh-CN" altLang="en-US" dirty="0"/>
              <a:t>全部功能</a:t>
            </a:r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 dirty="0"/>
              <a:t>19</a:t>
            </a:r>
            <a:r>
              <a:rPr lang="zh-CN" altLang="en-US" dirty="0"/>
              <a:t>日订初稿，</a:t>
            </a:r>
            <a:r>
              <a:rPr lang="en-US" altLang="zh-CN" dirty="0"/>
              <a:t>26</a:t>
            </a:r>
            <a:r>
              <a:rPr lang="zh-CN" altLang="en-US" dirty="0"/>
              <a:t>日前完成。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编辑器：家居编辑器保持功能不变，家具编辑器参数化先行。</a:t>
            </a:r>
            <a:endParaRPr lang="en-US" altLang="zh-CN" dirty="0"/>
          </a:p>
          <a:p>
            <a:pPr lvl="1"/>
            <a:r>
              <a:rPr lang="zh-CN" altLang="en-US" dirty="0"/>
              <a:t>研究 </a:t>
            </a:r>
            <a:r>
              <a:rPr lang="en-US" altLang="zh-CN" dirty="0"/>
              <a:t>– JS2TS</a:t>
            </a:r>
            <a:r>
              <a:rPr lang="zh-CN" altLang="en-US" dirty="0"/>
              <a:t>，制作一个功能</a:t>
            </a:r>
            <a:r>
              <a:rPr lang="en-US" altLang="zh-CN" dirty="0"/>
              <a:t>Demo</a:t>
            </a:r>
            <a:r>
              <a:rPr lang="zh-CN" altLang="en-US" dirty="0"/>
              <a:t> </a:t>
            </a:r>
            <a:r>
              <a:rPr lang="en-US" altLang="zh-CN" dirty="0"/>
              <a:t>– 3</a:t>
            </a:r>
            <a:r>
              <a:rPr lang="zh-CN" altLang="en-US" dirty="0"/>
              <a:t>月</a:t>
            </a:r>
            <a:r>
              <a:rPr lang="en-US" altLang="zh-CN" dirty="0"/>
              <a:t>26</a:t>
            </a:r>
            <a:r>
              <a:rPr lang="zh-CN" altLang="en-US" dirty="0"/>
              <a:t>日</a:t>
            </a:r>
            <a:endParaRPr lang="en-US" altLang="zh-CN" dirty="0"/>
          </a:p>
          <a:p>
            <a:pPr lvl="1"/>
            <a:r>
              <a:rPr lang="zh-CN" altLang="en-US" dirty="0"/>
              <a:t>探索 </a:t>
            </a:r>
            <a:r>
              <a:rPr lang="en-US" altLang="zh-CN" dirty="0"/>
              <a:t>– BOX</a:t>
            </a:r>
            <a:r>
              <a:rPr lang="zh-CN" altLang="en-US" dirty="0"/>
              <a:t>实现</a:t>
            </a:r>
            <a:r>
              <a:rPr lang="en-US" altLang="zh-CN" dirty="0"/>
              <a:t>(</a:t>
            </a:r>
            <a:r>
              <a:rPr lang="zh-CN" altLang="en-US" dirty="0"/>
              <a:t>自定义</a:t>
            </a:r>
            <a:r>
              <a:rPr lang="en-US" altLang="zh-CN" dirty="0"/>
              <a:t>6</a:t>
            </a:r>
            <a:r>
              <a:rPr lang="zh-CN" altLang="en-US" dirty="0"/>
              <a:t>面材质，纹理偏移</a:t>
            </a:r>
            <a:r>
              <a:rPr lang="en-US" altLang="zh-CN" dirty="0"/>
              <a:t>/</a:t>
            </a:r>
            <a:r>
              <a:rPr lang="zh-CN" altLang="en-US" dirty="0"/>
              <a:t>大小</a:t>
            </a:r>
            <a:r>
              <a:rPr lang="en-US" altLang="zh-CN" dirty="0"/>
              <a:t>/</a:t>
            </a:r>
            <a:r>
              <a:rPr lang="zh-CN" altLang="en-US" dirty="0"/>
              <a:t>方向</a:t>
            </a:r>
            <a:r>
              <a:rPr lang="en-US" altLang="zh-CN" dirty="0"/>
              <a:t>) – 3</a:t>
            </a:r>
            <a:r>
              <a:rPr lang="zh-CN" altLang="en-US" dirty="0"/>
              <a:t>月</a:t>
            </a:r>
            <a:r>
              <a:rPr lang="en-US" altLang="zh-CN" dirty="0"/>
              <a:t>19</a:t>
            </a:r>
            <a:r>
              <a:rPr lang="zh-CN" altLang="en-US" dirty="0"/>
              <a:t>日</a:t>
            </a:r>
            <a:r>
              <a:rPr lang="en-US" altLang="zh-CN" dirty="0"/>
              <a:t>/3</a:t>
            </a:r>
            <a:r>
              <a:rPr lang="zh-CN" altLang="en-US" dirty="0"/>
              <a:t>月</a:t>
            </a:r>
            <a:r>
              <a:rPr lang="en-US" altLang="zh-CN" dirty="0"/>
              <a:t>26</a:t>
            </a:r>
            <a:r>
              <a:rPr lang="zh-CN" altLang="en-US" dirty="0"/>
              <a:t>日</a:t>
            </a:r>
            <a:endParaRPr lang="en-US" altLang="zh-CN" dirty="0"/>
          </a:p>
          <a:p>
            <a:pPr lvl="1"/>
            <a:r>
              <a:rPr lang="zh-CN" altLang="en-US" dirty="0"/>
              <a:t>功能 </a:t>
            </a:r>
            <a:r>
              <a:rPr lang="en-US" altLang="zh-CN" dirty="0"/>
              <a:t>– </a:t>
            </a:r>
            <a:r>
              <a:rPr lang="zh-CN" altLang="en-US" dirty="0"/>
              <a:t>参数化数据到场景 </a:t>
            </a:r>
            <a:r>
              <a:rPr lang="en-US" altLang="zh-CN" dirty="0"/>
              <a:t>– 3</a:t>
            </a:r>
            <a:r>
              <a:rPr lang="zh-CN" altLang="en-US" dirty="0"/>
              <a:t>月</a:t>
            </a:r>
            <a:r>
              <a:rPr lang="en-US" altLang="zh-CN" dirty="0"/>
              <a:t>26</a:t>
            </a:r>
            <a:r>
              <a:rPr lang="zh-CN" altLang="en-US" dirty="0"/>
              <a:t>日</a:t>
            </a:r>
            <a:endParaRPr lang="en-US" altLang="zh-CN" dirty="0"/>
          </a:p>
          <a:p>
            <a:pPr lvl="1"/>
            <a:r>
              <a:rPr lang="zh-CN" altLang="en-US" dirty="0"/>
              <a:t>挑战 </a:t>
            </a:r>
            <a:r>
              <a:rPr lang="en-US" altLang="zh-CN" dirty="0"/>
              <a:t>– </a:t>
            </a:r>
            <a:r>
              <a:rPr lang="zh-CN" altLang="en-US" dirty="0"/>
              <a:t>更换一个独立模块到自己编写 </a:t>
            </a:r>
            <a:r>
              <a:rPr lang="en-US" altLang="zh-CN" dirty="0"/>
              <a:t>– 3</a:t>
            </a:r>
            <a:r>
              <a:rPr lang="zh-CN" altLang="en-US" dirty="0"/>
              <a:t>月</a:t>
            </a:r>
            <a:r>
              <a:rPr lang="en-US" altLang="zh-CN" dirty="0"/>
              <a:t>26</a:t>
            </a:r>
            <a:r>
              <a:rPr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4125852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封闭计划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354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个月：数据基础，技术突破</a:t>
            </a:r>
            <a:endParaRPr lang="en-US" altLang="zh-CN" dirty="0"/>
          </a:p>
          <a:p>
            <a:pPr lvl="1"/>
            <a:r>
              <a:rPr lang="zh-CN" altLang="en-US" dirty="0"/>
              <a:t>数据定义和接口制作完成</a:t>
            </a:r>
            <a:r>
              <a:rPr lang="en-US" altLang="zh-CN" dirty="0"/>
              <a:t>(</a:t>
            </a:r>
            <a:r>
              <a:rPr lang="zh-CN" altLang="en-US" dirty="0"/>
              <a:t>根据业务后面可以扩充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 err="1"/>
              <a:t>HomeStyle</a:t>
            </a:r>
            <a:r>
              <a:rPr lang="zh-CN" altLang="en-US" dirty="0"/>
              <a:t>，完成技术点突破。</a:t>
            </a:r>
            <a:endParaRPr lang="en-US" altLang="zh-CN" dirty="0"/>
          </a:p>
          <a:p>
            <a:pPr lvl="1"/>
            <a:r>
              <a:rPr lang="zh-CN" altLang="en-US" dirty="0"/>
              <a:t>对使用</a:t>
            </a:r>
            <a:r>
              <a:rPr lang="en-US" altLang="zh-CN" dirty="0"/>
              <a:t>HS</a:t>
            </a:r>
            <a:r>
              <a:rPr lang="zh-CN" altLang="en-US" dirty="0"/>
              <a:t>程度和技术有个确切评估，是否需要调整。</a:t>
            </a:r>
            <a:endParaRPr lang="en-US" altLang="zh-CN" dirty="0"/>
          </a:p>
          <a:p>
            <a:pPr lvl="2"/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个月：功能基础</a:t>
            </a:r>
            <a:endParaRPr lang="en-US" altLang="zh-CN" dirty="0"/>
          </a:p>
          <a:p>
            <a:pPr lvl="1"/>
            <a:r>
              <a:rPr lang="zh-CN" altLang="en-US" dirty="0"/>
              <a:t>类目，场景加载，场景存储功能全部完成。</a:t>
            </a:r>
            <a:endParaRPr lang="en-US" altLang="zh-CN" dirty="0"/>
          </a:p>
          <a:p>
            <a:pPr lvl="1"/>
            <a:r>
              <a:rPr lang="zh-CN" altLang="en-US" dirty="0"/>
              <a:t>家具，家居编辑器初步功能完成。</a:t>
            </a:r>
            <a:r>
              <a:rPr lang="en-US" altLang="zh-CN" dirty="0"/>
              <a:t>(</a:t>
            </a:r>
            <a:r>
              <a:rPr lang="zh-CN" altLang="en-US" dirty="0"/>
              <a:t>不考虑操作便捷性上完成功能需求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替换部分模块为自己模块。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个月：功能优化</a:t>
            </a:r>
            <a:endParaRPr lang="en-US" altLang="zh-CN" dirty="0"/>
          </a:p>
          <a:p>
            <a:pPr lvl="1"/>
            <a:r>
              <a:rPr lang="zh-CN" altLang="en-US" dirty="0"/>
              <a:t>更换操作界面，考虑使用便捷性，优化用户体验。</a:t>
            </a:r>
            <a:endParaRPr lang="en-US" altLang="zh-CN" dirty="0"/>
          </a:p>
          <a:p>
            <a:pPr lvl="1"/>
            <a:r>
              <a:rPr lang="zh-CN" altLang="en-US" dirty="0"/>
              <a:t>替换一半模块为自己模块。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45578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385</Words>
  <Application>Microsoft Office PowerPoint</Application>
  <PresentationFormat>宽屏</PresentationFormat>
  <Paragraphs>47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讨论会</vt:lpstr>
      <vt:lpstr>工作回顾</vt:lpstr>
      <vt:lpstr>开发原则</vt:lpstr>
      <vt:lpstr>近期计划</vt:lpstr>
      <vt:lpstr>封闭计划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讨论会</dc:title>
  <dc:creator>CY Mao</dc:creator>
  <cp:lastModifiedBy>CY Mao</cp:lastModifiedBy>
  <cp:revision>184</cp:revision>
  <dcterms:created xsi:type="dcterms:W3CDTF">2016-03-10T15:07:18Z</dcterms:created>
  <dcterms:modified xsi:type="dcterms:W3CDTF">2016-03-10T15:50:00Z</dcterms:modified>
</cp:coreProperties>
</file>