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70" r:id="rId4"/>
    <p:sldId id="258" r:id="rId5"/>
    <p:sldId id="269" r:id="rId6"/>
    <p:sldId id="278" r:id="rId7"/>
    <p:sldId id="277" r:id="rId8"/>
    <p:sldId id="271" r:id="rId9"/>
    <p:sldId id="272" r:id="rId10"/>
    <p:sldId id="273" r:id="rId11"/>
    <p:sldId id="274" r:id="rId12"/>
    <p:sldId id="275" r:id="rId13"/>
    <p:sldId id="276" r:id="rId14"/>
    <p:sldId id="262" r:id="rId15"/>
  </p:sldIdLst>
  <p:sldSz cx="9144000" cy="5143500" type="screen16x9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framirez6@misena.edu.co" initials="f" lastIdx="1" clrIdx="0">
    <p:extLst>
      <p:ext uri="{19B8F6BF-5375-455C-9EA6-DF929625EA0E}">
        <p15:presenceInfo xmlns:p15="http://schemas.microsoft.com/office/powerpoint/2012/main" userId="61ea122ba9e8d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22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39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FAF8-F7BA-48F4-B956-3CC1A9ACF6C9}" type="datetimeFigureOut">
              <a:rPr lang="es-CO" smtClean="0"/>
              <a:t>12/12/2021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9F110-F3B2-4F4E-B872-D426D1629FD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50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-gobiern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75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05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portad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27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n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na+textur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8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na-con-f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5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na-naranja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61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rr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78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30C24-9424-B24A-8613-79990C3AA492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8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30C24-9424-B24A-8613-79990C3AA492}" type="datetimeFigureOut">
              <a:rPr lang="es-ES" smtClean="0"/>
              <a:t>12/12/2021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248DC-D261-1A47-8987-CC426E9381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585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1.png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896111" y="3672540"/>
            <a:ext cx="7324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Servicio Nacional de Aprendizaje – SENA, Centro de Electricidad Electrónica y Telecomunicaciones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Análisis y Desarrollo de Sistemas de Información, Primer Trimestre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Instructor Albeiro Ramos 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Bogotá, 15 de diciembre de 2021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896111" y="2529766"/>
            <a:ext cx="732471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Dayron Navarrete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Faver Ramirez</a:t>
            </a:r>
          </a:p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Carolina Restrepo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ED505C-0078-4FA0-9D0D-276572A2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60" y="110636"/>
            <a:ext cx="2518587" cy="25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6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92771" y="1638552"/>
            <a:ext cx="3702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Justificación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3492771" y="2692065"/>
            <a:ext cx="3702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base al problema antes mencionado, se quiere implementar un método mas eficiente dentro de los laboratorios 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8219458" y="220794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99E897-D65F-4F61-8504-B86B226E57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04" t="22307" r="32371" b="44783"/>
          <a:stretch/>
        </p:blipFill>
        <p:spPr>
          <a:xfrm>
            <a:off x="361506" y="4082194"/>
            <a:ext cx="791297" cy="7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81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Justificación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82868" y="1232954"/>
            <a:ext cx="83081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s-ES" sz="1600" dirty="0"/>
          </a:p>
          <a:p>
            <a:pPr algn="just"/>
            <a:r>
              <a:rPr lang="es-ES" sz="1600" dirty="0"/>
              <a:t>Se propone el desarrollo de un Sistema de Información Web denominado [SILTCE] que sirva como herramienta software de apoyo al seguimiento de los laboratorios de la Empresa CEMEX. 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La elaboración de la página ayudará a la empresa Cemex con su organización al recibir las solicitudes de los clientes para que al dar trámite a estas estén enterados en tiempo real del avance en la elaboración de ensayos y los tiempos de espera de los resultados. Finalmente, facilitará la gestión de reportes gráficos e impresos, necesarios para la toma de decisiones del personal administrativo de la empresa</a:t>
            </a:r>
          </a:p>
          <a:p>
            <a:pPr algn="just"/>
            <a:endParaRPr lang="es-ES" sz="1600" dirty="0"/>
          </a:p>
          <a:p>
            <a:pPr algn="just"/>
            <a:r>
              <a:rPr lang="es-ES" sz="1600" dirty="0"/>
              <a:t>Esto es algo que beneficia a la empresa, pero también y en gran medida al cliente, ya que se tendría mayor precisión en tiempos, y menor riesgo de perdida de información.</a:t>
            </a:r>
          </a:p>
        </p:txBody>
      </p:sp>
      <p:sp>
        <p:nvSpPr>
          <p:cNvPr id="9" name="Rectángulo 8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70B056-BB78-4EF4-A4A3-A76FD77D47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04" t="22307" r="32371" b="44783"/>
          <a:stretch/>
        </p:blipFill>
        <p:spPr>
          <a:xfrm>
            <a:off x="8065137" y="4478544"/>
            <a:ext cx="520995" cy="4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1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459215" y="1636109"/>
            <a:ext cx="437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2" action="ppaction://hlinksldjump"/>
          </p:cNvPr>
          <p:cNvSpPr/>
          <p:nvPr/>
        </p:nvSpPr>
        <p:spPr>
          <a:xfrm>
            <a:off x="289236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0181CB1-3F3B-4206-AEA1-611F25F720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04" t="22307" r="32371" b="44783"/>
          <a:stretch/>
        </p:blipFill>
        <p:spPr>
          <a:xfrm>
            <a:off x="289236" y="4082194"/>
            <a:ext cx="791297" cy="7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21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7" y="249495"/>
            <a:ext cx="5413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Alcance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560961" y="4302549"/>
            <a:ext cx="1316995" cy="5644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adroTexto 3"/>
          <p:cNvSpPr txBox="1"/>
          <p:nvPr/>
        </p:nvSpPr>
        <p:spPr>
          <a:xfrm>
            <a:off x="7560961" y="4440062"/>
            <a:ext cx="1316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Marca externa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33294" cy="2227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operaciones que ofrece la página web son procesamiento de datos, recepción de solicitudes, control de avance en proceso y entrega de resultados del laboratorio (LTC).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planea que la página web sea el sistema de comunicación entre cliente y el laboratorio por mucho tiempo y si es necesario hacerle modificaciones para que mantenga su eficiencia y utilidad.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Calibri" panose="020F0502020204030204" pitchFamily="34" charset="0"/>
                <a:cs typeface="Times New Roman" panose="02020603050405020304" pitchFamily="18" charset="0"/>
              </a:rPr>
              <a:t>El sistema no se encargará de llevar control de inventario del laboratorio, ni compra o venta de materiales.</a:t>
            </a:r>
            <a:endParaRPr lang="es-CO" sz="1600" dirty="0"/>
          </a:p>
          <a:p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ángulo 13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96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3993158" y="1065401"/>
            <a:ext cx="1174459" cy="117445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159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74" y="238073"/>
            <a:ext cx="608543" cy="59294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23900" y="1250539"/>
            <a:ext cx="28022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Introducción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23900" y="2109434"/>
            <a:ext cx="37914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CO" sz="1600" dirty="0"/>
              <a:t>Empresa: Cemex</a:t>
            </a:r>
          </a:p>
          <a:p>
            <a:pPr algn="l"/>
            <a:r>
              <a:rPr lang="es-CO" sz="1600" dirty="0"/>
              <a:t>Sector: Construcción</a:t>
            </a:r>
          </a:p>
          <a:p>
            <a:pPr algn="l"/>
            <a:r>
              <a:rPr lang="es-CO" sz="1600" dirty="0"/>
              <a:t>Proceso: Laboratorio de tecnología Cemex dividido en tres laboratorios (Agregados, Concretos, Ensayos químicos)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33675" y="1874010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Ver las imágenes de origen">
            <a:extLst>
              <a:ext uri="{FF2B5EF4-FFF2-40B4-BE49-F238E27FC236}">
                <a16:creationId xmlns:a16="http://schemas.microsoft.com/office/drawing/2014/main" id="{1738BEE7-0BCE-44CA-BC10-292E94D0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305" y="928708"/>
            <a:ext cx="4434679" cy="332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840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1190968" y="1079758"/>
            <a:ext cx="345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FFFFFF"/>
                </a:solidFill>
              </a:rPr>
              <a:t>CONTENIDO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1518139" y="2133271"/>
            <a:ext cx="345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FFFFFF"/>
                </a:solidFill>
                <a:hlinkClick r:id="rId2" action="ppaction://hlinksldjump"/>
              </a:rPr>
              <a:t>Problema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3" action="ppaction://hlinksldjump"/>
              </a:rPr>
              <a:t>Objetivos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4" action="ppaction://hlinksldjump"/>
              </a:rPr>
              <a:t>Justificación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5" action="ppaction://hlinksldjump"/>
              </a:rPr>
              <a:t>Alcance</a:t>
            </a:r>
            <a:endParaRPr lang="es-ES" b="1" dirty="0">
              <a:solidFill>
                <a:srgbClr val="FFFFFF"/>
              </a:solidFill>
            </a:endParaRPr>
          </a:p>
          <a:p>
            <a:r>
              <a:rPr lang="es-ES" b="1" dirty="0">
                <a:solidFill>
                  <a:srgbClr val="FFFFFF"/>
                </a:solidFill>
                <a:hlinkClick r:id="rId6" action="ppaction://hlinksldjump"/>
              </a:rPr>
              <a:t>Entregables Trimestre</a:t>
            </a:r>
            <a:r>
              <a:rPr lang="es-ES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278552" y="1981190"/>
            <a:ext cx="718487" cy="457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FFFFFF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29D6BA-094B-4B5B-AE81-151A742CE3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712381"/>
            <a:ext cx="4019108" cy="401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618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3084429" y="422212"/>
            <a:ext cx="2975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Problema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212755" y="134554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7065819" y="3243120"/>
            <a:ext cx="1812138" cy="162390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8064419-1912-432D-BBFB-3EC6DAC8352C}"/>
              </a:ext>
            </a:extLst>
          </p:cNvPr>
          <p:cNvSpPr txBox="1"/>
          <p:nvPr/>
        </p:nvSpPr>
        <p:spPr>
          <a:xfrm>
            <a:off x="1009650" y="1616837"/>
            <a:ext cx="6940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1800" dirty="0"/>
              <a:t>Cemex es una empresa fundada en 1906 en México que inicia su expansión internacional el 1992 y llega a Colombia en 1996, está dedicada a producción, venta, distribución y control de calidad de productos y servicios para la construcción.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CDB0B2-94C5-4D24-95D2-CE6450C514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7" t="12761" r="15235" b="44783"/>
          <a:stretch/>
        </p:blipFill>
        <p:spPr>
          <a:xfrm>
            <a:off x="7234058" y="3508934"/>
            <a:ext cx="1496926" cy="92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94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721435" y="3297365"/>
            <a:ext cx="2156522" cy="15696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382868" y="1232954"/>
            <a:ext cx="83081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Bogotá la empresa cuenta con un laboratorio de tecnología en el que se hacen ensayos para todo el país, y está compuesto por tres laboratorios a los que se envían solicitudes de ensayo, ya sea por correo, o llamada a cualquiera de los encargados del laboratorio muchas veces sin los jefes estar enterados; para hacer los ensayos los clientes envían el material que se va a evaluar al laboratorio, en algunos casos antes de enviar la solicitud y esto genera un poco de confusión cuando llegan las muestras sin saber para que son.</a:t>
            </a:r>
          </a:p>
        </p:txBody>
      </p:sp>
      <p:sp>
        <p:nvSpPr>
          <p:cNvPr id="6" name="Rectángulo 5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BB64573-E270-4376-BD4C-3E81E9FA14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04" t="22307" r="32371" b="44783"/>
          <a:stretch/>
        </p:blipFill>
        <p:spPr>
          <a:xfrm>
            <a:off x="7421525" y="3723747"/>
            <a:ext cx="791297" cy="7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1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437F01-1716-4925-B7A7-E8146B7EFBE3}"/>
              </a:ext>
            </a:extLst>
          </p:cNvPr>
          <p:cNvSpPr txBox="1"/>
          <p:nvPr/>
        </p:nvSpPr>
        <p:spPr>
          <a:xfrm>
            <a:off x="382868" y="249495"/>
            <a:ext cx="277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6EBDA4-BF8D-4CB9-B88B-7E88AD6FF15A}"/>
              </a:ext>
            </a:extLst>
          </p:cNvPr>
          <p:cNvSpPr/>
          <p:nvPr/>
        </p:nvSpPr>
        <p:spPr>
          <a:xfrm>
            <a:off x="382868" y="1232954"/>
            <a:ext cx="830812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También es común que los clientes esperen obtener los reportes de resultado la misma semana que llega el material, y se comprometan a esto con sus compradores, sin tener en cuenta que el laboratorio hace ensayos que pueden durar desde 2 días hasta 2 años; hay resultados que se deben enviar parciales por este motivo.</a:t>
            </a:r>
          </a:p>
          <a:p>
            <a:pPr algn="just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hizo una entrevista al coordinador de investigación del laboratorio para comprender un poco mejor el proceso, y se planea hacer una encuesta a los clientes para conocer su nivel de satisfacción con el laboratorio y saber si están familiarizados con su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905809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CD90EFF-A69B-4B84-89D6-B4491A1CCF70}"/>
              </a:ext>
            </a:extLst>
          </p:cNvPr>
          <p:cNvSpPr txBox="1"/>
          <p:nvPr/>
        </p:nvSpPr>
        <p:spPr>
          <a:xfrm>
            <a:off x="382868" y="249495"/>
            <a:ext cx="273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Problema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4FBF2D-1656-44E2-BED8-C50AEECA9563}"/>
              </a:ext>
            </a:extLst>
          </p:cNvPr>
          <p:cNvSpPr/>
          <p:nvPr/>
        </p:nvSpPr>
        <p:spPr>
          <a:xfrm>
            <a:off x="382868" y="1232954"/>
            <a:ext cx="830812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 identifica que pueden organizar mejor su proceso de recepción de solicitudes de ensayo, y a la vez brindarle al cliente información sobre los tiempos de espera de sus reportes de resultados, evitando que incumplan ellos con sus entregas a los compradores .</a:t>
            </a:r>
          </a:p>
          <a:p>
            <a:pPr algn="just"/>
            <a:r>
              <a:rPr lang="es-ES_tradnl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Además este sistema fomenta la pérdida de información, la repetición de ensayos que finalmente es pérdida de dinero, y fallas en la comunicación de las partes del laborío.</a:t>
            </a:r>
          </a:p>
        </p:txBody>
      </p:sp>
    </p:spTree>
    <p:extLst>
      <p:ext uri="{BB962C8B-B14F-4D97-AF65-F5344CB8AC3E}">
        <p14:creationId xmlns:p14="http://schemas.microsoft.com/office/powerpoint/2010/main" val="1672879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84F00BEB-C732-4722-B1A4-F985AAA3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148856" y="-575487"/>
            <a:ext cx="9292855" cy="619523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60EC65B-9623-47B6-871D-3CF4FB38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536" y="478562"/>
            <a:ext cx="3977903" cy="2651935"/>
          </a:xfrm>
          <a:prstGeom prst="rect">
            <a:avLst/>
          </a:prstGeom>
          <a:noFill/>
          <a:ln w="57150" cap="flat" cmpd="sng" algn="ctr">
            <a:solidFill>
              <a:srgbClr val="FF66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pic>
      <p:sp>
        <p:nvSpPr>
          <p:cNvPr id="3" name="CuadroTexto 2"/>
          <p:cNvSpPr txBox="1"/>
          <p:nvPr/>
        </p:nvSpPr>
        <p:spPr>
          <a:xfrm>
            <a:off x="3492771" y="1638551"/>
            <a:ext cx="330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hlinkClick r:id="rId3" action="ppaction://hlinksldjump"/>
          </p:cNvPr>
          <p:cNvSpPr/>
          <p:nvPr/>
        </p:nvSpPr>
        <p:spPr>
          <a:xfrm>
            <a:off x="28167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C83ED0-B2EF-4777-84F9-9097A3CF65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304" t="22307" r="32371" b="44783"/>
          <a:stretch/>
        </p:blipFill>
        <p:spPr>
          <a:xfrm>
            <a:off x="281672" y="4233658"/>
            <a:ext cx="791297" cy="71689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ADC100-794A-469D-B136-94E514AE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355" y="2905457"/>
            <a:ext cx="4511022" cy="871538"/>
          </a:xfrm>
        </p:spPr>
        <p:txBody>
          <a:bodyPr>
            <a:normAutofit/>
          </a:bodyPr>
          <a:lstStyle/>
          <a:p>
            <a:r>
              <a:rPr lang="es-ES" sz="1600" b="0" dirty="0"/>
              <a:t>Automatizar los procesos de recepción y almacenamiento de información.</a:t>
            </a:r>
            <a:endParaRPr lang="es-CO" sz="1600" b="0" dirty="0"/>
          </a:p>
        </p:txBody>
      </p:sp>
    </p:spTree>
    <p:extLst>
      <p:ext uri="{BB962C8B-B14F-4D97-AF65-F5344CB8AC3E}">
        <p14:creationId xmlns:p14="http://schemas.microsoft.com/office/powerpoint/2010/main" val="6675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82868" y="249495"/>
            <a:ext cx="238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Objetivos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382867" y="1232954"/>
            <a:ext cx="83474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GENERAL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82867" y="2393064"/>
            <a:ext cx="83474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OBJETIVOS ESPECÍFICOS</a:t>
            </a:r>
          </a:p>
          <a:p>
            <a:pPr marL="342900" indent="-342900">
              <a:buFont typeface="+mj-lt"/>
              <a:buAutoNum type="arabicPeriod"/>
            </a:pPr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Tx/>
              <a:buChar char="-"/>
            </a:pPr>
            <a:r>
              <a:rPr lang="es-CO" sz="1600" dirty="0"/>
              <a:t>Gestionar los usuarios del sistema de información para el LTC.</a:t>
            </a:r>
          </a:p>
          <a:p>
            <a:pPr>
              <a:buFontTx/>
              <a:buChar char="-"/>
            </a:pPr>
            <a:r>
              <a:rPr lang="es-CO" sz="1600" dirty="0"/>
              <a:t>Gestionar los reportes gráficos e impresos de la empresa  Cemex.</a:t>
            </a:r>
          </a:p>
          <a:p>
            <a:pPr>
              <a:buFontTx/>
              <a:buChar char="-"/>
            </a:pPr>
            <a:r>
              <a:rPr lang="es-CO" sz="1600" dirty="0"/>
              <a:t>Implementar una forma de recepción mas precisa.</a:t>
            </a:r>
          </a:p>
          <a:p>
            <a:pPr lvl="1" algn="just"/>
            <a:endParaRPr lang="es-ES_tradnl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65890" y="1533772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465890" y="2732289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hlinkClick r:id="rId2" action="ppaction://hlinksldjump"/>
          </p:cNvPr>
          <p:cNvSpPr/>
          <p:nvPr/>
        </p:nvSpPr>
        <p:spPr>
          <a:xfrm>
            <a:off x="8212822" y="192947"/>
            <a:ext cx="746620" cy="67950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5B1E35A-BF7F-41E7-945D-E44AB89583D5}"/>
              </a:ext>
            </a:extLst>
          </p:cNvPr>
          <p:cNvSpPr txBox="1"/>
          <p:nvPr/>
        </p:nvSpPr>
        <p:spPr>
          <a:xfrm>
            <a:off x="382867" y="1686028"/>
            <a:ext cx="83474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/>
              <a:t>Crear e implementar un sistema web (SILTCE), para conectar la información entre los laboratorios del LTC (laboratorio de tecnología Cemex)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75682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Personalizado 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2626"/>
      </a:hlink>
      <a:folHlink>
        <a:srgbClr val="3F3F3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712</Words>
  <Application>Microsoft Office PowerPoint</Application>
  <PresentationFormat>Presentación en pantalla (16:9)</PresentationFormat>
  <Paragraphs>53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Automatizar los procesos de recepción y almacenamiento de información.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Cantor</dc:creator>
  <cp:lastModifiedBy>Caro ... Restrepo</cp:lastModifiedBy>
  <cp:revision>126</cp:revision>
  <dcterms:created xsi:type="dcterms:W3CDTF">2019-11-27T03:16:21Z</dcterms:created>
  <dcterms:modified xsi:type="dcterms:W3CDTF">2021-12-12T22:33:14Z</dcterms:modified>
</cp:coreProperties>
</file>