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99814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8443E-2032-4854-8FA5-14300B67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73431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0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8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9D9A-27B6-46E2-9E6A-CB696B1B4D9D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8762-1BBD-4A1E-B874-856D40880606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2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01F0-B0CE-4934-890C-4002443F2800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DCA2-13B3-4464-B27D-C443CC42FAB1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Transferring Data into </a:t>
            </a:r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3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7144-3731-4538-8476-64881BF36EA3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DCC7-AC45-4CDE-90E8-6CE9B174ABDD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6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0960-1847-41A9-BC91-2894405C23DA}" type="datetime1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728-D8E2-4942-AD4D-021FE12DA93C}" type="datetime1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3F7-B6BF-499B-9426-006821F6FDCB}" type="datetime1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6844-9277-4EF4-8140-60239FA08882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13FC-8B9F-4BF7-8466-DB22EE3754B9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7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A9AB-1D05-4849-97E0-D5AC6618D64C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Transferring Data into </a:t>
            </a:r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43CC-75BB-45F8-BFC4-4B3003B825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2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6986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Transferring Data into </a:t>
            </a:r>
            <a:r>
              <a:rPr lang="en-US" dirty="0" err="1"/>
              <a:t>Stata</a:t>
            </a:r>
            <a:br>
              <a:rPr lang="en-US" dirty="0"/>
            </a:br>
            <a:r>
              <a:rPr lang="en-US" sz="3200" dirty="0"/>
              <a:t>From Microsoft Excel or Access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</a:t>
            </a:r>
            <a:r>
              <a:rPr lang="en-US" dirty="0" err="1"/>
              <a:t>Favero</a:t>
            </a:r>
            <a:endParaRPr lang="en-US" dirty="0"/>
          </a:p>
          <a:p>
            <a:r>
              <a:rPr lang="en-US" dirty="0"/>
              <a:t>June 7, 2013</a:t>
            </a:r>
          </a:p>
        </p:txBody>
      </p:sp>
    </p:spTree>
    <p:extLst>
      <p:ext uri="{BB962C8B-B14F-4D97-AF65-F5344CB8AC3E}">
        <p14:creationId xmlns:p14="http://schemas.microsoft.com/office/powerpoint/2010/main" val="68654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Data from Access to </a:t>
            </a:r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file location and name. Click OK.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4"/>
          <a:stretch/>
        </p:blipFill>
        <p:spPr bwMode="auto">
          <a:xfrm>
            <a:off x="1295400" y="2286000"/>
            <a:ext cx="6096000" cy="418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486400" y="6149577"/>
            <a:ext cx="850106" cy="3881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8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Data from Access to </a:t>
            </a:r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Next.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0"/>
          <a:stretch/>
        </p:blipFill>
        <p:spPr bwMode="auto">
          <a:xfrm>
            <a:off x="1271451" y="2178345"/>
            <a:ext cx="6119949" cy="416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410200" y="5877882"/>
            <a:ext cx="850106" cy="4641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5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Data from Access to </a:t>
            </a:r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“Include Field Names on First Row.”</a:t>
            </a:r>
          </a:p>
          <a:p>
            <a:r>
              <a:rPr lang="en-US" dirty="0"/>
              <a:t>Click Finish.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3"/>
          <a:stretch/>
        </p:blipFill>
        <p:spPr bwMode="auto">
          <a:xfrm>
            <a:off x="1676400" y="2758875"/>
            <a:ext cx="5486400" cy="368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676400" y="3733800"/>
            <a:ext cx="2475411" cy="3429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57900" y="6078031"/>
            <a:ext cx="838200" cy="4046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Data from Access to </a:t>
            </a:r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Close.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" r="2334" b="6444"/>
          <a:stretch/>
        </p:blipFill>
        <p:spPr bwMode="auto">
          <a:xfrm>
            <a:off x="1406497" y="2209800"/>
            <a:ext cx="5691215" cy="418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6096000" y="5927127"/>
            <a:ext cx="850106" cy="4641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7" b="73105"/>
          <a:stretch/>
        </p:blipFill>
        <p:spPr bwMode="auto">
          <a:xfrm>
            <a:off x="162796" y="2492405"/>
            <a:ext cx="87717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Data from Access to </a:t>
            </a:r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506" y="2049387"/>
            <a:ext cx="8603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Change Directory (This tells </a:t>
            </a:r>
            <a:r>
              <a:rPr lang="en-US" sz="2800" b="1" dirty="0" err="1">
                <a:solidFill>
                  <a:srgbClr val="FF0000"/>
                </a:solidFill>
              </a:rPr>
              <a:t>Stata</a:t>
            </a:r>
            <a:r>
              <a:rPr lang="en-US" sz="2800" b="1" dirty="0">
                <a:solidFill>
                  <a:srgbClr val="FF0000"/>
                </a:solidFill>
              </a:rPr>
              <a:t> what folder to look in.)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>
            <a:off x="431506" y="2310997"/>
            <a:ext cx="127294" cy="8894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5403" y="4051371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Filename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962400" y="3810000"/>
            <a:ext cx="273306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3324" y="4740144"/>
            <a:ext cx="406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This tells </a:t>
            </a:r>
            <a:r>
              <a:rPr lang="en-US" sz="2800" b="1" dirty="0" err="1">
                <a:solidFill>
                  <a:srgbClr val="FF0000"/>
                </a:solidFill>
              </a:rPr>
              <a:t>Stata</a:t>
            </a:r>
            <a:r>
              <a:rPr lang="en-US" sz="2800" b="1" dirty="0">
                <a:solidFill>
                  <a:srgbClr val="FF0000"/>
                </a:solidFill>
              </a:rPr>
              <a:t> that the first row of the document contains variable names.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765324" y="3810000"/>
            <a:ext cx="92676" cy="930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2796" y="5029200"/>
            <a:ext cx="3342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Use this command to read in comma- or tab-delimited files.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H="1" flipV="1">
            <a:off x="1066800" y="3810000"/>
            <a:ext cx="767198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Data from Excel to </a:t>
            </a:r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68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Microsoft Excel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Transferring Data into </a:t>
            </a:r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9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Data from Excel to </a:t>
            </a:r>
            <a:r>
              <a:rPr lang="en-US" dirty="0" err="1"/>
              <a:t>Stata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88" b="54824"/>
          <a:stretch/>
        </p:blipFill>
        <p:spPr bwMode="auto">
          <a:xfrm>
            <a:off x="533400" y="1752599"/>
            <a:ext cx="8093222" cy="434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114" y="3114020"/>
            <a:ext cx="288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Delete Extra Rows</a:t>
            </a:r>
          </a:p>
        </p:txBody>
      </p:sp>
      <p:cxnSp>
        <p:nvCxnSpPr>
          <p:cNvPr id="8" name="Straight Arrow Connector 7"/>
          <p:cNvCxnSpPr>
            <a:stCxn id="4" idx="1"/>
            <a:endCxn id="1026" idx="1"/>
          </p:cNvCxnSpPr>
          <p:nvPr/>
        </p:nvCxnSpPr>
        <p:spPr>
          <a:xfrm>
            <a:off x="370114" y="3375630"/>
            <a:ext cx="163286" cy="5486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3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Data from Excel to </a:t>
            </a:r>
            <a:r>
              <a:rPr lang="en-US" dirty="0" err="1"/>
              <a:t>Stata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22" b="69294"/>
          <a:stretch/>
        </p:blipFill>
        <p:spPr bwMode="auto">
          <a:xfrm>
            <a:off x="609600" y="2209800"/>
            <a:ext cx="7866531" cy="31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2590800"/>
            <a:ext cx="1317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Save As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>
            <a:off x="609600" y="2852410"/>
            <a:ext cx="163286" cy="5486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Data from Excel to </a:t>
            </a:r>
            <a:r>
              <a:rPr lang="en-US" dirty="0" err="1"/>
              <a:t>Stata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8" r="47941" b="23940"/>
          <a:stretch/>
        </p:blipFill>
        <p:spPr bwMode="auto">
          <a:xfrm>
            <a:off x="533400" y="1981200"/>
            <a:ext cx="790056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27205" y="4114800"/>
            <a:ext cx="348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Select “Text” or “CSV”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>
            <a:off x="1927205" y="4376410"/>
            <a:ext cx="163286" cy="5486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</p:cNvCxnSpPr>
          <p:nvPr/>
        </p:nvCxnSpPr>
        <p:spPr>
          <a:xfrm>
            <a:off x="1927205" y="4376410"/>
            <a:ext cx="163286" cy="1338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2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9" t="41823" r="21250" b="40529"/>
          <a:stretch/>
        </p:blipFill>
        <p:spPr bwMode="auto">
          <a:xfrm>
            <a:off x="1295399" y="1842245"/>
            <a:ext cx="6898342" cy="134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2" t="40463" r="18500" b="38940"/>
          <a:stretch/>
        </p:blipFill>
        <p:spPr bwMode="auto">
          <a:xfrm>
            <a:off x="943279" y="3733800"/>
            <a:ext cx="7602583" cy="156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Data from Excel to </a:t>
            </a:r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581400"/>
            <a:ext cx="4205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Select “OK” and then “Yes”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7400" y="2971800"/>
            <a:ext cx="2176709" cy="8712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7400" y="3843010"/>
            <a:ext cx="1871909" cy="1338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Data from Excel to </a:t>
            </a:r>
            <a:r>
              <a:rPr lang="en-US" dirty="0" err="1"/>
              <a:t>Stata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4762"/>
          <a:stretch/>
        </p:blipFill>
        <p:spPr bwMode="auto">
          <a:xfrm>
            <a:off x="159168" y="2605314"/>
            <a:ext cx="8908632" cy="196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506" y="2049387"/>
            <a:ext cx="8603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Change Directory (This tells </a:t>
            </a:r>
            <a:r>
              <a:rPr lang="en-US" sz="2800" b="1" dirty="0" err="1">
                <a:solidFill>
                  <a:srgbClr val="FF0000"/>
                </a:solidFill>
              </a:rPr>
              <a:t>Stata</a:t>
            </a:r>
            <a:r>
              <a:rPr lang="en-US" sz="2800" b="1" dirty="0">
                <a:solidFill>
                  <a:srgbClr val="FF0000"/>
                </a:solidFill>
              </a:rPr>
              <a:t> what folder to look in.)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>
            <a:off x="431506" y="2310997"/>
            <a:ext cx="127294" cy="8894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5403" y="4051371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Filename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962400" y="3729324"/>
            <a:ext cx="546612" cy="537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3324" y="4740144"/>
            <a:ext cx="406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This tells </a:t>
            </a:r>
            <a:r>
              <a:rPr lang="en-US" sz="2800" b="1" dirty="0" err="1">
                <a:solidFill>
                  <a:srgbClr val="FF0000"/>
                </a:solidFill>
              </a:rPr>
              <a:t>Stata</a:t>
            </a:r>
            <a:r>
              <a:rPr lang="en-US" sz="2800" b="1" dirty="0">
                <a:solidFill>
                  <a:srgbClr val="FF0000"/>
                </a:solidFill>
              </a:rPr>
              <a:t> that the first row of the document contains variable names.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765324" y="3729324"/>
            <a:ext cx="1235676" cy="1010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2796" y="5029200"/>
            <a:ext cx="3342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Use this command to read in comma- or tab-delimited files.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H="1" flipV="1">
            <a:off x="1066800" y="3810000"/>
            <a:ext cx="767198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5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Data from Access to </a:t>
            </a:r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68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Microsoft Access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Data from Access to </a:t>
            </a:r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Data </a:t>
            </a:r>
            <a:r>
              <a:rPr lang="en-US" dirty="0">
                <a:sym typeface="Wingdings" pitchFamily="2" charset="2"/>
              </a:rPr>
              <a:t> Text File (Export)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43" b="39599"/>
          <a:stretch/>
        </p:blipFill>
        <p:spPr bwMode="auto">
          <a:xfrm>
            <a:off x="609600" y="2362200"/>
            <a:ext cx="7631823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370909" y="2394857"/>
            <a:ext cx="1143000" cy="685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89404" y="2737757"/>
            <a:ext cx="773195" cy="9198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Transferring Data into Stata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3CC-75BB-45F8-BFC4-4B3003B825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5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299</Words>
  <Application>Microsoft Office PowerPoint</Application>
  <PresentationFormat>On-screen Show (4:3)</PresentationFormat>
  <Paragraphs>62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Transferring Data into Stata From Microsoft Excel or Access</vt:lpstr>
      <vt:lpstr>Transferring Data from Excel to Stata</vt:lpstr>
      <vt:lpstr>Transferring Data from Excel to Stata</vt:lpstr>
      <vt:lpstr>Transferring Data from Excel to Stata</vt:lpstr>
      <vt:lpstr>Transferring Data from Excel to Stata</vt:lpstr>
      <vt:lpstr>Transferring Data from Excel to Stata</vt:lpstr>
      <vt:lpstr>Transferring Data from Excel to Stata</vt:lpstr>
      <vt:lpstr>Transferring Data from Access to Stata</vt:lpstr>
      <vt:lpstr>Transferring Data from Access to Stata</vt:lpstr>
      <vt:lpstr>Transferring Data from Access to Stata</vt:lpstr>
      <vt:lpstr>Transferring Data from Access to Stata</vt:lpstr>
      <vt:lpstr>Transferring Data from Access to Stata</vt:lpstr>
      <vt:lpstr>Transferring Data from Access to Stata</vt:lpstr>
      <vt:lpstr>Transferring Data from Access to Stata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meier</dc:creator>
  <cp:lastModifiedBy>Nathan Favero</cp:lastModifiedBy>
  <cp:revision>11</cp:revision>
  <dcterms:created xsi:type="dcterms:W3CDTF">2013-06-05T22:29:11Z</dcterms:created>
  <dcterms:modified xsi:type="dcterms:W3CDTF">2024-08-05T19:34:47Z</dcterms:modified>
</cp:coreProperties>
</file>