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9" r:id="rId6"/>
    <p:sldId id="258" r:id="rId7"/>
    <p:sldId id="270" r:id="rId8"/>
    <p:sldId id="261" r:id="rId9"/>
    <p:sldId id="259" r:id="rId10"/>
    <p:sldId id="260" r:id="rId11"/>
    <p:sldId id="271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49F"/>
    <a:srgbClr val="8AB1B2"/>
    <a:srgbClr val="F54E4E"/>
    <a:srgbClr val="2C4144"/>
    <a:srgbClr val="50787D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6182" autoAdjust="0"/>
  </p:normalViewPr>
  <p:slideViewPr>
    <p:cSldViewPr snapToGrid="0">
      <p:cViewPr>
        <p:scale>
          <a:sx n="61" d="100"/>
          <a:sy n="61" d="100"/>
        </p:scale>
        <p:origin x="748" y="9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EF182-2FCB-4867-99A2-224514D135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809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iSlide</a:t>
            </a:r>
            <a:r>
              <a:rPr lang="zh-CN" altLang="en-US"/>
              <a:t>，让</a:t>
            </a:r>
            <a:r>
              <a:rPr lang="en-US" altLang="zh-CN"/>
              <a:t>PPT</a:t>
            </a:r>
            <a:r>
              <a:rPr lang="zh-CN" altLang="en-US"/>
              <a:t>设计简单起来！</a:t>
            </a:r>
            <a:endParaRPr lang="en-US" altLang="zh-CN"/>
          </a:p>
          <a:p>
            <a:r>
              <a:rPr lang="en-US" altLang="zh-CN"/>
              <a:t>iSlide,</a:t>
            </a:r>
            <a:r>
              <a:rPr lang="zh-CN" altLang="en-US"/>
              <a:t> </a:t>
            </a:r>
            <a:r>
              <a:rPr lang="en-US" altLang="zh-CN"/>
              <a:t>Make</a:t>
            </a:r>
            <a:r>
              <a:rPr lang="zh-CN" altLang="en-US"/>
              <a:t> </a:t>
            </a:r>
            <a:r>
              <a:rPr lang="en-US" altLang="zh-CN"/>
              <a:t>PowerPoint Design Simple!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04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本素材由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尊重知识产权并注重保护用户享有的各项权利。郑重提醒您：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插件中提供的任何信息内容的所有权、知识产权归其原始权利人或权利受让人所有，您免费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购买获得的是信息内容的使用权，并受下述条款的约束；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禁止在接入互联网或移动互联网的任何网站、平台、应用或程序上以任何方式为他人提供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插件资源内容的下载。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resource is supplied by </a:t>
            </a:r>
            <a:r>
              <a:rPr lang="en-US" altLang="zh-CN" sz="800" dirty="0" err="1"/>
              <a:t>iSlide</a:t>
            </a:r>
            <a:r>
              <a:rPr lang="en-US" altLang="zh-CN" sz="800" baseline="30000" dirty="0"/>
              <a:t>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CN" sz="800" dirty="0" err="1"/>
              <a:t>iSlide</a:t>
            </a:r>
            <a:r>
              <a:rPr lang="en-US" altLang="zh-CN" sz="800" baseline="30000" dirty="0"/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respects all intellectual property rights and protects all the rights its users acquired. Solemnly remind you: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ownership and intellectual property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belongs to its owner or the assignee of this ownership. you only acquired the usage of the resources supplied in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Add-in, as well as respected the following restrain terms: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are not permitted to provide the resource of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Add-in in any website, platform, application access to the Internet or mobile Internet.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1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1" name="işľíḓe">
            <a:extLst>
              <a:ext uri="{FF2B5EF4-FFF2-40B4-BE49-F238E27FC236}">
                <a16:creationId xmlns:a16="http://schemas.microsoft.com/office/drawing/2014/main" id="{A05CAE99-8817-4A5C-9895-9844CF8C80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ïSlíḍè">
            <a:extLst>
              <a:ext uri="{FF2B5EF4-FFF2-40B4-BE49-F238E27FC236}">
                <a16:creationId xmlns:a16="http://schemas.microsoft.com/office/drawing/2014/main" id="{41DA4761-8303-489F-97B3-B396EFBB75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t="-43287" b="-432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Subtitle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01553" y="1379340"/>
            <a:ext cx="46990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Title 9801"/>
          <p:cNvSpPr>
            <a:spLocks noGrp="1"/>
          </p:cNvSpPr>
          <p:nvPr userDrawn="1">
            <p:ph type="ctrTitle" hasCustomPrompt="1"/>
          </p:nvPr>
        </p:nvSpPr>
        <p:spPr>
          <a:xfrm>
            <a:off x="1101553" y="2111375"/>
            <a:ext cx="4699001" cy="232568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01553" y="4788493"/>
            <a:ext cx="5127455" cy="278808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Text Placeholder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01553" y="5122864"/>
            <a:ext cx="5127455" cy="278808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bg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4240" name="组合 4239">
            <a:extLst>
              <a:ext uri="{FF2B5EF4-FFF2-40B4-BE49-F238E27FC236}">
                <a16:creationId xmlns:a16="http://schemas.microsoft.com/office/drawing/2014/main" id="{95B1C4D8-35AD-4BB4-BCD4-4C520395252B}"/>
              </a:ext>
            </a:extLst>
          </p:cNvPr>
          <p:cNvGrpSpPr/>
          <p:nvPr userDrawn="1"/>
        </p:nvGrpSpPr>
        <p:grpSpPr>
          <a:xfrm>
            <a:off x="5684838" y="681037"/>
            <a:ext cx="6091237" cy="5495925"/>
            <a:chOff x="6230938" y="946150"/>
            <a:chExt cx="6091237" cy="5495925"/>
          </a:xfrm>
        </p:grpSpPr>
        <p:sp>
          <p:nvSpPr>
            <p:cNvPr id="9843" name="íŝlíḋé">
              <a:extLst>
                <a:ext uri="{FF2B5EF4-FFF2-40B4-BE49-F238E27FC236}">
                  <a16:creationId xmlns:a16="http://schemas.microsoft.com/office/drawing/2014/main" id="{0133D43A-3966-4071-914D-DDCDC0B5EA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12413" y="2630488"/>
              <a:ext cx="280988" cy="407988"/>
            </a:xfrm>
            <a:custGeom>
              <a:avLst/>
              <a:gdLst>
                <a:gd name="T0" fmla="*/ 31 w 85"/>
                <a:gd name="T1" fmla="*/ 69 h 124"/>
                <a:gd name="T2" fmla="*/ 42 w 85"/>
                <a:gd name="T3" fmla="*/ 124 h 124"/>
                <a:gd name="T4" fmla="*/ 51 w 85"/>
                <a:gd name="T5" fmla="*/ 71 h 124"/>
                <a:gd name="T6" fmla="*/ 85 w 85"/>
                <a:gd name="T7" fmla="*/ 63 h 124"/>
                <a:gd name="T8" fmla="*/ 52 w 85"/>
                <a:gd name="T9" fmla="*/ 52 h 124"/>
                <a:gd name="T10" fmla="*/ 42 w 85"/>
                <a:gd name="T11" fmla="*/ 0 h 124"/>
                <a:gd name="T12" fmla="*/ 33 w 85"/>
                <a:gd name="T13" fmla="*/ 51 h 124"/>
                <a:gd name="T14" fmla="*/ 1 w 85"/>
                <a:gd name="T15" fmla="*/ 60 h 124"/>
                <a:gd name="T16" fmla="*/ 31 w 85"/>
                <a:gd name="T17" fmla="*/ 6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24">
                  <a:moveTo>
                    <a:pt x="31" y="69"/>
                  </a:moveTo>
                  <a:cubicBezTo>
                    <a:pt x="31" y="69"/>
                    <a:pt x="37" y="124"/>
                    <a:pt x="42" y="124"/>
                  </a:cubicBezTo>
                  <a:cubicBezTo>
                    <a:pt x="46" y="124"/>
                    <a:pt x="51" y="71"/>
                    <a:pt x="51" y="71"/>
                  </a:cubicBezTo>
                  <a:cubicBezTo>
                    <a:pt x="51" y="71"/>
                    <a:pt x="85" y="66"/>
                    <a:pt x="85" y="63"/>
                  </a:cubicBezTo>
                  <a:cubicBezTo>
                    <a:pt x="85" y="60"/>
                    <a:pt x="52" y="52"/>
                    <a:pt x="52" y="52"/>
                  </a:cubicBezTo>
                  <a:cubicBezTo>
                    <a:pt x="52" y="52"/>
                    <a:pt x="46" y="0"/>
                    <a:pt x="42" y="0"/>
                  </a:cubicBezTo>
                  <a:cubicBezTo>
                    <a:pt x="39" y="0"/>
                    <a:pt x="33" y="51"/>
                    <a:pt x="33" y="51"/>
                  </a:cubicBezTo>
                  <a:cubicBezTo>
                    <a:pt x="33" y="51"/>
                    <a:pt x="1" y="57"/>
                    <a:pt x="1" y="60"/>
                  </a:cubicBezTo>
                  <a:cubicBezTo>
                    <a:pt x="0" y="63"/>
                    <a:pt x="31" y="69"/>
                    <a:pt x="31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ïṥļiḋè">
              <a:extLst>
                <a:ext uri="{FF2B5EF4-FFF2-40B4-BE49-F238E27FC236}">
                  <a16:creationId xmlns:a16="http://schemas.microsoft.com/office/drawing/2014/main" id="{C39E6401-CFFD-4F79-89C2-5031963C20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3975" y="3032125"/>
              <a:ext cx="152400" cy="223838"/>
            </a:xfrm>
            <a:custGeom>
              <a:avLst/>
              <a:gdLst>
                <a:gd name="T0" fmla="*/ 17 w 46"/>
                <a:gd name="T1" fmla="*/ 37 h 68"/>
                <a:gd name="T2" fmla="*/ 22 w 46"/>
                <a:gd name="T3" fmla="*/ 67 h 68"/>
                <a:gd name="T4" fmla="*/ 27 w 46"/>
                <a:gd name="T5" fmla="*/ 38 h 68"/>
                <a:gd name="T6" fmla="*/ 46 w 46"/>
                <a:gd name="T7" fmla="*/ 34 h 68"/>
                <a:gd name="T8" fmla="*/ 28 w 46"/>
                <a:gd name="T9" fmla="*/ 28 h 68"/>
                <a:gd name="T10" fmla="*/ 23 w 46"/>
                <a:gd name="T11" fmla="*/ 0 h 68"/>
                <a:gd name="T12" fmla="*/ 18 w 46"/>
                <a:gd name="T13" fmla="*/ 28 h 68"/>
                <a:gd name="T14" fmla="*/ 0 w 46"/>
                <a:gd name="T15" fmla="*/ 33 h 68"/>
                <a:gd name="T16" fmla="*/ 17 w 46"/>
                <a:gd name="T17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68">
                  <a:moveTo>
                    <a:pt x="17" y="37"/>
                  </a:moveTo>
                  <a:cubicBezTo>
                    <a:pt x="17" y="37"/>
                    <a:pt x="20" y="67"/>
                    <a:pt x="22" y="67"/>
                  </a:cubicBezTo>
                  <a:cubicBezTo>
                    <a:pt x="25" y="68"/>
                    <a:pt x="27" y="38"/>
                    <a:pt x="27" y="38"/>
                  </a:cubicBezTo>
                  <a:cubicBezTo>
                    <a:pt x="27" y="38"/>
                    <a:pt x="46" y="36"/>
                    <a:pt x="46" y="34"/>
                  </a:cubicBezTo>
                  <a:cubicBezTo>
                    <a:pt x="46" y="33"/>
                    <a:pt x="28" y="28"/>
                    <a:pt x="28" y="28"/>
                  </a:cubicBezTo>
                  <a:cubicBezTo>
                    <a:pt x="28" y="28"/>
                    <a:pt x="25" y="0"/>
                    <a:pt x="23" y="0"/>
                  </a:cubicBezTo>
                  <a:cubicBezTo>
                    <a:pt x="21" y="0"/>
                    <a:pt x="18" y="28"/>
                    <a:pt x="18" y="28"/>
                  </a:cubicBezTo>
                  <a:cubicBezTo>
                    <a:pt x="18" y="28"/>
                    <a:pt x="0" y="31"/>
                    <a:pt x="0" y="33"/>
                  </a:cubicBezTo>
                  <a:cubicBezTo>
                    <a:pt x="0" y="34"/>
                    <a:pt x="17" y="37"/>
                    <a:pt x="17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î$ḻïďê">
              <a:extLst>
                <a:ext uri="{FF2B5EF4-FFF2-40B4-BE49-F238E27FC236}">
                  <a16:creationId xmlns:a16="http://schemas.microsoft.com/office/drawing/2014/main" id="{9194321A-82F9-4FBE-986A-A2AFD852F8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1588" y="2774950"/>
              <a:ext cx="109538" cy="6350"/>
            </a:xfrm>
            <a:custGeom>
              <a:avLst/>
              <a:gdLst>
                <a:gd name="T0" fmla="*/ 1 w 33"/>
                <a:gd name="T1" fmla="*/ 2 h 2"/>
                <a:gd name="T2" fmla="*/ 32 w 33"/>
                <a:gd name="T3" fmla="*/ 2 h 2"/>
                <a:gd name="T4" fmla="*/ 32 w 33"/>
                <a:gd name="T5" fmla="*/ 0 h 2"/>
                <a:gd name="T6" fmla="*/ 1 w 33"/>
                <a:gd name="T7" fmla="*/ 0 h 2"/>
                <a:gd name="T8" fmla="*/ 1 w 3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">
                  <a:moveTo>
                    <a:pt x="1" y="2"/>
                  </a:moveTo>
                  <a:cubicBezTo>
                    <a:pt x="11" y="2"/>
                    <a:pt x="21" y="2"/>
                    <a:pt x="32" y="2"/>
                  </a:cubicBezTo>
                  <a:cubicBezTo>
                    <a:pt x="33" y="2"/>
                    <a:pt x="33" y="0"/>
                    <a:pt x="32" y="0"/>
                  </a:cubicBezTo>
                  <a:cubicBezTo>
                    <a:pt x="21" y="0"/>
                    <a:pt x="11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isḷíḑé">
              <a:extLst>
                <a:ext uri="{FF2B5EF4-FFF2-40B4-BE49-F238E27FC236}">
                  <a16:creationId xmlns:a16="http://schemas.microsoft.com/office/drawing/2014/main" id="{0D94D45A-9883-485A-A5B6-95EB4F1E0A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0800" y="2713038"/>
              <a:ext cx="7938" cy="153988"/>
            </a:xfrm>
            <a:custGeom>
              <a:avLst/>
              <a:gdLst>
                <a:gd name="T0" fmla="*/ 0 w 2"/>
                <a:gd name="T1" fmla="*/ 2 h 47"/>
                <a:gd name="T2" fmla="*/ 0 w 2"/>
                <a:gd name="T3" fmla="*/ 46 h 47"/>
                <a:gd name="T4" fmla="*/ 2 w 2"/>
                <a:gd name="T5" fmla="*/ 46 h 47"/>
                <a:gd name="T6" fmla="*/ 2 w 2"/>
                <a:gd name="T7" fmla="*/ 2 h 47"/>
                <a:gd name="T8" fmla="*/ 0 w 2"/>
                <a:gd name="T9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7">
                  <a:moveTo>
                    <a:pt x="0" y="2"/>
                  </a:moveTo>
                  <a:cubicBezTo>
                    <a:pt x="0" y="16"/>
                    <a:pt x="0" y="31"/>
                    <a:pt x="0" y="46"/>
                  </a:cubicBezTo>
                  <a:cubicBezTo>
                    <a:pt x="0" y="47"/>
                    <a:pt x="2" y="47"/>
                    <a:pt x="2" y="46"/>
                  </a:cubicBezTo>
                  <a:cubicBezTo>
                    <a:pt x="2" y="31"/>
                    <a:pt x="2" y="16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ïṡļíḍé">
              <a:extLst>
                <a:ext uri="{FF2B5EF4-FFF2-40B4-BE49-F238E27FC236}">
                  <a16:creationId xmlns:a16="http://schemas.microsoft.com/office/drawing/2014/main" id="{3F06E477-6A1F-4DE5-A980-4B14AAFF58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025" y="4943475"/>
              <a:ext cx="112713" cy="6350"/>
            </a:xfrm>
            <a:custGeom>
              <a:avLst/>
              <a:gdLst>
                <a:gd name="T0" fmla="*/ 2 w 34"/>
                <a:gd name="T1" fmla="*/ 2 h 2"/>
                <a:gd name="T2" fmla="*/ 33 w 34"/>
                <a:gd name="T3" fmla="*/ 2 h 2"/>
                <a:gd name="T4" fmla="*/ 33 w 34"/>
                <a:gd name="T5" fmla="*/ 0 h 2"/>
                <a:gd name="T6" fmla="*/ 2 w 34"/>
                <a:gd name="T7" fmla="*/ 0 h 2"/>
                <a:gd name="T8" fmla="*/ 2 w 3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">
                  <a:moveTo>
                    <a:pt x="2" y="2"/>
                  </a:moveTo>
                  <a:cubicBezTo>
                    <a:pt x="12" y="2"/>
                    <a:pt x="22" y="2"/>
                    <a:pt x="33" y="2"/>
                  </a:cubicBezTo>
                  <a:cubicBezTo>
                    <a:pt x="34" y="2"/>
                    <a:pt x="34" y="0"/>
                    <a:pt x="33" y="0"/>
                  </a:cubicBezTo>
                  <a:cubicBezTo>
                    <a:pt x="22" y="0"/>
                    <a:pt x="12" y="0"/>
                    <a:pt x="2" y="0"/>
                  </a:cubicBezTo>
                  <a:cubicBezTo>
                    <a:pt x="0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ïṧļiḍe">
              <a:extLst>
                <a:ext uri="{FF2B5EF4-FFF2-40B4-BE49-F238E27FC236}">
                  <a16:creationId xmlns:a16="http://schemas.microsoft.com/office/drawing/2014/main" id="{65620A2B-5F41-45D5-84A9-C9861E43DA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2413" y="4879975"/>
              <a:ext cx="6350" cy="152400"/>
            </a:xfrm>
            <a:custGeom>
              <a:avLst/>
              <a:gdLst>
                <a:gd name="T0" fmla="*/ 0 w 2"/>
                <a:gd name="T1" fmla="*/ 1 h 46"/>
                <a:gd name="T2" fmla="*/ 0 w 2"/>
                <a:gd name="T3" fmla="*/ 45 h 46"/>
                <a:gd name="T4" fmla="*/ 2 w 2"/>
                <a:gd name="T5" fmla="*/ 45 h 46"/>
                <a:gd name="T6" fmla="*/ 2 w 2"/>
                <a:gd name="T7" fmla="*/ 1 h 46"/>
                <a:gd name="T8" fmla="*/ 0 w 2"/>
                <a:gd name="T9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6">
                  <a:moveTo>
                    <a:pt x="0" y="1"/>
                  </a:moveTo>
                  <a:cubicBezTo>
                    <a:pt x="0" y="16"/>
                    <a:pt x="0" y="30"/>
                    <a:pt x="0" y="45"/>
                  </a:cubicBezTo>
                  <a:cubicBezTo>
                    <a:pt x="0" y="46"/>
                    <a:pt x="2" y="46"/>
                    <a:pt x="2" y="45"/>
                  </a:cubicBezTo>
                  <a:cubicBezTo>
                    <a:pt x="2" y="30"/>
                    <a:pt x="2" y="16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iṥľîḋe">
              <a:extLst>
                <a:ext uri="{FF2B5EF4-FFF2-40B4-BE49-F238E27FC236}">
                  <a16:creationId xmlns:a16="http://schemas.microsoft.com/office/drawing/2014/main" id="{E39DAC67-9549-422F-A384-AD5C67EE06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6775" y="2495550"/>
              <a:ext cx="111125" cy="6350"/>
            </a:xfrm>
            <a:custGeom>
              <a:avLst/>
              <a:gdLst>
                <a:gd name="T0" fmla="*/ 2 w 34"/>
                <a:gd name="T1" fmla="*/ 2 h 2"/>
                <a:gd name="T2" fmla="*/ 33 w 34"/>
                <a:gd name="T3" fmla="*/ 2 h 2"/>
                <a:gd name="T4" fmla="*/ 33 w 34"/>
                <a:gd name="T5" fmla="*/ 0 h 2"/>
                <a:gd name="T6" fmla="*/ 2 w 34"/>
                <a:gd name="T7" fmla="*/ 0 h 2"/>
                <a:gd name="T8" fmla="*/ 2 w 3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">
                  <a:moveTo>
                    <a:pt x="2" y="2"/>
                  </a:moveTo>
                  <a:cubicBezTo>
                    <a:pt x="12" y="2"/>
                    <a:pt x="22" y="2"/>
                    <a:pt x="33" y="2"/>
                  </a:cubicBezTo>
                  <a:cubicBezTo>
                    <a:pt x="34" y="2"/>
                    <a:pt x="34" y="0"/>
                    <a:pt x="33" y="0"/>
                  </a:cubicBezTo>
                  <a:cubicBezTo>
                    <a:pt x="22" y="0"/>
                    <a:pt x="12" y="0"/>
                    <a:pt x="2" y="0"/>
                  </a:cubicBezTo>
                  <a:cubicBezTo>
                    <a:pt x="0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ïşḷiḓé">
              <a:extLst>
                <a:ext uri="{FF2B5EF4-FFF2-40B4-BE49-F238E27FC236}">
                  <a16:creationId xmlns:a16="http://schemas.microsoft.com/office/drawing/2014/main" id="{5325B810-1FBC-4FB3-B54C-89FA27C459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39163" y="2432050"/>
              <a:ext cx="6350" cy="155575"/>
            </a:xfrm>
            <a:custGeom>
              <a:avLst/>
              <a:gdLst>
                <a:gd name="T0" fmla="*/ 0 w 2"/>
                <a:gd name="T1" fmla="*/ 1 h 47"/>
                <a:gd name="T2" fmla="*/ 0 w 2"/>
                <a:gd name="T3" fmla="*/ 45 h 47"/>
                <a:gd name="T4" fmla="*/ 2 w 2"/>
                <a:gd name="T5" fmla="*/ 45 h 47"/>
                <a:gd name="T6" fmla="*/ 2 w 2"/>
                <a:gd name="T7" fmla="*/ 1 h 47"/>
                <a:gd name="T8" fmla="*/ 0 w 2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7">
                  <a:moveTo>
                    <a:pt x="0" y="1"/>
                  </a:moveTo>
                  <a:cubicBezTo>
                    <a:pt x="0" y="16"/>
                    <a:pt x="0" y="31"/>
                    <a:pt x="0" y="45"/>
                  </a:cubicBezTo>
                  <a:cubicBezTo>
                    <a:pt x="0" y="47"/>
                    <a:pt x="2" y="47"/>
                    <a:pt x="2" y="45"/>
                  </a:cubicBezTo>
                  <a:cubicBezTo>
                    <a:pt x="2" y="31"/>
                    <a:pt x="2" y="16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iS1íḋè">
              <a:extLst>
                <a:ext uri="{FF2B5EF4-FFF2-40B4-BE49-F238E27FC236}">
                  <a16:creationId xmlns:a16="http://schemas.microsoft.com/office/drawing/2014/main" id="{966BCCEA-FF75-49C2-B93E-BB62FB8301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4225" y="4389438"/>
              <a:ext cx="107950" cy="6350"/>
            </a:xfrm>
            <a:custGeom>
              <a:avLst/>
              <a:gdLst>
                <a:gd name="T0" fmla="*/ 1 w 33"/>
                <a:gd name="T1" fmla="*/ 2 h 2"/>
                <a:gd name="T2" fmla="*/ 32 w 33"/>
                <a:gd name="T3" fmla="*/ 2 h 2"/>
                <a:gd name="T4" fmla="*/ 32 w 33"/>
                <a:gd name="T5" fmla="*/ 0 h 2"/>
                <a:gd name="T6" fmla="*/ 1 w 33"/>
                <a:gd name="T7" fmla="*/ 0 h 2"/>
                <a:gd name="T8" fmla="*/ 1 w 3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">
                  <a:moveTo>
                    <a:pt x="1" y="2"/>
                  </a:moveTo>
                  <a:cubicBezTo>
                    <a:pt x="11" y="2"/>
                    <a:pt x="22" y="2"/>
                    <a:pt x="32" y="2"/>
                  </a:cubicBezTo>
                  <a:cubicBezTo>
                    <a:pt x="33" y="2"/>
                    <a:pt x="33" y="0"/>
                    <a:pt x="32" y="0"/>
                  </a:cubicBezTo>
                  <a:cubicBezTo>
                    <a:pt x="22" y="0"/>
                    <a:pt x="11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îş1îḑê">
              <a:extLst>
                <a:ext uri="{FF2B5EF4-FFF2-40B4-BE49-F238E27FC236}">
                  <a16:creationId xmlns:a16="http://schemas.microsoft.com/office/drawing/2014/main" id="{9F82DB24-1A3E-4CAF-AC68-8207D7DAD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66613" y="4327525"/>
              <a:ext cx="6350" cy="153988"/>
            </a:xfrm>
            <a:custGeom>
              <a:avLst/>
              <a:gdLst>
                <a:gd name="T0" fmla="*/ 0 w 2"/>
                <a:gd name="T1" fmla="*/ 1 h 47"/>
                <a:gd name="T2" fmla="*/ 0 w 2"/>
                <a:gd name="T3" fmla="*/ 45 h 47"/>
                <a:gd name="T4" fmla="*/ 2 w 2"/>
                <a:gd name="T5" fmla="*/ 45 h 47"/>
                <a:gd name="T6" fmla="*/ 2 w 2"/>
                <a:gd name="T7" fmla="*/ 1 h 47"/>
                <a:gd name="T8" fmla="*/ 0 w 2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7">
                  <a:moveTo>
                    <a:pt x="0" y="1"/>
                  </a:moveTo>
                  <a:cubicBezTo>
                    <a:pt x="0" y="16"/>
                    <a:pt x="0" y="31"/>
                    <a:pt x="0" y="45"/>
                  </a:cubicBezTo>
                  <a:cubicBezTo>
                    <a:pt x="0" y="47"/>
                    <a:pt x="2" y="47"/>
                    <a:pt x="2" y="45"/>
                  </a:cubicBezTo>
                  <a:cubicBezTo>
                    <a:pt x="2" y="31"/>
                    <a:pt x="2" y="16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7" name="iś1ïḋé">
              <a:extLst>
                <a:ext uri="{FF2B5EF4-FFF2-40B4-BE49-F238E27FC236}">
                  <a16:creationId xmlns:a16="http://schemas.microsoft.com/office/drawing/2014/main" id="{A8D50678-B8D3-4A74-A709-1CC79B08A3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75913" y="4122738"/>
              <a:ext cx="801688" cy="1182688"/>
            </a:xfrm>
            <a:custGeom>
              <a:avLst/>
              <a:gdLst>
                <a:gd name="T0" fmla="*/ 0 w 243"/>
                <a:gd name="T1" fmla="*/ 305 h 359"/>
                <a:gd name="T2" fmla="*/ 102 w 243"/>
                <a:gd name="T3" fmla="*/ 95 h 359"/>
                <a:gd name="T4" fmla="*/ 225 w 243"/>
                <a:gd name="T5" fmla="*/ 116 h 359"/>
                <a:gd name="T6" fmla="*/ 126 w 243"/>
                <a:gd name="T7" fmla="*/ 310 h 359"/>
                <a:gd name="T8" fmla="*/ 0 w 243"/>
                <a:gd name="T9" fmla="*/ 30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59">
                  <a:moveTo>
                    <a:pt x="0" y="305"/>
                  </a:moveTo>
                  <a:cubicBezTo>
                    <a:pt x="0" y="305"/>
                    <a:pt x="61" y="190"/>
                    <a:pt x="102" y="95"/>
                  </a:cubicBezTo>
                  <a:cubicBezTo>
                    <a:pt x="143" y="0"/>
                    <a:pt x="243" y="49"/>
                    <a:pt x="225" y="116"/>
                  </a:cubicBezTo>
                  <a:cubicBezTo>
                    <a:pt x="206" y="182"/>
                    <a:pt x="163" y="262"/>
                    <a:pt x="126" y="310"/>
                  </a:cubicBezTo>
                  <a:cubicBezTo>
                    <a:pt x="90" y="359"/>
                    <a:pt x="0" y="305"/>
                    <a:pt x="0" y="305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8" name="îśḷîďè">
              <a:extLst>
                <a:ext uri="{FF2B5EF4-FFF2-40B4-BE49-F238E27FC236}">
                  <a16:creationId xmlns:a16="http://schemas.microsoft.com/office/drawing/2014/main" id="{3F22C9B9-1721-413E-A1D0-9BEB430B6E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15600" y="4441825"/>
              <a:ext cx="563563" cy="623888"/>
            </a:xfrm>
            <a:custGeom>
              <a:avLst/>
              <a:gdLst>
                <a:gd name="T0" fmla="*/ 127 w 171"/>
                <a:gd name="T1" fmla="*/ 0 h 189"/>
                <a:gd name="T2" fmla="*/ 87 w 171"/>
                <a:gd name="T3" fmla="*/ 9 h 189"/>
                <a:gd name="T4" fmla="*/ 0 w 171"/>
                <a:gd name="T5" fmla="*/ 189 h 189"/>
                <a:gd name="T6" fmla="*/ 25 w 171"/>
                <a:gd name="T7" fmla="*/ 178 h 189"/>
                <a:gd name="T8" fmla="*/ 148 w 171"/>
                <a:gd name="T9" fmla="*/ 158 h 189"/>
                <a:gd name="T10" fmla="*/ 171 w 171"/>
                <a:gd name="T11" fmla="*/ 115 h 189"/>
                <a:gd name="T12" fmla="*/ 150 w 171"/>
                <a:gd name="T13" fmla="*/ 84 h 189"/>
                <a:gd name="T14" fmla="*/ 127 w 171"/>
                <a:gd name="T1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189">
                  <a:moveTo>
                    <a:pt x="127" y="0"/>
                  </a:moveTo>
                  <a:cubicBezTo>
                    <a:pt x="114" y="4"/>
                    <a:pt x="100" y="7"/>
                    <a:pt x="87" y="9"/>
                  </a:cubicBezTo>
                  <a:cubicBezTo>
                    <a:pt x="57" y="78"/>
                    <a:pt x="18" y="154"/>
                    <a:pt x="0" y="189"/>
                  </a:cubicBezTo>
                  <a:cubicBezTo>
                    <a:pt x="8" y="185"/>
                    <a:pt x="16" y="182"/>
                    <a:pt x="25" y="178"/>
                  </a:cubicBezTo>
                  <a:cubicBezTo>
                    <a:pt x="25" y="178"/>
                    <a:pt x="82" y="162"/>
                    <a:pt x="148" y="158"/>
                  </a:cubicBezTo>
                  <a:cubicBezTo>
                    <a:pt x="156" y="144"/>
                    <a:pt x="164" y="130"/>
                    <a:pt x="171" y="115"/>
                  </a:cubicBezTo>
                  <a:cubicBezTo>
                    <a:pt x="166" y="106"/>
                    <a:pt x="159" y="96"/>
                    <a:pt x="150" y="84"/>
                  </a:cubicBezTo>
                  <a:cubicBezTo>
                    <a:pt x="119" y="46"/>
                    <a:pt x="127" y="0"/>
                    <a:pt x="127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9" name="íṥḻïḍé">
              <a:extLst>
                <a:ext uri="{FF2B5EF4-FFF2-40B4-BE49-F238E27FC236}">
                  <a16:creationId xmlns:a16="http://schemas.microsoft.com/office/drawing/2014/main" id="{B3A88E11-6145-42BA-8092-7553E5B3EC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04488" y="4471988"/>
              <a:ext cx="577850" cy="600075"/>
            </a:xfrm>
            <a:custGeom>
              <a:avLst/>
              <a:gdLst>
                <a:gd name="T0" fmla="*/ 174 w 175"/>
                <a:gd name="T1" fmla="*/ 106 h 182"/>
                <a:gd name="T2" fmla="*/ 151 w 175"/>
                <a:gd name="T3" fmla="*/ 149 h 182"/>
                <a:gd name="T4" fmla="*/ 154 w 175"/>
                <a:gd name="T5" fmla="*/ 148 h 182"/>
                <a:gd name="T6" fmla="*/ 175 w 175"/>
                <a:gd name="T7" fmla="*/ 109 h 182"/>
                <a:gd name="T8" fmla="*/ 174 w 175"/>
                <a:gd name="T9" fmla="*/ 106 h 182"/>
                <a:gd name="T10" fmla="*/ 90 w 175"/>
                <a:gd name="T11" fmla="*/ 0 h 182"/>
                <a:gd name="T12" fmla="*/ 88 w 175"/>
                <a:gd name="T13" fmla="*/ 1 h 182"/>
                <a:gd name="T14" fmla="*/ 0 w 175"/>
                <a:gd name="T15" fmla="*/ 182 h 182"/>
                <a:gd name="T16" fmla="*/ 3 w 175"/>
                <a:gd name="T17" fmla="*/ 180 h 182"/>
                <a:gd name="T18" fmla="*/ 90 w 175"/>
                <a:gd name="T1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82">
                  <a:moveTo>
                    <a:pt x="174" y="106"/>
                  </a:moveTo>
                  <a:cubicBezTo>
                    <a:pt x="167" y="121"/>
                    <a:pt x="159" y="135"/>
                    <a:pt x="151" y="149"/>
                  </a:cubicBezTo>
                  <a:cubicBezTo>
                    <a:pt x="152" y="149"/>
                    <a:pt x="153" y="148"/>
                    <a:pt x="154" y="148"/>
                  </a:cubicBezTo>
                  <a:cubicBezTo>
                    <a:pt x="161" y="136"/>
                    <a:pt x="169" y="122"/>
                    <a:pt x="175" y="109"/>
                  </a:cubicBezTo>
                  <a:cubicBezTo>
                    <a:pt x="175" y="108"/>
                    <a:pt x="175" y="107"/>
                    <a:pt x="174" y="106"/>
                  </a:cubicBezTo>
                  <a:moveTo>
                    <a:pt x="90" y="0"/>
                  </a:moveTo>
                  <a:cubicBezTo>
                    <a:pt x="89" y="1"/>
                    <a:pt x="88" y="1"/>
                    <a:pt x="88" y="1"/>
                  </a:cubicBezTo>
                  <a:cubicBezTo>
                    <a:pt x="57" y="71"/>
                    <a:pt x="17" y="149"/>
                    <a:pt x="0" y="182"/>
                  </a:cubicBezTo>
                  <a:cubicBezTo>
                    <a:pt x="1" y="182"/>
                    <a:pt x="2" y="181"/>
                    <a:pt x="3" y="180"/>
                  </a:cubicBezTo>
                  <a:cubicBezTo>
                    <a:pt x="21" y="145"/>
                    <a:pt x="60" y="69"/>
                    <a:pt x="90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0" name="ïṣļïḍè">
              <a:extLst>
                <a:ext uri="{FF2B5EF4-FFF2-40B4-BE49-F238E27FC236}">
                  <a16:creationId xmlns:a16="http://schemas.microsoft.com/office/drawing/2014/main" id="{D0038BC2-5710-433D-9E4A-9B8352934D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7788" y="4940300"/>
              <a:ext cx="1382713" cy="1127125"/>
            </a:xfrm>
            <a:custGeom>
              <a:avLst/>
              <a:gdLst>
                <a:gd name="T0" fmla="*/ 295 w 419"/>
                <a:gd name="T1" fmla="*/ 6 h 342"/>
                <a:gd name="T2" fmla="*/ 109 w 419"/>
                <a:gd name="T3" fmla="*/ 27 h 342"/>
                <a:gd name="T4" fmla="*/ 50 w 419"/>
                <a:gd name="T5" fmla="*/ 62 h 342"/>
                <a:gd name="T6" fmla="*/ 1 w 419"/>
                <a:gd name="T7" fmla="*/ 152 h 342"/>
                <a:gd name="T8" fmla="*/ 1 w 419"/>
                <a:gd name="T9" fmla="*/ 192 h 342"/>
                <a:gd name="T10" fmla="*/ 60 w 419"/>
                <a:gd name="T11" fmla="*/ 342 h 342"/>
                <a:gd name="T12" fmla="*/ 419 w 419"/>
                <a:gd name="T13" fmla="*/ 96 h 342"/>
                <a:gd name="T14" fmla="*/ 295 w 419"/>
                <a:gd name="T15" fmla="*/ 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9" h="342">
                  <a:moveTo>
                    <a:pt x="295" y="6"/>
                  </a:moveTo>
                  <a:cubicBezTo>
                    <a:pt x="208" y="0"/>
                    <a:pt x="109" y="27"/>
                    <a:pt x="109" y="27"/>
                  </a:cubicBezTo>
                  <a:cubicBezTo>
                    <a:pt x="85" y="37"/>
                    <a:pt x="65" y="48"/>
                    <a:pt x="50" y="62"/>
                  </a:cubicBezTo>
                  <a:cubicBezTo>
                    <a:pt x="21" y="87"/>
                    <a:pt x="6" y="118"/>
                    <a:pt x="1" y="152"/>
                  </a:cubicBezTo>
                  <a:cubicBezTo>
                    <a:pt x="0" y="165"/>
                    <a:pt x="0" y="178"/>
                    <a:pt x="1" y="192"/>
                  </a:cubicBezTo>
                  <a:cubicBezTo>
                    <a:pt x="9" y="259"/>
                    <a:pt x="60" y="342"/>
                    <a:pt x="60" y="342"/>
                  </a:cubicBezTo>
                  <a:cubicBezTo>
                    <a:pt x="419" y="96"/>
                    <a:pt x="419" y="96"/>
                    <a:pt x="419" y="96"/>
                  </a:cubicBezTo>
                  <a:cubicBezTo>
                    <a:pt x="419" y="96"/>
                    <a:pt x="379" y="12"/>
                    <a:pt x="295" y="6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2" name="îṩļíḑè">
              <a:extLst>
                <a:ext uri="{FF2B5EF4-FFF2-40B4-BE49-F238E27FC236}">
                  <a16:creationId xmlns:a16="http://schemas.microsoft.com/office/drawing/2014/main" id="{C6BBA147-4D5A-4D4C-99AC-C4FF09E075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80650" y="5151438"/>
              <a:ext cx="192088" cy="295275"/>
            </a:xfrm>
            <a:custGeom>
              <a:avLst/>
              <a:gdLst>
                <a:gd name="T0" fmla="*/ 38 w 58"/>
                <a:gd name="T1" fmla="*/ 0 h 90"/>
                <a:gd name="T2" fmla="*/ 0 w 58"/>
                <a:gd name="T3" fmla="*/ 52 h 90"/>
                <a:gd name="T4" fmla="*/ 11 w 58"/>
                <a:gd name="T5" fmla="*/ 90 h 90"/>
                <a:gd name="T6" fmla="*/ 45 w 58"/>
                <a:gd name="T7" fmla="*/ 63 h 90"/>
                <a:gd name="T8" fmla="*/ 45 w 58"/>
                <a:gd name="T9" fmla="*/ 63 h 90"/>
                <a:gd name="T10" fmla="*/ 58 w 58"/>
                <a:gd name="T11" fmla="*/ 26 h 90"/>
                <a:gd name="T12" fmla="*/ 55 w 58"/>
                <a:gd name="T13" fmla="*/ 13 h 90"/>
                <a:gd name="T14" fmla="*/ 48 w 58"/>
                <a:gd name="T15" fmla="*/ 4 h 90"/>
                <a:gd name="T16" fmla="*/ 38 w 5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0">
                  <a:moveTo>
                    <a:pt x="38" y="0"/>
                  </a:moveTo>
                  <a:cubicBezTo>
                    <a:pt x="20" y="16"/>
                    <a:pt x="8" y="33"/>
                    <a:pt x="0" y="52"/>
                  </a:cubicBezTo>
                  <a:cubicBezTo>
                    <a:pt x="4" y="65"/>
                    <a:pt x="8" y="77"/>
                    <a:pt x="11" y="90"/>
                  </a:cubicBezTo>
                  <a:cubicBezTo>
                    <a:pt x="23" y="86"/>
                    <a:pt x="36" y="77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4" y="51"/>
                    <a:pt x="58" y="37"/>
                    <a:pt x="58" y="26"/>
                  </a:cubicBezTo>
                  <a:cubicBezTo>
                    <a:pt x="58" y="21"/>
                    <a:pt x="57" y="17"/>
                    <a:pt x="55" y="13"/>
                  </a:cubicBezTo>
                  <a:cubicBezTo>
                    <a:pt x="54" y="9"/>
                    <a:pt x="51" y="6"/>
                    <a:pt x="48" y="4"/>
                  </a:cubicBezTo>
                  <a:cubicBezTo>
                    <a:pt x="45" y="2"/>
                    <a:pt x="42" y="0"/>
                    <a:pt x="38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3" name="iśḻîḍê">
              <a:extLst>
                <a:ext uri="{FF2B5EF4-FFF2-40B4-BE49-F238E27FC236}">
                  <a16:creationId xmlns:a16="http://schemas.microsoft.com/office/drawing/2014/main" id="{E542B27D-3A3A-43AF-8722-54B5A66473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77475" y="5137150"/>
              <a:ext cx="207963" cy="323850"/>
            </a:xfrm>
            <a:custGeom>
              <a:avLst/>
              <a:gdLst>
                <a:gd name="T0" fmla="*/ 40 w 63"/>
                <a:gd name="T1" fmla="*/ 0 h 98"/>
                <a:gd name="T2" fmla="*/ 38 w 63"/>
                <a:gd name="T3" fmla="*/ 2 h 98"/>
                <a:gd name="T4" fmla="*/ 0 w 63"/>
                <a:gd name="T5" fmla="*/ 53 h 98"/>
                <a:gd name="T6" fmla="*/ 1 w 63"/>
                <a:gd name="T7" fmla="*/ 56 h 98"/>
                <a:gd name="T8" fmla="*/ 39 w 63"/>
                <a:gd name="T9" fmla="*/ 4 h 98"/>
                <a:gd name="T10" fmla="*/ 49 w 63"/>
                <a:gd name="T11" fmla="*/ 8 h 98"/>
                <a:gd name="T12" fmla="*/ 56 w 63"/>
                <a:gd name="T13" fmla="*/ 17 h 98"/>
                <a:gd name="T14" fmla="*/ 59 w 63"/>
                <a:gd name="T15" fmla="*/ 30 h 98"/>
                <a:gd name="T16" fmla="*/ 46 w 63"/>
                <a:gd name="T17" fmla="*/ 67 h 98"/>
                <a:gd name="T18" fmla="*/ 46 w 63"/>
                <a:gd name="T19" fmla="*/ 67 h 98"/>
                <a:gd name="T20" fmla="*/ 12 w 63"/>
                <a:gd name="T21" fmla="*/ 94 h 98"/>
                <a:gd name="T22" fmla="*/ 14 w 63"/>
                <a:gd name="T23" fmla="*/ 98 h 98"/>
                <a:gd name="T24" fmla="*/ 50 w 63"/>
                <a:gd name="T25" fmla="*/ 70 h 98"/>
                <a:gd name="T26" fmla="*/ 50 w 63"/>
                <a:gd name="T27" fmla="*/ 70 h 98"/>
                <a:gd name="T28" fmla="*/ 63 w 63"/>
                <a:gd name="T29" fmla="*/ 30 h 98"/>
                <a:gd name="T30" fmla="*/ 61 w 63"/>
                <a:gd name="T31" fmla="*/ 15 h 98"/>
                <a:gd name="T32" fmla="*/ 52 w 63"/>
                <a:gd name="T33" fmla="*/ 4 h 98"/>
                <a:gd name="T34" fmla="*/ 40 w 63"/>
                <a:gd name="T3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98">
                  <a:moveTo>
                    <a:pt x="40" y="0"/>
                  </a:moveTo>
                  <a:cubicBezTo>
                    <a:pt x="39" y="1"/>
                    <a:pt x="39" y="1"/>
                    <a:pt x="38" y="2"/>
                  </a:cubicBezTo>
                  <a:cubicBezTo>
                    <a:pt x="21" y="17"/>
                    <a:pt x="8" y="34"/>
                    <a:pt x="0" y="53"/>
                  </a:cubicBezTo>
                  <a:cubicBezTo>
                    <a:pt x="0" y="54"/>
                    <a:pt x="1" y="55"/>
                    <a:pt x="1" y="56"/>
                  </a:cubicBezTo>
                  <a:cubicBezTo>
                    <a:pt x="9" y="37"/>
                    <a:pt x="21" y="20"/>
                    <a:pt x="39" y="4"/>
                  </a:cubicBezTo>
                  <a:cubicBezTo>
                    <a:pt x="43" y="4"/>
                    <a:pt x="46" y="6"/>
                    <a:pt x="49" y="8"/>
                  </a:cubicBezTo>
                  <a:cubicBezTo>
                    <a:pt x="52" y="10"/>
                    <a:pt x="55" y="13"/>
                    <a:pt x="56" y="17"/>
                  </a:cubicBezTo>
                  <a:cubicBezTo>
                    <a:pt x="58" y="21"/>
                    <a:pt x="59" y="25"/>
                    <a:pt x="59" y="30"/>
                  </a:cubicBezTo>
                  <a:cubicBezTo>
                    <a:pt x="59" y="41"/>
                    <a:pt x="55" y="55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7" y="81"/>
                    <a:pt x="24" y="90"/>
                    <a:pt x="12" y="94"/>
                  </a:cubicBezTo>
                  <a:cubicBezTo>
                    <a:pt x="13" y="95"/>
                    <a:pt x="13" y="96"/>
                    <a:pt x="14" y="98"/>
                  </a:cubicBezTo>
                  <a:cubicBezTo>
                    <a:pt x="26" y="94"/>
                    <a:pt x="40" y="84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9" y="56"/>
                    <a:pt x="63" y="42"/>
                    <a:pt x="63" y="30"/>
                  </a:cubicBezTo>
                  <a:cubicBezTo>
                    <a:pt x="63" y="25"/>
                    <a:pt x="62" y="19"/>
                    <a:pt x="61" y="15"/>
                  </a:cubicBezTo>
                  <a:cubicBezTo>
                    <a:pt x="59" y="11"/>
                    <a:pt x="56" y="7"/>
                    <a:pt x="52" y="4"/>
                  </a:cubicBezTo>
                  <a:cubicBezTo>
                    <a:pt x="48" y="2"/>
                    <a:pt x="44" y="0"/>
                    <a:pt x="40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4" name="ïsḷiḍè">
              <a:extLst>
                <a:ext uri="{FF2B5EF4-FFF2-40B4-BE49-F238E27FC236}">
                  <a16:creationId xmlns:a16="http://schemas.microsoft.com/office/drawing/2014/main" id="{A9B936CF-D993-43C6-B64D-2EE2650AB6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31125" y="3549650"/>
              <a:ext cx="238125" cy="352425"/>
            </a:xfrm>
            <a:custGeom>
              <a:avLst/>
              <a:gdLst>
                <a:gd name="T0" fmla="*/ 20 w 72"/>
                <a:gd name="T1" fmla="*/ 0 h 107"/>
                <a:gd name="T2" fmla="*/ 41 w 72"/>
                <a:gd name="T3" fmla="*/ 40 h 107"/>
                <a:gd name="T4" fmla="*/ 43 w 72"/>
                <a:gd name="T5" fmla="*/ 107 h 107"/>
                <a:gd name="T6" fmla="*/ 20 w 72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07">
                  <a:moveTo>
                    <a:pt x="20" y="0"/>
                  </a:moveTo>
                  <a:cubicBezTo>
                    <a:pt x="20" y="0"/>
                    <a:pt x="28" y="26"/>
                    <a:pt x="41" y="40"/>
                  </a:cubicBezTo>
                  <a:cubicBezTo>
                    <a:pt x="53" y="53"/>
                    <a:pt x="72" y="74"/>
                    <a:pt x="43" y="107"/>
                  </a:cubicBezTo>
                  <a:cubicBezTo>
                    <a:pt x="43" y="107"/>
                    <a:pt x="0" y="76"/>
                    <a:pt x="20" y="0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5" name="ïṡ1ïḋé">
              <a:extLst>
                <a:ext uri="{FF2B5EF4-FFF2-40B4-BE49-F238E27FC236}">
                  <a16:creationId xmlns:a16="http://schemas.microsoft.com/office/drawing/2014/main" id="{5ADB504B-7545-46BC-8BAD-962D3A8222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3675" y="3605213"/>
              <a:ext cx="125413" cy="279400"/>
            </a:xfrm>
            <a:custGeom>
              <a:avLst/>
              <a:gdLst>
                <a:gd name="T0" fmla="*/ 28 w 38"/>
                <a:gd name="T1" fmla="*/ 74 h 85"/>
                <a:gd name="T2" fmla="*/ 17 w 38"/>
                <a:gd name="T3" fmla="*/ 51 h 85"/>
                <a:gd name="T4" fmla="*/ 23 w 38"/>
                <a:gd name="T5" fmla="*/ 31 h 85"/>
                <a:gd name="T6" fmla="*/ 28 w 38"/>
                <a:gd name="T7" fmla="*/ 74 h 85"/>
                <a:gd name="T8" fmla="*/ 2 w 38"/>
                <a:gd name="T9" fmla="*/ 0 h 85"/>
                <a:gd name="T10" fmla="*/ 0 w 38"/>
                <a:gd name="T11" fmla="*/ 31 h 85"/>
                <a:gd name="T12" fmla="*/ 0 w 38"/>
                <a:gd name="T13" fmla="*/ 32 h 85"/>
                <a:gd name="T14" fmla="*/ 0 w 38"/>
                <a:gd name="T15" fmla="*/ 32 h 85"/>
                <a:gd name="T16" fmla="*/ 13 w 38"/>
                <a:gd name="T17" fmla="*/ 73 h 85"/>
                <a:gd name="T18" fmla="*/ 17 w 38"/>
                <a:gd name="T19" fmla="*/ 78 h 85"/>
                <a:gd name="T20" fmla="*/ 17 w 38"/>
                <a:gd name="T21" fmla="*/ 78 h 85"/>
                <a:gd name="T22" fmla="*/ 17 w 38"/>
                <a:gd name="T23" fmla="*/ 78 h 85"/>
                <a:gd name="T24" fmla="*/ 17 w 38"/>
                <a:gd name="T25" fmla="*/ 78 h 85"/>
                <a:gd name="T26" fmla="*/ 22 w 38"/>
                <a:gd name="T27" fmla="*/ 85 h 85"/>
                <a:gd name="T28" fmla="*/ 33 w 38"/>
                <a:gd name="T29" fmla="*/ 56 h 85"/>
                <a:gd name="T30" fmla="*/ 16 w 38"/>
                <a:gd name="T31" fmla="*/ 23 h 85"/>
                <a:gd name="T32" fmla="*/ 2 w 38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85">
                  <a:moveTo>
                    <a:pt x="28" y="74"/>
                  </a:moveTo>
                  <a:cubicBezTo>
                    <a:pt x="22" y="70"/>
                    <a:pt x="18" y="61"/>
                    <a:pt x="17" y="51"/>
                  </a:cubicBezTo>
                  <a:cubicBezTo>
                    <a:pt x="17" y="43"/>
                    <a:pt x="19" y="36"/>
                    <a:pt x="23" y="31"/>
                  </a:cubicBezTo>
                  <a:cubicBezTo>
                    <a:pt x="31" y="41"/>
                    <a:pt x="38" y="55"/>
                    <a:pt x="28" y="74"/>
                  </a:cubicBezTo>
                  <a:moveTo>
                    <a:pt x="2" y="0"/>
                  </a:moveTo>
                  <a:cubicBezTo>
                    <a:pt x="1" y="11"/>
                    <a:pt x="0" y="21"/>
                    <a:pt x="0" y="31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59"/>
                    <a:pt x="6" y="65"/>
                    <a:pt x="13" y="73"/>
                  </a:cubicBezTo>
                  <a:cubicBezTo>
                    <a:pt x="14" y="75"/>
                    <a:pt x="16" y="76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9" y="80"/>
                    <a:pt x="20" y="83"/>
                    <a:pt x="22" y="85"/>
                  </a:cubicBezTo>
                  <a:cubicBezTo>
                    <a:pt x="30" y="74"/>
                    <a:pt x="33" y="64"/>
                    <a:pt x="33" y="56"/>
                  </a:cubicBezTo>
                  <a:cubicBezTo>
                    <a:pt x="33" y="42"/>
                    <a:pt x="23" y="31"/>
                    <a:pt x="16" y="23"/>
                  </a:cubicBezTo>
                  <a:cubicBezTo>
                    <a:pt x="10" y="17"/>
                    <a:pt x="5" y="8"/>
                    <a:pt x="2" y="0"/>
                  </a:cubicBezTo>
                </a:path>
              </a:pathLst>
            </a:custGeom>
            <a:solidFill>
              <a:srgbClr val="EB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6" name="íšļíďê">
              <a:extLst>
                <a:ext uri="{FF2B5EF4-FFF2-40B4-BE49-F238E27FC236}">
                  <a16:creationId xmlns:a16="http://schemas.microsoft.com/office/drawing/2014/main" id="{C93F6B55-BE73-4A66-A734-82D8DD3382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9238" y="3706813"/>
              <a:ext cx="69850" cy="142875"/>
            </a:xfrm>
            <a:custGeom>
              <a:avLst/>
              <a:gdLst>
                <a:gd name="T0" fmla="*/ 6 w 21"/>
                <a:gd name="T1" fmla="*/ 0 h 43"/>
                <a:gd name="T2" fmla="*/ 0 w 21"/>
                <a:gd name="T3" fmla="*/ 20 h 43"/>
                <a:gd name="T4" fmla="*/ 11 w 21"/>
                <a:gd name="T5" fmla="*/ 43 h 43"/>
                <a:gd name="T6" fmla="*/ 6 w 21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6" y="0"/>
                  </a:moveTo>
                  <a:cubicBezTo>
                    <a:pt x="2" y="5"/>
                    <a:pt x="0" y="12"/>
                    <a:pt x="0" y="20"/>
                  </a:cubicBezTo>
                  <a:cubicBezTo>
                    <a:pt x="1" y="30"/>
                    <a:pt x="5" y="39"/>
                    <a:pt x="11" y="43"/>
                  </a:cubicBezTo>
                  <a:cubicBezTo>
                    <a:pt x="21" y="24"/>
                    <a:pt x="14" y="10"/>
                    <a:pt x="6" y="0"/>
                  </a:cubicBezTo>
                </a:path>
              </a:pathLst>
            </a:custGeom>
            <a:solidFill>
              <a:srgbClr val="F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7" name="í$ḻïḍé">
              <a:extLst>
                <a:ext uri="{FF2B5EF4-FFF2-40B4-BE49-F238E27FC236}">
                  <a16:creationId xmlns:a16="http://schemas.microsoft.com/office/drawing/2014/main" id="{92577D21-7DD3-4A65-B8F1-0AB450B203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8375" y="946150"/>
              <a:ext cx="296863" cy="434975"/>
            </a:xfrm>
            <a:custGeom>
              <a:avLst/>
              <a:gdLst>
                <a:gd name="T0" fmla="*/ 37 w 90"/>
                <a:gd name="T1" fmla="*/ 76 h 132"/>
                <a:gd name="T2" fmla="*/ 62 w 90"/>
                <a:gd name="T3" fmla="*/ 131 h 132"/>
                <a:gd name="T4" fmla="*/ 59 w 90"/>
                <a:gd name="T5" fmla="*/ 73 h 132"/>
                <a:gd name="T6" fmla="*/ 89 w 90"/>
                <a:gd name="T7" fmla="*/ 57 h 132"/>
                <a:gd name="T8" fmla="*/ 55 w 90"/>
                <a:gd name="T9" fmla="*/ 53 h 132"/>
                <a:gd name="T10" fmla="*/ 32 w 90"/>
                <a:gd name="T11" fmla="*/ 1 h 132"/>
                <a:gd name="T12" fmla="*/ 35 w 90"/>
                <a:gd name="T13" fmla="*/ 57 h 132"/>
                <a:gd name="T14" fmla="*/ 1 w 90"/>
                <a:gd name="T15" fmla="*/ 75 h 132"/>
                <a:gd name="T16" fmla="*/ 37 w 90"/>
                <a:gd name="T17" fmla="*/ 7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32">
                  <a:moveTo>
                    <a:pt x="37" y="76"/>
                  </a:moveTo>
                  <a:cubicBezTo>
                    <a:pt x="37" y="76"/>
                    <a:pt x="58" y="132"/>
                    <a:pt x="62" y="131"/>
                  </a:cubicBezTo>
                  <a:cubicBezTo>
                    <a:pt x="67" y="130"/>
                    <a:pt x="59" y="73"/>
                    <a:pt x="59" y="73"/>
                  </a:cubicBezTo>
                  <a:cubicBezTo>
                    <a:pt x="59" y="73"/>
                    <a:pt x="90" y="60"/>
                    <a:pt x="89" y="57"/>
                  </a:cubicBezTo>
                  <a:cubicBezTo>
                    <a:pt x="88" y="54"/>
                    <a:pt x="55" y="53"/>
                    <a:pt x="55" y="53"/>
                  </a:cubicBezTo>
                  <a:cubicBezTo>
                    <a:pt x="55" y="53"/>
                    <a:pt x="36" y="0"/>
                    <a:pt x="32" y="1"/>
                  </a:cubicBezTo>
                  <a:cubicBezTo>
                    <a:pt x="28" y="2"/>
                    <a:pt x="35" y="57"/>
                    <a:pt x="35" y="57"/>
                  </a:cubicBezTo>
                  <a:cubicBezTo>
                    <a:pt x="35" y="57"/>
                    <a:pt x="0" y="71"/>
                    <a:pt x="1" y="75"/>
                  </a:cubicBezTo>
                  <a:cubicBezTo>
                    <a:pt x="1" y="78"/>
                    <a:pt x="37" y="76"/>
                    <a:pt x="37" y="76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8" name="ïṩḷíḑé">
              <a:extLst>
                <a:ext uri="{FF2B5EF4-FFF2-40B4-BE49-F238E27FC236}">
                  <a16:creationId xmlns:a16="http://schemas.microsoft.com/office/drawing/2014/main" id="{5AC0B1D6-944B-44F5-84B4-D58A81EA42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2975" y="1265238"/>
              <a:ext cx="339725" cy="284163"/>
            </a:xfrm>
            <a:custGeom>
              <a:avLst/>
              <a:gdLst>
                <a:gd name="T0" fmla="*/ 0 w 103"/>
                <a:gd name="T1" fmla="*/ 55 h 86"/>
                <a:gd name="T2" fmla="*/ 33 w 103"/>
                <a:gd name="T3" fmla="*/ 11 h 86"/>
                <a:gd name="T4" fmla="*/ 77 w 103"/>
                <a:gd name="T5" fmla="*/ 4 h 86"/>
                <a:gd name="T6" fmla="*/ 97 w 103"/>
                <a:gd name="T7" fmla="*/ 8 h 86"/>
                <a:gd name="T8" fmla="*/ 96 w 103"/>
                <a:gd name="T9" fmla="*/ 22 h 86"/>
                <a:gd name="T10" fmla="*/ 101 w 103"/>
                <a:gd name="T11" fmla="*/ 30 h 86"/>
                <a:gd name="T12" fmla="*/ 97 w 103"/>
                <a:gd name="T13" fmla="*/ 40 h 86"/>
                <a:gd name="T14" fmla="*/ 100 w 103"/>
                <a:gd name="T15" fmla="*/ 50 h 86"/>
                <a:gd name="T16" fmla="*/ 96 w 103"/>
                <a:gd name="T17" fmla="*/ 57 h 86"/>
                <a:gd name="T18" fmla="*/ 95 w 103"/>
                <a:gd name="T19" fmla="*/ 70 h 86"/>
                <a:gd name="T20" fmla="*/ 75 w 103"/>
                <a:gd name="T21" fmla="*/ 73 h 86"/>
                <a:gd name="T22" fmla="*/ 62 w 103"/>
                <a:gd name="T23" fmla="*/ 86 h 86"/>
                <a:gd name="T24" fmla="*/ 0 w 103"/>
                <a:gd name="T25" fmla="*/ 5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86">
                  <a:moveTo>
                    <a:pt x="0" y="55"/>
                  </a:moveTo>
                  <a:cubicBezTo>
                    <a:pt x="0" y="55"/>
                    <a:pt x="7" y="22"/>
                    <a:pt x="33" y="11"/>
                  </a:cubicBezTo>
                  <a:cubicBezTo>
                    <a:pt x="59" y="1"/>
                    <a:pt x="77" y="4"/>
                    <a:pt x="77" y="4"/>
                  </a:cubicBezTo>
                  <a:cubicBezTo>
                    <a:pt x="77" y="4"/>
                    <a:pt x="92" y="0"/>
                    <a:pt x="97" y="8"/>
                  </a:cubicBezTo>
                  <a:cubicBezTo>
                    <a:pt x="103" y="15"/>
                    <a:pt x="96" y="22"/>
                    <a:pt x="96" y="22"/>
                  </a:cubicBezTo>
                  <a:cubicBezTo>
                    <a:pt x="96" y="22"/>
                    <a:pt x="100" y="25"/>
                    <a:pt x="101" y="30"/>
                  </a:cubicBezTo>
                  <a:cubicBezTo>
                    <a:pt x="102" y="35"/>
                    <a:pt x="97" y="40"/>
                    <a:pt x="97" y="40"/>
                  </a:cubicBezTo>
                  <a:cubicBezTo>
                    <a:pt x="97" y="40"/>
                    <a:pt x="100" y="45"/>
                    <a:pt x="100" y="50"/>
                  </a:cubicBezTo>
                  <a:cubicBezTo>
                    <a:pt x="99" y="55"/>
                    <a:pt x="96" y="57"/>
                    <a:pt x="96" y="57"/>
                  </a:cubicBezTo>
                  <a:cubicBezTo>
                    <a:pt x="96" y="57"/>
                    <a:pt x="100" y="66"/>
                    <a:pt x="95" y="70"/>
                  </a:cubicBezTo>
                  <a:cubicBezTo>
                    <a:pt x="87" y="76"/>
                    <a:pt x="75" y="73"/>
                    <a:pt x="75" y="73"/>
                  </a:cubicBezTo>
                  <a:cubicBezTo>
                    <a:pt x="75" y="73"/>
                    <a:pt x="70" y="83"/>
                    <a:pt x="62" y="86"/>
                  </a:cubicBezTo>
                  <a:cubicBezTo>
                    <a:pt x="62" y="86"/>
                    <a:pt x="26" y="84"/>
                    <a:pt x="0" y="55"/>
                  </a:cubicBezTo>
                  <a:close/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9" name="íŝ1ïḓè">
              <a:extLst>
                <a:ext uri="{FF2B5EF4-FFF2-40B4-BE49-F238E27FC236}">
                  <a16:creationId xmlns:a16="http://schemas.microsoft.com/office/drawing/2014/main" id="{16E6E24A-E921-4A51-859F-A4ABCA342A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7588" y="1262063"/>
              <a:ext cx="214313" cy="128588"/>
            </a:xfrm>
            <a:custGeom>
              <a:avLst/>
              <a:gdLst>
                <a:gd name="T0" fmla="*/ 37 w 65"/>
                <a:gd name="T1" fmla="*/ 30 h 39"/>
                <a:gd name="T2" fmla="*/ 63 w 65"/>
                <a:gd name="T3" fmla="*/ 12 h 39"/>
                <a:gd name="T4" fmla="*/ 22 w 65"/>
                <a:gd name="T5" fmla="*/ 9 h 39"/>
                <a:gd name="T6" fmla="*/ 37 w 65"/>
                <a:gd name="T7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37" y="30"/>
                  </a:moveTo>
                  <a:cubicBezTo>
                    <a:pt x="37" y="30"/>
                    <a:pt x="65" y="23"/>
                    <a:pt x="63" y="12"/>
                  </a:cubicBezTo>
                  <a:cubicBezTo>
                    <a:pt x="62" y="0"/>
                    <a:pt x="44" y="2"/>
                    <a:pt x="22" y="9"/>
                  </a:cubicBezTo>
                  <a:cubicBezTo>
                    <a:pt x="0" y="16"/>
                    <a:pt x="1" y="39"/>
                    <a:pt x="37" y="30"/>
                  </a:cubicBezTo>
                  <a:close/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0" name="ïṣlidê">
              <a:extLst>
                <a:ext uri="{FF2B5EF4-FFF2-40B4-BE49-F238E27FC236}">
                  <a16:creationId xmlns:a16="http://schemas.microsoft.com/office/drawing/2014/main" id="{895A0C97-58CD-4CE8-B2B9-903B9BF0BC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6963" y="1271588"/>
              <a:ext cx="138113" cy="106363"/>
            </a:xfrm>
            <a:custGeom>
              <a:avLst/>
              <a:gdLst>
                <a:gd name="T0" fmla="*/ 33 w 42"/>
                <a:gd name="T1" fmla="*/ 3 h 32"/>
                <a:gd name="T2" fmla="*/ 36 w 42"/>
                <a:gd name="T3" fmla="*/ 15 h 32"/>
                <a:gd name="T4" fmla="*/ 26 w 42"/>
                <a:gd name="T5" fmla="*/ 23 h 32"/>
                <a:gd name="T6" fmla="*/ 2 w 42"/>
                <a:gd name="T7" fmla="*/ 29 h 32"/>
                <a:gd name="T8" fmla="*/ 2 w 42"/>
                <a:gd name="T9" fmla="*/ 32 h 32"/>
                <a:gd name="T10" fmla="*/ 35 w 42"/>
                <a:gd name="T11" fmla="*/ 20 h 32"/>
                <a:gd name="T12" fmla="*/ 34 w 42"/>
                <a:gd name="T13" fmla="*/ 1 h 32"/>
                <a:gd name="T14" fmla="*/ 33 w 42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2">
                  <a:moveTo>
                    <a:pt x="33" y="3"/>
                  </a:moveTo>
                  <a:cubicBezTo>
                    <a:pt x="38" y="5"/>
                    <a:pt x="39" y="11"/>
                    <a:pt x="36" y="15"/>
                  </a:cubicBezTo>
                  <a:cubicBezTo>
                    <a:pt x="34" y="19"/>
                    <a:pt x="30" y="21"/>
                    <a:pt x="26" y="23"/>
                  </a:cubicBezTo>
                  <a:cubicBezTo>
                    <a:pt x="18" y="27"/>
                    <a:pt x="10" y="29"/>
                    <a:pt x="2" y="29"/>
                  </a:cubicBezTo>
                  <a:cubicBezTo>
                    <a:pt x="0" y="29"/>
                    <a:pt x="0" y="32"/>
                    <a:pt x="2" y="32"/>
                  </a:cubicBezTo>
                  <a:cubicBezTo>
                    <a:pt x="13" y="31"/>
                    <a:pt x="27" y="28"/>
                    <a:pt x="35" y="20"/>
                  </a:cubicBezTo>
                  <a:cubicBezTo>
                    <a:pt x="41" y="15"/>
                    <a:pt x="42" y="5"/>
                    <a:pt x="34" y="1"/>
                  </a:cubicBezTo>
                  <a:cubicBezTo>
                    <a:pt x="33" y="0"/>
                    <a:pt x="32" y="2"/>
                    <a:pt x="33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1" name="iŝlïḓé">
              <a:extLst>
                <a:ext uri="{FF2B5EF4-FFF2-40B4-BE49-F238E27FC236}">
                  <a16:creationId xmlns:a16="http://schemas.microsoft.com/office/drawing/2014/main" id="{0466FD66-587B-4340-B6BB-DDF2A4FC9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4263" y="1368425"/>
              <a:ext cx="36513" cy="111125"/>
            </a:xfrm>
            <a:custGeom>
              <a:avLst/>
              <a:gdLst>
                <a:gd name="T0" fmla="*/ 5 w 11"/>
                <a:gd name="T1" fmla="*/ 2 h 34"/>
                <a:gd name="T2" fmla="*/ 1 w 11"/>
                <a:gd name="T3" fmla="*/ 31 h 34"/>
                <a:gd name="T4" fmla="*/ 3 w 11"/>
                <a:gd name="T5" fmla="*/ 33 h 34"/>
                <a:gd name="T6" fmla="*/ 7 w 11"/>
                <a:gd name="T7" fmla="*/ 2 h 34"/>
                <a:gd name="T8" fmla="*/ 5 w 11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4">
                  <a:moveTo>
                    <a:pt x="5" y="2"/>
                  </a:moveTo>
                  <a:cubicBezTo>
                    <a:pt x="8" y="12"/>
                    <a:pt x="7" y="23"/>
                    <a:pt x="1" y="31"/>
                  </a:cubicBezTo>
                  <a:cubicBezTo>
                    <a:pt x="0" y="33"/>
                    <a:pt x="2" y="34"/>
                    <a:pt x="3" y="33"/>
                  </a:cubicBezTo>
                  <a:cubicBezTo>
                    <a:pt x="9" y="23"/>
                    <a:pt x="11" y="12"/>
                    <a:pt x="7" y="2"/>
                  </a:cubicBezTo>
                  <a:cubicBezTo>
                    <a:pt x="7" y="0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2" name="ïṣľïḋe">
              <a:extLst>
                <a:ext uri="{FF2B5EF4-FFF2-40B4-BE49-F238E27FC236}">
                  <a16:creationId xmlns:a16="http://schemas.microsoft.com/office/drawing/2014/main" id="{B45EC9AB-A38F-416F-8B29-E7C62575C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37600" y="1335088"/>
              <a:ext cx="147638" cy="52388"/>
            </a:xfrm>
            <a:custGeom>
              <a:avLst/>
              <a:gdLst>
                <a:gd name="T0" fmla="*/ 43 w 45"/>
                <a:gd name="T1" fmla="*/ 0 h 16"/>
                <a:gd name="T2" fmla="*/ 24 w 45"/>
                <a:gd name="T3" fmla="*/ 9 h 16"/>
                <a:gd name="T4" fmla="*/ 3 w 45"/>
                <a:gd name="T5" fmla="*/ 10 h 16"/>
                <a:gd name="T6" fmla="*/ 1 w 45"/>
                <a:gd name="T7" fmla="*/ 11 h 16"/>
                <a:gd name="T8" fmla="*/ 18 w 45"/>
                <a:gd name="T9" fmla="*/ 13 h 16"/>
                <a:gd name="T10" fmla="*/ 44 w 45"/>
                <a:gd name="T11" fmla="*/ 3 h 16"/>
                <a:gd name="T12" fmla="*/ 43 w 4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6">
                  <a:moveTo>
                    <a:pt x="43" y="0"/>
                  </a:moveTo>
                  <a:cubicBezTo>
                    <a:pt x="37" y="4"/>
                    <a:pt x="30" y="7"/>
                    <a:pt x="24" y="9"/>
                  </a:cubicBezTo>
                  <a:cubicBezTo>
                    <a:pt x="18" y="10"/>
                    <a:pt x="8" y="15"/>
                    <a:pt x="3" y="10"/>
                  </a:cubicBezTo>
                  <a:cubicBezTo>
                    <a:pt x="2" y="8"/>
                    <a:pt x="0" y="10"/>
                    <a:pt x="1" y="11"/>
                  </a:cubicBezTo>
                  <a:cubicBezTo>
                    <a:pt x="6" y="16"/>
                    <a:pt x="13" y="14"/>
                    <a:pt x="18" y="13"/>
                  </a:cubicBezTo>
                  <a:cubicBezTo>
                    <a:pt x="27" y="11"/>
                    <a:pt x="36" y="7"/>
                    <a:pt x="44" y="3"/>
                  </a:cubicBezTo>
                  <a:cubicBezTo>
                    <a:pt x="45" y="2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3" name="iSḷiḋê">
              <a:extLst>
                <a:ext uri="{FF2B5EF4-FFF2-40B4-BE49-F238E27FC236}">
                  <a16:creationId xmlns:a16="http://schemas.microsoft.com/office/drawing/2014/main" id="{43CF364F-F379-4E7E-8F26-D463D4711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47125" y="1371600"/>
              <a:ext cx="134938" cy="65088"/>
            </a:xfrm>
            <a:custGeom>
              <a:avLst/>
              <a:gdLst>
                <a:gd name="T0" fmla="*/ 2 w 41"/>
                <a:gd name="T1" fmla="*/ 2 h 20"/>
                <a:gd name="T2" fmla="*/ 10 w 41"/>
                <a:gd name="T3" fmla="*/ 16 h 20"/>
                <a:gd name="T4" fmla="*/ 40 w 41"/>
                <a:gd name="T5" fmla="*/ 11 h 20"/>
                <a:gd name="T6" fmla="*/ 39 w 41"/>
                <a:gd name="T7" fmla="*/ 9 h 20"/>
                <a:gd name="T8" fmla="*/ 22 w 41"/>
                <a:gd name="T9" fmla="*/ 14 h 20"/>
                <a:gd name="T10" fmla="*/ 4 w 41"/>
                <a:gd name="T11" fmla="*/ 2 h 20"/>
                <a:gd name="T12" fmla="*/ 2 w 41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0">
                  <a:moveTo>
                    <a:pt x="2" y="2"/>
                  </a:moveTo>
                  <a:cubicBezTo>
                    <a:pt x="0" y="8"/>
                    <a:pt x="4" y="14"/>
                    <a:pt x="10" y="16"/>
                  </a:cubicBezTo>
                  <a:cubicBezTo>
                    <a:pt x="19" y="20"/>
                    <a:pt x="31" y="14"/>
                    <a:pt x="40" y="11"/>
                  </a:cubicBezTo>
                  <a:cubicBezTo>
                    <a:pt x="41" y="11"/>
                    <a:pt x="40" y="8"/>
                    <a:pt x="39" y="9"/>
                  </a:cubicBezTo>
                  <a:cubicBezTo>
                    <a:pt x="34" y="11"/>
                    <a:pt x="28" y="13"/>
                    <a:pt x="22" y="14"/>
                  </a:cubicBezTo>
                  <a:cubicBezTo>
                    <a:pt x="15" y="16"/>
                    <a:pt x="1" y="13"/>
                    <a:pt x="4" y="2"/>
                  </a:cubicBezTo>
                  <a:cubicBezTo>
                    <a:pt x="5" y="1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4" name="îṡḷîḍè">
              <a:extLst>
                <a:ext uri="{FF2B5EF4-FFF2-40B4-BE49-F238E27FC236}">
                  <a16:creationId xmlns:a16="http://schemas.microsoft.com/office/drawing/2014/main" id="{163CA1BC-40D5-4A17-BA54-5BC0F79A09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9350" y="1417638"/>
              <a:ext cx="109538" cy="58738"/>
            </a:xfrm>
            <a:custGeom>
              <a:avLst/>
              <a:gdLst>
                <a:gd name="T0" fmla="*/ 3 w 33"/>
                <a:gd name="T1" fmla="*/ 1 h 18"/>
                <a:gd name="T2" fmla="*/ 7 w 33"/>
                <a:gd name="T3" fmla="*/ 15 h 18"/>
                <a:gd name="T4" fmla="*/ 32 w 33"/>
                <a:gd name="T5" fmla="*/ 15 h 18"/>
                <a:gd name="T6" fmla="*/ 31 w 33"/>
                <a:gd name="T7" fmla="*/ 12 h 18"/>
                <a:gd name="T8" fmla="*/ 16 w 33"/>
                <a:gd name="T9" fmla="*/ 14 h 18"/>
                <a:gd name="T10" fmla="*/ 5 w 33"/>
                <a:gd name="T11" fmla="*/ 3 h 18"/>
                <a:gd name="T12" fmla="*/ 3 w 3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8">
                  <a:moveTo>
                    <a:pt x="3" y="1"/>
                  </a:moveTo>
                  <a:cubicBezTo>
                    <a:pt x="0" y="6"/>
                    <a:pt x="2" y="12"/>
                    <a:pt x="7" y="15"/>
                  </a:cubicBezTo>
                  <a:cubicBezTo>
                    <a:pt x="14" y="18"/>
                    <a:pt x="24" y="17"/>
                    <a:pt x="32" y="15"/>
                  </a:cubicBezTo>
                  <a:cubicBezTo>
                    <a:pt x="33" y="14"/>
                    <a:pt x="32" y="12"/>
                    <a:pt x="31" y="12"/>
                  </a:cubicBezTo>
                  <a:cubicBezTo>
                    <a:pt x="26" y="14"/>
                    <a:pt x="21" y="14"/>
                    <a:pt x="16" y="14"/>
                  </a:cubicBezTo>
                  <a:cubicBezTo>
                    <a:pt x="10" y="14"/>
                    <a:pt x="0" y="10"/>
                    <a:pt x="5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5" name="îṣ1iḑe">
              <a:extLst>
                <a:ext uri="{FF2B5EF4-FFF2-40B4-BE49-F238E27FC236}">
                  <a16:creationId xmlns:a16="http://schemas.microsoft.com/office/drawing/2014/main" id="{B338D0CF-8448-44D0-8575-411FB6D346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9988" y="1463675"/>
              <a:ext cx="22225" cy="46038"/>
            </a:xfrm>
            <a:custGeom>
              <a:avLst/>
              <a:gdLst>
                <a:gd name="T0" fmla="*/ 4 w 7"/>
                <a:gd name="T1" fmla="*/ 1 h 14"/>
                <a:gd name="T2" fmla="*/ 4 w 7"/>
                <a:gd name="T3" fmla="*/ 13 h 14"/>
                <a:gd name="T4" fmla="*/ 6 w 7"/>
                <a:gd name="T5" fmla="*/ 11 h 14"/>
                <a:gd name="T6" fmla="*/ 5 w 7"/>
                <a:gd name="T7" fmla="*/ 3 h 14"/>
                <a:gd name="T8" fmla="*/ 4 w 7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"/>
                  </a:moveTo>
                  <a:cubicBezTo>
                    <a:pt x="0" y="4"/>
                    <a:pt x="1" y="10"/>
                    <a:pt x="4" y="13"/>
                  </a:cubicBezTo>
                  <a:cubicBezTo>
                    <a:pt x="6" y="14"/>
                    <a:pt x="7" y="12"/>
                    <a:pt x="6" y="11"/>
                  </a:cubicBezTo>
                  <a:cubicBezTo>
                    <a:pt x="3" y="9"/>
                    <a:pt x="3" y="5"/>
                    <a:pt x="5" y="3"/>
                  </a:cubicBezTo>
                  <a:cubicBezTo>
                    <a:pt x="7" y="2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6" name="îs1ïḓé">
              <a:extLst>
                <a:ext uri="{FF2B5EF4-FFF2-40B4-BE49-F238E27FC236}">
                  <a16:creationId xmlns:a16="http://schemas.microsoft.com/office/drawing/2014/main" id="{EC02A870-8263-4674-A201-A24AC49EA3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7638" y="1651000"/>
              <a:ext cx="2779713" cy="4781550"/>
            </a:xfrm>
            <a:custGeom>
              <a:avLst/>
              <a:gdLst>
                <a:gd name="T0" fmla="*/ 402 w 843"/>
                <a:gd name="T1" fmla="*/ 0 h 1451"/>
                <a:gd name="T2" fmla="*/ 2 w 843"/>
                <a:gd name="T3" fmla="*/ 1377 h 1451"/>
                <a:gd name="T4" fmla="*/ 13 w 843"/>
                <a:gd name="T5" fmla="*/ 1399 h 1451"/>
                <a:gd name="T6" fmla="*/ 414 w 843"/>
                <a:gd name="T7" fmla="*/ 1451 h 1451"/>
                <a:gd name="T8" fmla="*/ 829 w 843"/>
                <a:gd name="T9" fmla="*/ 1398 h 1451"/>
                <a:gd name="T10" fmla="*/ 840 w 843"/>
                <a:gd name="T11" fmla="*/ 1376 h 1451"/>
                <a:gd name="T12" fmla="*/ 402 w 843"/>
                <a:gd name="T13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3" h="1451">
                  <a:moveTo>
                    <a:pt x="402" y="0"/>
                  </a:moveTo>
                  <a:cubicBezTo>
                    <a:pt x="372" y="0"/>
                    <a:pt x="43" y="1226"/>
                    <a:pt x="2" y="1377"/>
                  </a:cubicBezTo>
                  <a:cubicBezTo>
                    <a:pt x="0" y="1386"/>
                    <a:pt x="5" y="1395"/>
                    <a:pt x="13" y="1399"/>
                  </a:cubicBezTo>
                  <a:cubicBezTo>
                    <a:pt x="52" y="1414"/>
                    <a:pt x="168" y="1451"/>
                    <a:pt x="414" y="1451"/>
                  </a:cubicBezTo>
                  <a:cubicBezTo>
                    <a:pt x="662" y="1451"/>
                    <a:pt x="787" y="1414"/>
                    <a:pt x="829" y="1398"/>
                  </a:cubicBezTo>
                  <a:cubicBezTo>
                    <a:pt x="838" y="1395"/>
                    <a:pt x="843" y="1385"/>
                    <a:pt x="840" y="1376"/>
                  </a:cubicBezTo>
                  <a:cubicBezTo>
                    <a:pt x="794" y="1221"/>
                    <a:pt x="433" y="0"/>
                    <a:pt x="402" y="0"/>
                  </a:cubicBezTo>
                </a:path>
              </a:pathLst>
            </a:custGeom>
            <a:solidFill>
              <a:srgbClr val="5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7" name="íşḷiḑê">
              <a:extLst>
                <a:ext uri="{FF2B5EF4-FFF2-40B4-BE49-F238E27FC236}">
                  <a16:creationId xmlns:a16="http://schemas.microsoft.com/office/drawing/2014/main" id="{A85989F3-EDF2-4FD7-89BA-390203F8C9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0775" y="2689225"/>
              <a:ext cx="679450" cy="1531938"/>
            </a:xfrm>
            <a:custGeom>
              <a:avLst/>
              <a:gdLst>
                <a:gd name="T0" fmla="*/ 194 w 206"/>
                <a:gd name="T1" fmla="*/ 15 h 465"/>
                <a:gd name="T2" fmla="*/ 195 w 206"/>
                <a:gd name="T3" fmla="*/ 100 h 465"/>
                <a:gd name="T4" fmla="*/ 128 w 206"/>
                <a:gd name="T5" fmla="*/ 209 h 465"/>
                <a:gd name="T6" fmla="*/ 104 w 206"/>
                <a:gd name="T7" fmla="*/ 310 h 465"/>
                <a:gd name="T8" fmla="*/ 121 w 206"/>
                <a:gd name="T9" fmla="*/ 356 h 465"/>
                <a:gd name="T10" fmla="*/ 122 w 206"/>
                <a:gd name="T11" fmla="*/ 402 h 465"/>
                <a:gd name="T12" fmla="*/ 90 w 206"/>
                <a:gd name="T13" fmla="*/ 453 h 465"/>
                <a:gd name="T14" fmla="*/ 24 w 206"/>
                <a:gd name="T15" fmla="*/ 252 h 465"/>
                <a:gd name="T16" fmla="*/ 2 w 206"/>
                <a:gd name="T17" fmla="*/ 219 h 465"/>
                <a:gd name="T18" fmla="*/ 14 w 206"/>
                <a:gd name="T19" fmla="*/ 138 h 465"/>
                <a:gd name="T20" fmla="*/ 39 w 206"/>
                <a:gd name="T21" fmla="*/ 0 h 465"/>
                <a:gd name="T22" fmla="*/ 194 w 206"/>
                <a:gd name="T23" fmla="*/ 1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6" h="465">
                  <a:moveTo>
                    <a:pt x="194" y="15"/>
                  </a:moveTo>
                  <a:cubicBezTo>
                    <a:pt x="194" y="15"/>
                    <a:pt x="206" y="65"/>
                    <a:pt x="195" y="100"/>
                  </a:cubicBezTo>
                  <a:cubicBezTo>
                    <a:pt x="183" y="136"/>
                    <a:pt x="148" y="172"/>
                    <a:pt x="128" y="209"/>
                  </a:cubicBezTo>
                  <a:cubicBezTo>
                    <a:pt x="109" y="246"/>
                    <a:pt x="104" y="277"/>
                    <a:pt x="104" y="310"/>
                  </a:cubicBezTo>
                  <a:cubicBezTo>
                    <a:pt x="105" y="342"/>
                    <a:pt x="112" y="345"/>
                    <a:pt x="121" y="356"/>
                  </a:cubicBezTo>
                  <a:cubicBezTo>
                    <a:pt x="130" y="368"/>
                    <a:pt x="138" y="379"/>
                    <a:pt x="122" y="402"/>
                  </a:cubicBezTo>
                  <a:cubicBezTo>
                    <a:pt x="107" y="425"/>
                    <a:pt x="94" y="441"/>
                    <a:pt x="90" y="453"/>
                  </a:cubicBezTo>
                  <a:cubicBezTo>
                    <a:pt x="86" y="465"/>
                    <a:pt x="24" y="252"/>
                    <a:pt x="24" y="252"/>
                  </a:cubicBezTo>
                  <a:cubicBezTo>
                    <a:pt x="24" y="252"/>
                    <a:pt x="0" y="220"/>
                    <a:pt x="2" y="219"/>
                  </a:cubicBezTo>
                  <a:cubicBezTo>
                    <a:pt x="3" y="217"/>
                    <a:pt x="14" y="138"/>
                    <a:pt x="14" y="13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94" y="15"/>
                    <a:pt x="194" y="15"/>
                    <a:pt x="194" y="15"/>
                  </a:cubicBezTo>
                </a:path>
              </a:pathLst>
            </a:custGeom>
            <a:solidFill>
              <a:srgbClr val="5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9" name="iṩľïḓê">
              <a:extLst>
                <a:ext uri="{FF2B5EF4-FFF2-40B4-BE49-F238E27FC236}">
                  <a16:creationId xmlns:a16="http://schemas.microsoft.com/office/drawing/2014/main" id="{D9FA6155-7A4D-4777-92E4-9407E2285C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375" y="3598863"/>
              <a:ext cx="354013" cy="612775"/>
            </a:xfrm>
            <a:custGeom>
              <a:avLst/>
              <a:gdLst>
                <a:gd name="T0" fmla="*/ 0 w 107"/>
                <a:gd name="T1" fmla="*/ 0 h 186"/>
                <a:gd name="T2" fmla="*/ 59 w 107"/>
                <a:gd name="T3" fmla="*/ 177 h 186"/>
                <a:gd name="T4" fmla="*/ 91 w 107"/>
                <a:gd name="T5" fmla="*/ 126 h 186"/>
                <a:gd name="T6" fmla="*/ 90 w 107"/>
                <a:gd name="T7" fmla="*/ 80 h 186"/>
                <a:gd name="T8" fmla="*/ 73 w 107"/>
                <a:gd name="T9" fmla="*/ 34 h 186"/>
                <a:gd name="T10" fmla="*/ 75 w 107"/>
                <a:gd name="T11" fmla="*/ 0 h 186"/>
                <a:gd name="T12" fmla="*/ 0 w 107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86">
                  <a:moveTo>
                    <a:pt x="0" y="0"/>
                  </a:moveTo>
                  <a:cubicBezTo>
                    <a:pt x="16" y="55"/>
                    <a:pt x="56" y="186"/>
                    <a:pt x="59" y="177"/>
                  </a:cubicBezTo>
                  <a:cubicBezTo>
                    <a:pt x="63" y="165"/>
                    <a:pt x="76" y="149"/>
                    <a:pt x="91" y="126"/>
                  </a:cubicBezTo>
                  <a:cubicBezTo>
                    <a:pt x="107" y="103"/>
                    <a:pt x="99" y="92"/>
                    <a:pt x="90" y="80"/>
                  </a:cubicBezTo>
                  <a:cubicBezTo>
                    <a:pt x="81" y="69"/>
                    <a:pt x="74" y="66"/>
                    <a:pt x="73" y="34"/>
                  </a:cubicBezTo>
                  <a:cubicBezTo>
                    <a:pt x="73" y="22"/>
                    <a:pt x="74" y="11"/>
                    <a:pt x="75" y="0"/>
                  </a:cubicBezTo>
                  <a:cubicBezTo>
                    <a:pt x="59" y="3"/>
                    <a:pt x="25" y="7"/>
                    <a:pt x="0" y="0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0" name="îšľíḑé">
              <a:extLst>
                <a:ext uri="{FF2B5EF4-FFF2-40B4-BE49-F238E27FC236}">
                  <a16:creationId xmlns:a16="http://schemas.microsoft.com/office/drawing/2014/main" id="{E53884ED-5A47-4E7E-A1D3-3995F6158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86663" y="3314700"/>
              <a:ext cx="160338" cy="204788"/>
            </a:xfrm>
            <a:custGeom>
              <a:avLst/>
              <a:gdLst>
                <a:gd name="T0" fmla="*/ 29 w 49"/>
                <a:gd name="T1" fmla="*/ 0 h 62"/>
                <a:gd name="T2" fmla="*/ 4 w 49"/>
                <a:gd name="T3" fmla="*/ 26 h 62"/>
                <a:gd name="T4" fmla="*/ 18 w 49"/>
                <a:gd name="T5" fmla="*/ 62 h 62"/>
                <a:gd name="T6" fmla="*/ 21 w 49"/>
                <a:gd name="T7" fmla="*/ 62 h 62"/>
                <a:gd name="T8" fmla="*/ 45 w 49"/>
                <a:gd name="T9" fmla="*/ 36 h 62"/>
                <a:gd name="T10" fmla="*/ 32 w 49"/>
                <a:gd name="T11" fmla="*/ 1 h 62"/>
                <a:gd name="T12" fmla="*/ 29 w 49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2">
                  <a:moveTo>
                    <a:pt x="29" y="0"/>
                  </a:moveTo>
                  <a:cubicBezTo>
                    <a:pt x="18" y="0"/>
                    <a:pt x="8" y="11"/>
                    <a:pt x="4" y="26"/>
                  </a:cubicBezTo>
                  <a:cubicBezTo>
                    <a:pt x="0" y="43"/>
                    <a:pt x="6" y="59"/>
                    <a:pt x="18" y="62"/>
                  </a:cubicBezTo>
                  <a:cubicBezTo>
                    <a:pt x="19" y="62"/>
                    <a:pt x="20" y="62"/>
                    <a:pt x="21" y="62"/>
                  </a:cubicBezTo>
                  <a:cubicBezTo>
                    <a:pt x="31" y="62"/>
                    <a:pt x="42" y="51"/>
                    <a:pt x="45" y="36"/>
                  </a:cubicBezTo>
                  <a:cubicBezTo>
                    <a:pt x="49" y="19"/>
                    <a:pt x="43" y="3"/>
                    <a:pt x="32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rgbClr val="385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1" name="iṣľïḍe">
              <a:extLst>
                <a:ext uri="{FF2B5EF4-FFF2-40B4-BE49-F238E27FC236}">
                  <a16:creationId xmlns:a16="http://schemas.microsoft.com/office/drawing/2014/main" id="{2CA09CE2-B312-44F7-997A-AAD530A986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6813" y="3179763"/>
              <a:ext cx="168275" cy="431800"/>
            </a:xfrm>
            <a:custGeom>
              <a:avLst/>
              <a:gdLst>
                <a:gd name="T0" fmla="*/ 48 w 51"/>
                <a:gd name="T1" fmla="*/ 1 h 131"/>
                <a:gd name="T2" fmla="*/ 16 w 51"/>
                <a:gd name="T3" fmla="*/ 129 h 131"/>
                <a:gd name="T4" fmla="*/ 19 w 51"/>
                <a:gd name="T5" fmla="*/ 128 h 131"/>
                <a:gd name="T6" fmla="*/ 49 w 51"/>
                <a:gd name="T7" fmla="*/ 3 h 131"/>
                <a:gd name="T8" fmla="*/ 48 w 51"/>
                <a:gd name="T9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31">
                  <a:moveTo>
                    <a:pt x="48" y="1"/>
                  </a:moveTo>
                  <a:cubicBezTo>
                    <a:pt x="12" y="33"/>
                    <a:pt x="0" y="84"/>
                    <a:pt x="16" y="129"/>
                  </a:cubicBezTo>
                  <a:cubicBezTo>
                    <a:pt x="17" y="131"/>
                    <a:pt x="20" y="130"/>
                    <a:pt x="19" y="128"/>
                  </a:cubicBezTo>
                  <a:cubicBezTo>
                    <a:pt x="3" y="84"/>
                    <a:pt x="14" y="34"/>
                    <a:pt x="49" y="3"/>
                  </a:cubicBezTo>
                  <a:cubicBezTo>
                    <a:pt x="51" y="2"/>
                    <a:pt x="49" y="0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3" name="îŝ1iḋe">
              <a:extLst>
                <a:ext uri="{FF2B5EF4-FFF2-40B4-BE49-F238E27FC236}">
                  <a16:creationId xmlns:a16="http://schemas.microsoft.com/office/drawing/2014/main" id="{7321C2E0-DA1D-4D26-9603-4EEA6B9783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6538" y="3846513"/>
              <a:ext cx="12700" cy="15875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0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2"/>
                    <a:pt x="3" y="3"/>
                    <a:pt x="4" y="5"/>
                  </a:cubicBezTo>
                  <a:cubicBezTo>
                    <a:pt x="3" y="3"/>
                    <a:pt x="1" y="2"/>
                    <a:pt x="0" y="0"/>
                  </a:cubicBezTo>
                </a:path>
              </a:pathLst>
            </a:custGeom>
            <a:solidFill>
              <a:srgbClr val="F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4" name="isľiḑè">
              <a:extLst>
                <a:ext uri="{FF2B5EF4-FFF2-40B4-BE49-F238E27FC236}">
                  <a16:creationId xmlns:a16="http://schemas.microsoft.com/office/drawing/2014/main" id="{50A20431-8019-42FA-A930-A196246538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3200" y="3841750"/>
              <a:ext cx="98425" cy="158750"/>
            </a:xfrm>
            <a:custGeom>
              <a:avLst/>
              <a:gdLst>
                <a:gd name="T0" fmla="*/ 9 w 30"/>
                <a:gd name="T1" fmla="*/ 0 h 48"/>
                <a:gd name="T2" fmla="*/ 2 w 30"/>
                <a:gd name="T3" fmla="*/ 26 h 48"/>
                <a:gd name="T4" fmla="*/ 17 w 30"/>
                <a:gd name="T5" fmla="*/ 48 h 48"/>
                <a:gd name="T6" fmla="*/ 14 w 30"/>
                <a:gd name="T7" fmla="*/ 6 h 48"/>
                <a:gd name="T8" fmla="*/ 14 w 30"/>
                <a:gd name="T9" fmla="*/ 6 h 48"/>
                <a:gd name="T10" fmla="*/ 14 w 30"/>
                <a:gd name="T11" fmla="*/ 6 h 48"/>
                <a:gd name="T12" fmla="*/ 14 w 30"/>
                <a:gd name="T13" fmla="*/ 6 h 48"/>
                <a:gd name="T14" fmla="*/ 10 w 30"/>
                <a:gd name="T15" fmla="*/ 1 h 48"/>
                <a:gd name="T16" fmla="*/ 9 w 30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8">
                  <a:moveTo>
                    <a:pt x="9" y="0"/>
                  </a:moveTo>
                  <a:cubicBezTo>
                    <a:pt x="3" y="5"/>
                    <a:pt x="0" y="15"/>
                    <a:pt x="2" y="26"/>
                  </a:cubicBezTo>
                  <a:cubicBezTo>
                    <a:pt x="3" y="37"/>
                    <a:pt x="10" y="46"/>
                    <a:pt x="17" y="48"/>
                  </a:cubicBezTo>
                  <a:cubicBezTo>
                    <a:pt x="30" y="28"/>
                    <a:pt x="22" y="1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4"/>
                    <a:pt x="11" y="3"/>
                    <a:pt x="10" y="1"/>
                  </a:cubicBezTo>
                  <a:cubicBezTo>
                    <a:pt x="10" y="1"/>
                    <a:pt x="9" y="1"/>
                    <a:pt x="9" y="0"/>
                  </a:cubicBezTo>
                </a:path>
              </a:pathLst>
            </a:custGeom>
            <a:solidFill>
              <a:srgbClr val="FA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5" name="íṥḻïḍê">
              <a:extLst>
                <a:ext uri="{FF2B5EF4-FFF2-40B4-BE49-F238E27FC236}">
                  <a16:creationId xmlns:a16="http://schemas.microsoft.com/office/drawing/2014/main" id="{99924DD4-F7E8-45C3-B186-AA5317BEC1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8575" y="3697288"/>
              <a:ext cx="171450" cy="39688"/>
            </a:xfrm>
            <a:custGeom>
              <a:avLst/>
              <a:gdLst>
                <a:gd name="T0" fmla="*/ 50 w 52"/>
                <a:gd name="T1" fmla="*/ 0 h 12"/>
                <a:gd name="T2" fmla="*/ 40 w 52"/>
                <a:gd name="T3" fmla="*/ 5 h 12"/>
                <a:gd name="T4" fmla="*/ 29 w 52"/>
                <a:gd name="T5" fmla="*/ 8 h 12"/>
                <a:gd name="T6" fmla="*/ 2 w 52"/>
                <a:gd name="T7" fmla="*/ 7 h 12"/>
                <a:gd name="T8" fmla="*/ 1 w 52"/>
                <a:gd name="T9" fmla="*/ 9 h 12"/>
                <a:gd name="T10" fmla="*/ 27 w 52"/>
                <a:gd name="T11" fmla="*/ 11 h 12"/>
                <a:gd name="T12" fmla="*/ 39 w 52"/>
                <a:gd name="T13" fmla="*/ 8 h 12"/>
                <a:gd name="T14" fmla="*/ 51 w 52"/>
                <a:gd name="T15" fmla="*/ 3 h 12"/>
                <a:gd name="T16" fmla="*/ 50 w 5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2">
                  <a:moveTo>
                    <a:pt x="50" y="0"/>
                  </a:moveTo>
                  <a:cubicBezTo>
                    <a:pt x="47" y="1"/>
                    <a:pt x="43" y="4"/>
                    <a:pt x="40" y="5"/>
                  </a:cubicBezTo>
                  <a:cubicBezTo>
                    <a:pt x="36" y="6"/>
                    <a:pt x="32" y="7"/>
                    <a:pt x="29" y="8"/>
                  </a:cubicBezTo>
                  <a:cubicBezTo>
                    <a:pt x="20" y="10"/>
                    <a:pt x="11" y="9"/>
                    <a:pt x="2" y="7"/>
                  </a:cubicBezTo>
                  <a:cubicBezTo>
                    <a:pt x="0" y="6"/>
                    <a:pt x="0" y="9"/>
                    <a:pt x="1" y="9"/>
                  </a:cubicBezTo>
                  <a:cubicBezTo>
                    <a:pt x="10" y="12"/>
                    <a:pt x="18" y="12"/>
                    <a:pt x="27" y="11"/>
                  </a:cubicBezTo>
                  <a:cubicBezTo>
                    <a:pt x="31" y="10"/>
                    <a:pt x="35" y="9"/>
                    <a:pt x="39" y="8"/>
                  </a:cubicBezTo>
                  <a:cubicBezTo>
                    <a:pt x="43" y="7"/>
                    <a:pt x="47" y="4"/>
                    <a:pt x="51" y="3"/>
                  </a:cubicBezTo>
                  <a:cubicBezTo>
                    <a:pt x="52" y="3"/>
                    <a:pt x="5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6" name="ïṣḷíḑê">
              <a:extLst>
                <a:ext uri="{FF2B5EF4-FFF2-40B4-BE49-F238E27FC236}">
                  <a16:creationId xmlns:a16="http://schemas.microsoft.com/office/drawing/2014/main" id="{0D68F1D1-52E9-4638-A8C7-DC2427F81E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97788" y="3789363"/>
              <a:ext cx="134938" cy="63500"/>
            </a:xfrm>
            <a:custGeom>
              <a:avLst/>
              <a:gdLst>
                <a:gd name="T0" fmla="*/ 38 w 41"/>
                <a:gd name="T1" fmla="*/ 1 h 19"/>
                <a:gd name="T2" fmla="*/ 20 w 41"/>
                <a:gd name="T3" fmla="*/ 12 h 19"/>
                <a:gd name="T4" fmla="*/ 2 w 41"/>
                <a:gd name="T5" fmla="*/ 17 h 19"/>
                <a:gd name="T6" fmla="*/ 2 w 41"/>
                <a:gd name="T7" fmla="*/ 19 h 19"/>
                <a:gd name="T8" fmla="*/ 24 w 41"/>
                <a:gd name="T9" fmla="*/ 14 h 19"/>
                <a:gd name="T10" fmla="*/ 40 w 41"/>
                <a:gd name="T11" fmla="*/ 2 h 19"/>
                <a:gd name="T12" fmla="*/ 38 w 41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9">
                  <a:moveTo>
                    <a:pt x="38" y="1"/>
                  </a:moveTo>
                  <a:cubicBezTo>
                    <a:pt x="35" y="7"/>
                    <a:pt x="26" y="10"/>
                    <a:pt x="20" y="12"/>
                  </a:cubicBezTo>
                  <a:cubicBezTo>
                    <a:pt x="14" y="15"/>
                    <a:pt x="8" y="16"/>
                    <a:pt x="2" y="17"/>
                  </a:cubicBezTo>
                  <a:cubicBezTo>
                    <a:pt x="0" y="17"/>
                    <a:pt x="0" y="19"/>
                    <a:pt x="2" y="19"/>
                  </a:cubicBezTo>
                  <a:cubicBezTo>
                    <a:pt x="9" y="19"/>
                    <a:pt x="17" y="17"/>
                    <a:pt x="24" y="14"/>
                  </a:cubicBezTo>
                  <a:cubicBezTo>
                    <a:pt x="30" y="11"/>
                    <a:pt x="37" y="8"/>
                    <a:pt x="40" y="2"/>
                  </a:cubicBezTo>
                  <a:cubicBezTo>
                    <a:pt x="41" y="1"/>
                    <a:pt x="38" y="0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7" name="ïṩļíḓe">
              <a:extLst>
                <a:ext uri="{FF2B5EF4-FFF2-40B4-BE49-F238E27FC236}">
                  <a16:creationId xmlns:a16="http://schemas.microsoft.com/office/drawing/2014/main" id="{B14F59AC-BFB7-44AF-8550-39D62165BD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85088" y="3605213"/>
              <a:ext cx="12700" cy="76200"/>
            </a:xfrm>
            <a:custGeom>
              <a:avLst/>
              <a:gdLst>
                <a:gd name="T0" fmla="*/ 0 w 4"/>
                <a:gd name="T1" fmla="*/ 2 h 23"/>
                <a:gd name="T2" fmla="*/ 1 w 4"/>
                <a:gd name="T3" fmla="*/ 21 h 23"/>
                <a:gd name="T4" fmla="*/ 4 w 4"/>
                <a:gd name="T5" fmla="*/ 21 h 23"/>
                <a:gd name="T6" fmla="*/ 2 w 4"/>
                <a:gd name="T7" fmla="*/ 2 h 23"/>
                <a:gd name="T8" fmla="*/ 0 w 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"/>
                  </a:moveTo>
                  <a:cubicBezTo>
                    <a:pt x="0" y="8"/>
                    <a:pt x="1" y="15"/>
                    <a:pt x="1" y="21"/>
                  </a:cubicBezTo>
                  <a:cubicBezTo>
                    <a:pt x="1" y="23"/>
                    <a:pt x="4" y="23"/>
                    <a:pt x="4" y="21"/>
                  </a:cubicBezTo>
                  <a:cubicBezTo>
                    <a:pt x="3" y="15"/>
                    <a:pt x="3" y="8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8" name="íṩļíḍê">
              <a:extLst>
                <a:ext uri="{FF2B5EF4-FFF2-40B4-BE49-F238E27FC236}">
                  <a16:creationId xmlns:a16="http://schemas.microsoft.com/office/drawing/2014/main" id="{4FC3D776-EA5B-40B0-AEC6-07E10769C3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34300" y="3605213"/>
              <a:ext cx="12700" cy="61913"/>
            </a:xfrm>
            <a:custGeom>
              <a:avLst/>
              <a:gdLst>
                <a:gd name="T0" fmla="*/ 0 w 4"/>
                <a:gd name="T1" fmla="*/ 2 h 19"/>
                <a:gd name="T2" fmla="*/ 1 w 4"/>
                <a:gd name="T3" fmla="*/ 17 h 19"/>
                <a:gd name="T4" fmla="*/ 4 w 4"/>
                <a:gd name="T5" fmla="*/ 17 h 19"/>
                <a:gd name="T6" fmla="*/ 3 w 4"/>
                <a:gd name="T7" fmla="*/ 2 h 19"/>
                <a:gd name="T8" fmla="*/ 0 w 4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9">
                  <a:moveTo>
                    <a:pt x="0" y="2"/>
                  </a:moveTo>
                  <a:cubicBezTo>
                    <a:pt x="1" y="7"/>
                    <a:pt x="1" y="12"/>
                    <a:pt x="1" y="17"/>
                  </a:cubicBezTo>
                  <a:cubicBezTo>
                    <a:pt x="1" y="19"/>
                    <a:pt x="4" y="19"/>
                    <a:pt x="4" y="17"/>
                  </a:cubicBezTo>
                  <a:cubicBezTo>
                    <a:pt x="3" y="12"/>
                    <a:pt x="3" y="7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9" name="ïşlíḓé">
              <a:extLst>
                <a:ext uri="{FF2B5EF4-FFF2-40B4-BE49-F238E27FC236}">
                  <a16:creationId xmlns:a16="http://schemas.microsoft.com/office/drawing/2014/main" id="{A5DD6D3F-3728-4125-AC42-DF2CF4F819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40613" y="1595438"/>
              <a:ext cx="531813" cy="539750"/>
            </a:xfrm>
            <a:custGeom>
              <a:avLst/>
              <a:gdLst>
                <a:gd name="T0" fmla="*/ 6 w 161"/>
                <a:gd name="T1" fmla="*/ 159 h 164"/>
                <a:gd name="T2" fmla="*/ 3 w 161"/>
                <a:gd name="T3" fmla="*/ 144 h 164"/>
                <a:gd name="T4" fmla="*/ 15 w 161"/>
                <a:gd name="T5" fmla="*/ 132 h 164"/>
                <a:gd name="T6" fmla="*/ 26 w 161"/>
                <a:gd name="T7" fmla="*/ 118 h 164"/>
                <a:gd name="T8" fmla="*/ 26 w 161"/>
                <a:gd name="T9" fmla="*/ 103 h 164"/>
                <a:gd name="T10" fmla="*/ 39 w 161"/>
                <a:gd name="T11" fmla="*/ 94 h 164"/>
                <a:gd name="T12" fmla="*/ 53 w 161"/>
                <a:gd name="T13" fmla="*/ 87 h 164"/>
                <a:gd name="T14" fmla="*/ 59 w 161"/>
                <a:gd name="T15" fmla="*/ 57 h 164"/>
                <a:gd name="T16" fmla="*/ 74 w 161"/>
                <a:gd name="T17" fmla="*/ 27 h 164"/>
                <a:gd name="T18" fmla="*/ 125 w 161"/>
                <a:gd name="T19" fmla="*/ 0 h 164"/>
                <a:gd name="T20" fmla="*/ 136 w 161"/>
                <a:gd name="T21" fmla="*/ 2 h 164"/>
                <a:gd name="T22" fmla="*/ 142 w 161"/>
                <a:gd name="T23" fmla="*/ 7 h 164"/>
                <a:gd name="T24" fmla="*/ 153 w 161"/>
                <a:gd name="T25" fmla="*/ 58 h 164"/>
                <a:gd name="T26" fmla="*/ 136 w 161"/>
                <a:gd name="T27" fmla="*/ 82 h 164"/>
                <a:gd name="T28" fmla="*/ 132 w 161"/>
                <a:gd name="T29" fmla="*/ 100 h 164"/>
                <a:gd name="T30" fmla="*/ 119 w 161"/>
                <a:gd name="T31" fmla="*/ 123 h 164"/>
                <a:gd name="T32" fmla="*/ 83 w 161"/>
                <a:gd name="T33" fmla="*/ 138 h 164"/>
                <a:gd name="T34" fmla="*/ 44 w 161"/>
                <a:gd name="T35" fmla="*/ 148 h 164"/>
                <a:gd name="T36" fmla="*/ 27 w 161"/>
                <a:gd name="T37" fmla="*/ 159 h 164"/>
                <a:gd name="T38" fmla="*/ 8 w 161"/>
                <a:gd name="T39" fmla="*/ 163 h 164"/>
                <a:gd name="T40" fmla="*/ 6 w 161"/>
                <a:gd name="T41" fmla="*/ 1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4">
                  <a:moveTo>
                    <a:pt x="6" y="159"/>
                  </a:moveTo>
                  <a:cubicBezTo>
                    <a:pt x="1" y="157"/>
                    <a:pt x="0" y="149"/>
                    <a:pt x="3" y="144"/>
                  </a:cubicBezTo>
                  <a:cubicBezTo>
                    <a:pt x="5" y="139"/>
                    <a:pt x="11" y="135"/>
                    <a:pt x="15" y="132"/>
                  </a:cubicBezTo>
                  <a:cubicBezTo>
                    <a:pt x="20" y="129"/>
                    <a:pt x="25" y="124"/>
                    <a:pt x="26" y="118"/>
                  </a:cubicBezTo>
                  <a:cubicBezTo>
                    <a:pt x="27" y="113"/>
                    <a:pt x="25" y="108"/>
                    <a:pt x="26" y="103"/>
                  </a:cubicBezTo>
                  <a:cubicBezTo>
                    <a:pt x="28" y="98"/>
                    <a:pt x="34" y="95"/>
                    <a:pt x="39" y="94"/>
                  </a:cubicBezTo>
                  <a:cubicBezTo>
                    <a:pt x="44" y="92"/>
                    <a:pt x="49" y="91"/>
                    <a:pt x="53" y="87"/>
                  </a:cubicBezTo>
                  <a:cubicBezTo>
                    <a:pt x="61" y="80"/>
                    <a:pt x="58" y="67"/>
                    <a:pt x="59" y="57"/>
                  </a:cubicBezTo>
                  <a:cubicBezTo>
                    <a:pt x="60" y="46"/>
                    <a:pt x="67" y="36"/>
                    <a:pt x="74" y="27"/>
                  </a:cubicBezTo>
                  <a:cubicBezTo>
                    <a:pt x="88" y="13"/>
                    <a:pt x="105" y="1"/>
                    <a:pt x="125" y="0"/>
                  </a:cubicBezTo>
                  <a:cubicBezTo>
                    <a:pt x="128" y="0"/>
                    <a:pt x="132" y="0"/>
                    <a:pt x="136" y="2"/>
                  </a:cubicBezTo>
                  <a:cubicBezTo>
                    <a:pt x="138" y="3"/>
                    <a:pt x="140" y="5"/>
                    <a:pt x="142" y="7"/>
                  </a:cubicBezTo>
                  <a:cubicBezTo>
                    <a:pt x="154" y="21"/>
                    <a:pt x="161" y="42"/>
                    <a:pt x="153" y="58"/>
                  </a:cubicBezTo>
                  <a:cubicBezTo>
                    <a:pt x="148" y="67"/>
                    <a:pt x="140" y="73"/>
                    <a:pt x="136" y="82"/>
                  </a:cubicBezTo>
                  <a:cubicBezTo>
                    <a:pt x="134" y="88"/>
                    <a:pt x="134" y="94"/>
                    <a:pt x="132" y="100"/>
                  </a:cubicBezTo>
                  <a:cubicBezTo>
                    <a:pt x="130" y="109"/>
                    <a:pt x="126" y="117"/>
                    <a:pt x="119" y="123"/>
                  </a:cubicBezTo>
                  <a:cubicBezTo>
                    <a:pt x="110" y="132"/>
                    <a:pt x="96" y="136"/>
                    <a:pt x="83" y="138"/>
                  </a:cubicBezTo>
                  <a:cubicBezTo>
                    <a:pt x="70" y="140"/>
                    <a:pt x="56" y="142"/>
                    <a:pt x="44" y="148"/>
                  </a:cubicBezTo>
                  <a:cubicBezTo>
                    <a:pt x="38" y="151"/>
                    <a:pt x="33" y="155"/>
                    <a:pt x="27" y="159"/>
                  </a:cubicBezTo>
                  <a:cubicBezTo>
                    <a:pt x="21" y="162"/>
                    <a:pt x="14" y="164"/>
                    <a:pt x="8" y="163"/>
                  </a:cubicBezTo>
                  <a:cubicBezTo>
                    <a:pt x="6" y="159"/>
                    <a:pt x="6" y="159"/>
                    <a:pt x="6" y="159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0" name="íṣlidê">
              <a:extLst>
                <a:ext uri="{FF2B5EF4-FFF2-40B4-BE49-F238E27FC236}">
                  <a16:creationId xmlns:a16="http://schemas.microsoft.com/office/drawing/2014/main" id="{AC9C220F-F07C-4802-BBD0-D8D6E02DF8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8700" y="1446213"/>
              <a:ext cx="1387475" cy="1322388"/>
            </a:xfrm>
            <a:custGeom>
              <a:avLst/>
              <a:gdLst>
                <a:gd name="T0" fmla="*/ 0 w 421"/>
                <a:gd name="T1" fmla="*/ 247 h 401"/>
                <a:gd name="T2" fmla="*/ 108 w 421"/>
                <a:gd name="T3" fmla="*/ 154 h 401"/>
                <a:gd name="T4" fmla="*/ 288 w 421"/>
                <a:gd name="T5" fmla="*/ 106 h 401"/>
                <a:gd name="T6" fmla="*/ 359 w 421"/>
                <a:gd name="T7" fmla="*/ 0 h 401"/>
                <a:gd name="T8" fmla="*/ 421 w 421"/>
                <a:gd name="T9" fmla="*/ 31 h 401"/>
                <a:gd name="T10" fmla="*/ 351 w 421"/>
                <a:gd name="T11" fmla="*/ 179 h 401"/>
                <a:gd name="T12" fmla="*/ 236 w 421"/>
                <a:gd name="T13" fmla="*/ 248 h 401"/>
                <a:gd name="T14" fmla="*/ 223 w 421"/>
                <a:gd name="T15" fmla="*/ 376 h 401"/>
                <a:gd name="T16" fmla="*/ 222 w 421"/>
                <a:gd name="T17" fmla="*/ 392 h 401"/>
                <a:gd name="T18" fmla="*/ 99 w 421"/>
                <a:gd name="T19" fmla="*/ 369 h 401"/>
                <a:gd name="T20" fmla="*/ 0 w 421"/>
                <a:gd name="T21" fmla="*/ 24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01">
                  <a:moveTo>
                    <a:pt x="0" y="247"/>
                  </a:moveTo>
                  <a:cubicBezTo>
                    <a:pt x="0" y="246"/>
                    <a:pt x="19" y="166"/>
                    <a:pt x="108" y="154"/>
                  </a:cubicBezTo>
                  <a:cubicBezTo>
                    <a:pt x="197" y="141"/>
                    <a:pt x="255" y="133"/>
                    <a:pt x="288" y="106"/>
                  </a:cubicBezTo>
                  <a:cubicBezTo>
                    <a:pt x="322" y="78"/>
                    <a:pt x="359" y="0"/>
                    <a:pt x="359" y="0"/>
                  </a:cubicBezTo>
                  <a:cubicBezTo>
                    <a:pt x="359" y="0"/>
                    <a:pt x="382" y="19"/>
                    <a:pt x="421" y="31"/>
                  </a:cubicBezTo>
                  <a:cubicBezTo>
                    <a:pt x="421" y="31"/>
                    <a:pt x="409" y="121"/>
                    <a:pt x="351" y="179"/>
                  </a:cubicBezTo>
                  <a:cubicBezTo>
                    <a:pt x="294" y="237"/>
                    <a:pt x="236" y="248"/>
                    <a:pt x="236" y="248"/>
                  </a:cubicBezTo>
                  <a:cubicBezTo>
                    <a:pt x="236" y="248"/>
                    <a:pt x="253" y="366"/>
                    <a:pt x="223" y="376"/>
                  </a:cubicBezTo>
                  <a:cubicBezTo>
                    <a:pt x="223" y="376"/>
                    <a:pt x="224" y="384"/>
                    <a:pt x="222" y="392"/>
                  </a:cubicBezTo>
                  <a:cubicBezTo>
                    <a:pt x="222" y="392"/>
                    <a:pt x="149" y="401"/>
                    <a:pt x="99" y="369"/>
                  </a:cubicBezTo>
                  <a:cubicBezTo>
                    <a:pt x="48" y="338"/>
                    <a:pt x="0" y="247"/>
                    <a:pt x="0" y="247"/>
                  </a:cubicBezTo>
                </a:path>
              </a:pathLst>
            </a:custGeom>
            <a:solidFill>
              <a:srgbClr val="F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1" name="ïṡlíďé">
              <a:extLst>
                <a:ext uri="{FF2B5EF4-FFF2-40B4-BE49-F238E27FC236}">
                  <a16:creationId xmlns:a16="http://schemas.microsoft.com/office/drawing/2014/main" id="{40015813-9AC3-4C68-A058-ACE4F9FAA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5550" y="2198688"/>
              <a:ext cx="20638" cy="249238"/>
            </a:xfrm>
            <a:custGeom>
              <a:avLst/>
              <a:gdLst>
                <a:gd name="T0" fmla="*/ 3 w 6"/>
                <a:gd name="T1" fmla="*/ 2 h 76"/>
                <a:gd name="T2" fmla="*/ 3 w 6"/>
                <a:gd name="T3" fmla="*/ 74 h 76"/>
                <a:gd name="T4" fmla="*/ 6 w 6"/>
                <a:gd name="T5" fmla="*/ 74 h 76"/>
                <a:gd name="T6" fmla="*/ 5 w 6"/>
                <a:gd name="T7" fmla="*/ 2 h 76"/>
                <a:gd name="T8" fmla="*/ 3 w 6"/>
                <a:gd name="T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6">
                  <a:moveTo>
                    <a:pt x="3" y="2"/>
                  </a:moveTo>
                  <a:cubicBezTo>
                    <a:pt x="0" y="26"/>
                    <a:pt x="0" y="50"/>
                    <a:pt x="3" y="74"/>
                  </a:cubicBezTo>
                  <a:cubicBezTo>
                    <a:pt x="3" y="76"/>
                    <a:pt x="6" y="75"/>
                    <a:pt x="6" y="74"/>
                  </a:cubicBezTo>
                  <a:cubicBezTo>
                    <a:pt x="2" y="50"/>
                    <a:pt x="2" y="26"/>
                    <a:pt x="5" y="2"/>
                  </a:cubicBezTo>
                  <a:cubicBezTo>
                    <a:pt x="5" y="0"/>
                    <a:pt x="3" y="0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2" name="íṡ1íḍê">
              <a:extLst>
                <a:ext uri="{FF2B5EF4-FFF2-40B4-BE49-F238E27FC236}">
                  <a16:creationId xmlns:a16="http://schemas.microsoft.com/office/drawing/2014/main" id="{A73DB556-784A-4B1A-B2DF-F4D6587F41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9675" y="2244725"/>
              <a:ext cx="26988" cy="52388"/>
            </a:xfrm>
            <a:custGeom>
              <a:avLst/>
              <a:gdLst>
                <a:gd name="T0" fmla="*/ 0 w 8"/>
                <a:gd name="T1" fmla="*/ 2 h 16"/>
                <a:gd name="T2" fmla="*/ 5 w 8"/>
                <a:gd name="T3" fmla="*/ 14 h 16"/>
                <a:gd name="T4" fmla="*/ 7 w 8"/>
                <a:gd name="T5" fmla="*/ 12 h 16"/>
                <a:gd name="T6" fmla="*/ 3 w 8"/>
                <a:gd name="T7" fmla="*/ 2 h 16"/>
                <a:gd name="T8" fmla="*/ 0 w 8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2"/>
                  </a:moveTo>
                  <a:cubicBezTo>
                    <a:pt x="1" y="7"/>
                    <a:pt x="2" y="11"/>
                    <a:pt x="5" y="14"/>
                  </a:cubicBezTo>
                  <a:cubicBezTo>
                    <a:pt x="6" y="16"/>
                    <a:pt x="8" y="14"/>
                    <a:pt x="7" y="12"/>
                  </a:cubicBezTo>
                  <a:cubicBezTo>
                    <a:pt x="5" y="9"/>
                    <a:pt x="3" y="6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4" name="íṣľíḓe">
              <a:extLst>
                <a:ext uri="{FF2B5EF4-FFF2-40B4-BE49-F238E27FC236}">
                  <a16:creationId xmlns:a16="http://schemas.microsoft.com/office/drawing/2014/main" id="{C604A7C1-045E-4990-99BE-E5540C746D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9625" y="1931988"/>
              <a:ext cx="185738" cy="184150"/>
            </a:xfrm>
            <a:custGeom>
              <a:avLst/>
              <a:gdLst>
                <a:gd name="T0" fmla="*/ 47 w 56"/>
                <a:gd name="T1" fmla="*/ 0 h 56"/>
                <a:gd name="T2" fmla="*/ 17 w 56"/>
                <a:gd name="T3" fmla="*/ 17 h 56"/>
                <a:gd name="T4" fmla="*/ 6 w 56"/>
                <a:gd name="T5" fmla="*/ 56 h 56"/>
                <a:gd name="T6" fmla="*/ 32 w 56"/>
                <a:gd name="T7" fmla="*/ 32 h 56"/>
                <a:gd name="T8" fmla="*/ 32 w 56"/>
                <a:gd name="T9" fmla="*/ 32 h 56"/>
                <a:gd name="T10" fmla="*/ 32 w 56"/>
                <a:gd name="T11" fmla="*/ 32 h 56"/>
                <a:gd name="T12" fmla="*/ 33 w 56"/>
                <a:gd name="T13" fmla="*/ 31 h 56"/>
                <a:gd name="T14" fmla="*/ 33 w 56"/>
                <a:gd name="T15" fmla="*/ 31 h 56"/>
                <a:gd name="T16" fmla="*/ 33 w 56"/>
                <a:gd name="T17" fmla="*/ 31 h 56"/>
                <a:gd name="T18" fmla="*/ 33 w 56"/>
                <a:gd name="T19" fmla="*/ 31 h 56"/>
                <a:gd name="T20" fmla="*/ 33 w 56"/>
                <a:gd name="T21" fmla="*/ 31 h 56"/>
                <a:gd name="T22" fmla="*/ 33 w 56"/>
                <a:gd name="T23" fmla="*/ 31 h 56"/>
                <a:gd name="T24" fmla="*/ 33 w 56"/>
                <a:gd name="T25" fmla="*/ 31 h 56"/>
                <a:gd name="T26" fmla="*/ 33 w 56"/>
                <a:gd name="T27" fmla="*/ 31 h 56"/>
                <a:gd name="T28" fmla="*/ 33 w 56"/>
                <a:gd name="T29" fmla="*/ 31 h 56"/>
                <a:gd name="T30" fmla="*/ 33 w 56"/>
                <a:gd name="T31" fmla="*/ 31 h 56"/>
                <a:gd name="T32" fmla="*/ 34 w 56"/>
                <a:gd name="T33" fmla="*/ 30 h 56"/>
                <a:gd name="T34" fmla="*/ 34 w 56"/>
                <a:gd name="T35" fmla="*/ 30 h 56"/>
                <a:gd name="T36" fmla="*/ 34 w 56"/>
                <a:gd name="T37" fmla="*/ 30 h 56"/>
                <a:gd name="T38" fmla="*/ 34 w 56"/>
                <a:gd name="T39" fmla="*/ 30 h 56"/>
                <a:gd name="T40" fmla="*/ 34 w 56"/>
                <a:gd name="T41" fmla="*/ 30 h 56"/>
                <a:gd name="T42" fmla="*/ 34 w 56"/>
                <a:gd name="T43" fmla="*/ 30 h 56"/>
                <a:gd name="T44" fmla="*/ 34 w 56"/>
                <a:gd name="T45" fmla="*/ 30 h 56"/>
                <a:gd name="T46" fmla="*/ 34 w 56"/>
                <a:gd name="T47" fmla="*/ 30 h 56"/>
                <a:gd name="T48" fmla="*/ 34 w 56"/>
                <a:gd name="T49" fmla="*/ 30 h 56"/>
                <a:gd name="T50" fmla="*/ 34 w 56"/>
                <a:gd name="T51" fmla="*/ 29 h 56"/>
                <a:gd name="T52" fmla="*/ 35 w 56"/>
                <a:gd name="T53" fmla="*/ 29 h 56"/>
                <a:gd name="T54" fmla="*/ 35 w 56"/>
                <a:gd name="T55" fmla="*/ 29 h 56"/>
                <a:gd name="T56" fmla="*/ 35 w 56"/>
                <a:gd name="T57" fmla="*/ 29 h 56"/>
                <a:gd name="T58" fmla="*/ 35 w 56"/>
                <a:gd name="T59" fmla="*/ 29 h 56"/>
                <a:gd name="T60" fmla="*/ 35 w 56"/>
                <a:gd name="T61" fmla="*/ 29 h 56"/>
                <a:gd name="T62" fmla="*/ 46 w 56"/>
                <a:gd name="T63" fmla="*/ 17 h 56"/>
                <a:gd name="T64" fmla="*/ 50 w 56"/>
                <a:gd name="T65" fmla="*/ 12 h 56"/>
                <a:gd name="T66" fmla="*/ 50 w 56"/>
                <a:gd name="T67" fmla="*/ 12 h 56"/>
                <a:gd name="T68" fmla="*/ 50 w 56"/>
                <a:gd name="T69" fmla="*/ 11 h 56"/>
                <a:gd name="T70" fmla="*/ 50 w 56"/>
                <a:gd name="T71" fmla="*/ 11 h 56"/>
                <a:gd name="T72" fmla="*/ 50 w 56"/>
                <a:gd name="T73" fmla="*/ 11 h 56"/>
                <a:gd name="T74" fmla="*/ 50 w 56"/>
                <a:gd name="T75" fmla="*/ 11 h 56"/>
                <a:gd name="T76" fmla="*/ 50 w 56"/>
                <a:gd name="T77" fmla="*/ 11 h 56"/>
                <a:gd name="T78" fmla="*/ 50 w 56"/>
                <a:gd name="T79" fmla="*/ 11 h 56"/>
                <a:gd name="T80" fmla="*/ 50 w 56"/>
                <a:gd name="T81" fmla="*/ 11 h 56"/>
                <a:gd name="T82" fmla="*/ 50 w 56"/>
                <a:gd name="T83" fmla="*/ 11 h 56"/>
                <a:gd name="T84" fmla="*/ 50 w 56"/>
                <a:gd name="T85" fmla="*/ 11 h 56"/>
                <a:gd name="T86" fmla="*/ 56 w 56"/>
                <a:gd name="T87" fmla="*/ 3 h 56"/>
                <a:gd name="T88" fmla="*/ 47 w 56"/>
                <a:gd name="T8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56">
                  <a:moveTo>
                    <a:pt x="47" y="0"/>
                  </a:moveTo>
                  <a:cubicBezTo>
                    <a:pt x="38" y="0"/>
                    <a:pt x="26" y="6"/>
                    <a:pt x="17" y="17"/>
                  </a:cubicBezTo>
                  <a:cubicBezTo>
                    <a:pt x="5" y="30"/>
                    <a:pt x="0" y="46"/>
                    <a:pt x="6" y="56"/>
                  </a:cubicBezTo>
                  <a:cubicBezTo>
                    <a:pt x="14" y="49"/>
                    <a:pt x="23" y="41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4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9" y="25"/>
                    <a:pt x="42" y="21"/>
                    <a:pt x="46" y="17"/>
                  </a:cubicBezTo>
                  <a:cubicBezTo>
                    <a:pt x="47" y="15"/>
                    <a:pt x="48" y="13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2" y="8"/>
                    <a:pt x="54" y="5"/>
                    <a:pt x="56" y="3"/>
                  </a:cubicBezTo>
                  <a:cubicBezTo>
                    <a:pt x="54" y="1"/>
                    <a:pt x="51" y="0"/>
                    <a:pt x="47" y="0"/>
                  </a:cubicBezTo>
                </a:path>
              </a:pathLst>
            </a:custGeom>
            <a:solidFill>
              <a:srgbClr val="FF7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5" name="îṧ1ïďè">
              <a:extLst>
                <a:ext uri="{FF2B5EF4-FFF2-40B4-BE49-F238E27FC236}">
                  <a16:creationId xmlns:a16="http://schemas.microsoft.com/office/drawing/2014/main" id="{36B31641-9D30-4ACA-A0D0-EFCCBDE81C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32813" y="1500188"/>
              <a:ext cx="107950" cy="68263"/>
            </a:xfrm>
            <a:custGeom>
              <a:avLst/>
              <a:gdLst>
                <a:gd name="T0" fmla="*/ 1 w 33"/>
                <a:gd name="T1" fmla="*/ 3 h 21"/>
                <a:gd name="T2" fmla="*/ 30 w 33"/>
                <a:gd name="T3" fmla="*/ 20 h 21"/>
                <a:gd name="T4" fmla="*/ 31 w 33"/>
                <a:gd name="T5" fmla="*/ 18 h 21"/>
                <a:gd name="T6" fmla="*/ 3 w 33"/>
                <a:gd name="T7" fmla="*/ 1 h 21"/>
                <a:gd name="T8" fmla="*/ 1 w 33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">
                  <a:moveTo>
                    <a:pt x="1" y="3"/>
                  </a:moveTo>
                  <a:cubicBezTo>
                    <a:pt x="10" y="10"/>
                    <a:pt x="19" y="16"/>
                    <a:pt x="30" y="20"/>
                  </a:cubicBezTo>
                  <a:cubicBezTo>
                    <a:pt x="31" y="21"/>
                    <a:pt x="33" y="18"/>
                    <a:pt x="31" y="18"/>
                  </a:cubicBezTo>
                  <a:cubicBezTo>
                    <a:pt x="21" y="13"/>
                    <a:pt x="11" y="8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6" name="îṥḷiďê">
              <a:extLst>
                <a:ext uri="{FF2B5EF4-FFF2-40B4-BE49-F238E27FC236}">
                  <a16:creationId xmlns:a16="http://schemas.microsoft.com/office/drawing/2014/main" id="{9F5F8CBD-0C44-4084-B10C-DB6DC264F3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51875" y="1568450"/>
              <a:ext cx="22225" cy="17463"/>
            </a:xfrm>
            <a:custGeom>
              <a:avLst/>
              <a:gdLst>
                <a:gd name="T0" fmla="*/ 1 w 7"/>
                <a:gd name="T1" fmla="*/ 3 h 5"/>
                <a:gd name="T2" fmla="*/ 4 w 7"/>
                <a:gd name="T3" fmla="*/ 4 h 5"/>
                <a:gd name="T4" fmla="*/ 5 w 7"/>
                <a:gd name="T5" fmla="*/ 2 h 5"/>
                <a:gd name="T6" fmla="*/ 3 w 7"/>
                <a:gd name="T7" fmla="*/ 0 h 5"/>
                <a:gd name="T8" fmla="*/ 1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1" y="3"/>
                  </a:moveTo>
                  <a:cubicBezTo>
                    <a:pt x="2" y="3"/>
                    <a:pt x="3" y="4"/>
                    <a:pt x="4" y="4"/>
                  </a:cubicBezTo>
                  <a:cubicBezTo>
                    <a:pt x="6" y="5"/>
                    <a:pt x="7" y="2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7" name="îṧľîḑè">
              <a:extLst>
                <a:ext uri="{FF2B5EF4-FFF2-40B4-BE49-F238E27FC236}">
                  <a16:creationId xmlns:a16="http://schemas.microsoft.com/office/drawing/2014/main" id="{8DBE997F-868E-472F-86EE-6507348489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6113" y="1604963"/>
              <a:ext cx="457200" cy="392113"/>
            </a:xfrm>
            <a:custGeom>
              <a:avLst/>
              <a:gdLst>
                <a:gd name="T0" fmla="*/ 46 w 139"/>
                <a:gd name="T1" fmla="*/ 114 h 119"/>
                <a:gd name="T2" fmla="*/ 19 w 139"/>
                <a:gd name="T3" fmla="*/ 114 h 119"/>
                <a:gd name="T4" fmla="*/ 13 w 139"/>
                <a:gd name="T5" fmla="*/ 101 h 119"/>
                <a:gd name="T6" fmla="*/ 15 w 139"/>
                <a:gd name="T7" fmla="*/ 92 h 119"/>
                <a:gd name="T8" fmla="*/ 3 w 139"/>
                <a:gd name="T9" fmla="*/ 75 h 119"/>
                <a:gd name="T10" fmla="*/ 5 w 139"/>
                <a:gd name="T11" fmla="*/ 60 h 119"/>
                <a:gd name="T12" fmla="*/ 12 w 139"/>
                <a:gd name="T13" fmla="*/ 55 h 119"/>
                <a:gd name="T14" fmla="*/ 19 w 139"/>
                <a:gd name="T15" fmla="*/ 43 h 119"/>
                <a:gd name="T16" fmla="*/ 23 w 139"/>
                <a:gd name="T17" fmla="*/ 29 h 119"/>
                <a:gd name="T18" fmla="*/ 34 w 139"/>
                <a:gd name="T19" fmla="*/ 21 h 119"/>
                <a:gd name="T20" fmla="*/ 41 w 139"/>
                <a:gd name="T21" fmla="*/ 22 h 119"/>
                <a:gd name="T22" fmla="*/ 49 w 139"/>
                <a:gd name="T23" fmla="*/ 24 h 119"/>
                <a:gd name="T24" fmla="*/ 61 w 139"/>
                <a:gd name="T25" fmla="*/ 14 h 119"/>
                <a:gd name="T26" fmla="*/ 79 w 139"/>
                <a:gd name="T27" fmla="*/ 2 h 119"/>
                <a:gd name="T28" fmla="*/ 100 w 139"/>
                <a:gd name="T29" fmla="*/ 7 h 119"/>
                <a:gd name="T30" fmla="*/ 107 w 139"/>
                <a:gd name="T31" fmla="*/ 17 h 119"/>
                <a:gd name="T32" fmla="*/ 123 w 139"/>
                <a:gd name="T33" fmla="*/ 32 h 119"/>
                <a:gd name="T34" fmla="*/ 134 w 139"/>
                <a:gd name="T35" fmla="*/ 35 h 119"/>
                <a:gd name="T36" fmla="*/ 138 w 139"/>
                <a:gd name="T37" fmla="*/ 42 h 119"/>
                <a:gd name="T38" fmla="*/ 139 w 139"/>
                <a:gd name="T39" fmla="*/ 49 h 119"/>
                <a:gd name="T40" fmla="*/ 127 w 139"/>
                <a:gd name="T41" fmla="*/ 69 h 119"/>
                <a:gd name="T42" fmla="*/ 128 w 139"/>
                <a:gd name="T43" fmla="*/ 84 h 119"/>
                <a:gd name="T44" fmla="*/ 113 w 139"/>
                <a:gd name="T45" fmla="*/ 100 h 119"/>
                <a:gd name="T46" fmla="*/ 88 w 139"/>
                <a:gd name="T47" fmla="*/ 103 h 119"/>
                <a:gd name="T48" fmla="*/ 69 w 139"/>
                <a:gd name="T49" fmla="*/ 109 h 119"/>
                <a:gd name="T50" fmla="*/ 46 w 139"/>
                <a:gd name="T51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" h="119">
                  <a:moveTo>
                    <a:pt x="46" y="114"/>
                  </a:moveTo>
                  <a:cubicBezTo>
                    <a:pt x="37" y="115"/>
                    <a:pt x="27" y="119"/>
                    <a:pt x="19" y="114"/>
                  </a:cubicBezTo>
                  <a:cubicBezTo>
                    <a:pt x="14" y="111"/>
                    <a:pt x="12" y="106"/>
                    <a:pt x="13" y="101"/>
                  </a:cubicBezTo>
                  <a:cubicBezTo>
                    <a:pt x="13" y="98"/>
                    <a:pt x="15" y="95"/>
                    <a:pt x="15" y="92"/>
                  </a:cubicBezTo>
                  <a:cubicBezTo>
                    <a:pt x="15" y="86"/>
                    <a:pt x="7" y="81"/>
                    <a:pt x="3" y="75"/>
                  </a:cubicBezTo>
                  <a:cubicBezTo>
                    <a:pt x="0" y="70"/>
                    <a:pt x="1" y="63"/>
                    <a:pt x="5" y="60"/>
                  </a:cubicBezTo>
                  <a:cubicBezTo>
                    <a:pt x="7" y="58"/>
                    <a:pt x="10" y="57"/>
                    <a:pt x="12" y="55"/>
                  </a:cubicBezTo>
                  <a:cubicBezTo>
                    <a:pt x="16" y="52"/>
                    <a:pt x="18" y="47"/>
                    <a:pt x="19" y="43"/>
                  </a:cubicBezTo>
                  <a:cubicBezTo>
                    <a:pt x="20" y="38"/>
                    <a:pt x="21" y="34"/>
                    <a:pt x="23" y="29"/>
                  </a:cubicBezTo>
                  <a:cubicBezTo>
                    <a:pt x="25" y="25"/>
                    <a:pt x="29" y="21"/>
                    <a:pt x="34" y="21"/>
                  </a:cubicBezTo>
                  <a:cubicBezTo>
                    <a:pt x="36" y="21"/>
                    <a:pt x="39" y="22"/>
                    <a:pt x="41" y="22"/>
                  </a:cubicBezTo>
                  <a:cubicBezTo>
                    <a:pt x="44" y="23"/>
                    <a:pt x="46" y="24"/>
                    <a:pt x="49" y="24"/>
                  </a:cubicBezTo>
                  <a:cubicBezTo>
                    <a:pt x="54" y="23"/>
                    <a:pt x="58" y="18"/>
                    <a:pt x="61" y="14"/>
                  </a:cubicBezTo>
                  <a:cubicBezTo>
                    <a:pt x="66" y="8"/>
                    <a:pt x="72" y="4"/>
                    <a:pt x="79" y="2"/>
                  </a:cubicBezTo>
                  <a:cubicBezTo>
                    <a:pt x="87" y="0"/>
                    <a:pt x="95" y="1"/>
                    <a:pt x="100" y="7"/>
                  </a:cubicBezTo>
                  <a:cubicBezTo>
                    <a:pt x="103" y="10"/>
                    <a:pt x="105" y="13"/>
                    <a:pt x="107" y="17"/>
                  </a:cubicBezTo>
                  <a:cubicBezTo>
                    <a:pt x="110" y="24"/>
                    <a:pt x="116" y="30"/>
                    <a:pt x="123" y="32"/>
                  </a:cubicBezTo>
                  <a:cubicBezTo>
                    <a:pt x="127" y="33"/>
                    <a:pt x="131" y="33"/>
                    <a:pt x="134" y="35"/>
                  </a:cubicBezTo>
                  <a:cubicBezTo>
                    <a:pt x="136" y="37"/>
                    <a:pt x="137" y="40"/>
                    <a:pt x="138" y="42"/>
                  </a:cubicBezTo>
                  <a:cubicBezTo>
                    <a:pt x="139" y="44"/>
                    <a:pt x="139" y="47"/>
                    <a:pt x="139" y="49"/>
                  </a:cubicBezTo>
                  <a:cubicBezTo>
                    <a:pt x="138" y="57"/>
                    <a:pt x="128" y="61"/>
                    <a:pt x="127" y="69"/>
                  </a:cubicBezTo>
                  <a:cubicBezTo>
                    <a:pt x="126" y="74"/>
                    <a:pt x="129" y="79"/>
                    <a:pt x="128" y="84"/>
                  </a:cubicBezTo>
                  <a:cubicBezTo>
                    <a:pt x="128" y="92"/>
                    <a:pt x="121" y="98"/>
                    <a:pt x="113" y="100"/>
                  </a:cubicBezTo>
                  <a:cubicBezTo>
                    <a:pt x="105" y="102"/>
                    <a:pt x="96" y="102"/>
                    <a:pt x="88" y="103"/>
                  </a:cubicBezTo>
                  <a:cubicBezTo>
                    <a:pt x="82" y="104"/>
                    <a:pt x="75" y="107"/>
                    <a:pt x="69" y="109"/>
                  </a:cubicBezTo>
                  <a:cubicBezTo>
                    <a:pt x="46" y="114"/>
                    <a:pt x="46" y="114"/>
                    <a:pt x="46" y="114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8" name="ïšľïde">
              <a:extLst>
                <a:ext uri="{FF2B5EF4-FFF2-40B4-BE49-F238E27FC236}">
                  <a16:creationId xmlns:a16="http://schemas.microsoft.com/office/drawing/2014/main" id="{97E47BC7-9A7B-459A-99C6-3414076595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81838" y="1868488"/>
              <a:ext cx="92075" cy="92075"/>
            </a:xfrm>
            <a:custGeom>
              <a:avLst/>
              <a:gdLst>
                <a:gd name="T0" fmla="*/ 1 w 28"/>
                <a:gd name="T1" fmla="*/ 13 h 28"/>
                <a:gd name="T2" fmla="*/ 15 w 28"/>
                <a:gd name="T3" fmla="*/ 1 h 28"/>
                <a:gd name="T4" fmla="*/ 27 w 28"/>
                <a:gd name="T5" fmla="*/ 15 h 28"/>
                <a:gd name="T6" fmla="*/ 13 w 28"/>
                <a:gd name="T7" fmla="*/ 27 h 28"/>
                <a:gd name="T8" fmla="*/ 1 w 28"/>
                <a:gd name="T9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" y="13"/>
                  </a:moveTo>
                  <a:cubicBezTo>
                    <a:pt x="2" y="6"/>
                    <a:pt x="8" y="0"/>
                    <a:pt x="15" y="1"/>
                  </a:cubicBezTo>
                  <a:cubicBezTo>
                    <a:pt x="23" y="2"/>
                    <a:pt x="28" y="8"/>
                    <a:pt x="27" y="15"/>
                  </a:cubicBezTo>
                  <a:cubicBezTo>
                    <a:pt x="26" y="22"/>
                    <a:pt x="20" y="28"/>
                    <a:pt x="13" y="27"/>
                  </a:cubicBezTo>
                  <a:cubicBezTo>
                    <a:pt x="5" y="26"/>
                    <a:pt x="0" y="20"/>
                    <a:pt x="1" y="13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9" name="îṣļíďe">
              <a:extLst>
                <a:ext uri="{FF2B5EF4-FFF2-40B4-BE49-F238E27FC236}">
                  <a16:creationId xmlns:a16="http://schemas.microsoft.com/office/drawing/2014/main" id="{CA17AB36-506A-4F34-AE2A-8521A12BB6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6763" y="1711325"/>
              <a:ext cx="268288" cy="392113"/>
            </a:xfrm>
            <a:custGeom>
              <a:avLst/>
              <a:gdLst>
                <a:gd name="T0" fmla="*/ 43 w 81"/>
                <a:gd name="T1" fmla="*/ 114 h 119"/>
                <a:gd name="T2" fmla="*/ 53 w 81"/>
                <a:gd name="T3" fmla="*/ 99 h 119"/>
                <a:gd name="T4" fmla="*/ 80 w 81"/>
                <a:gd name="T5" fmla="*/ 79 h 119"/>
                <a:gd name="T6" fmla="*/ 61 w 81"/>
                <a:gd name="T7" fmla="*/ 12 h 119"/>
                <a:gd name="T8" fmla="*/ 12 w 81"/>
                <a:gd name="T9" fmla="*/ 56 h 119"/>
                <a:gd name="T10" fmla="*/ 0 w 81"/>
                <a:gd name="T11" fmla="*/ 99 h 119"/>
                <a:gd name="T12" fmla="*/ 18 w 81"/>
                <a:gd name="T13" fmla="*/ 113 h 119"/>
                <a:gd name="T14" fmla="*/ 43 w 81"/>
                <a:gd name="T15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19">
                  <a:moveTo>
                    <a:pt x="43" y="114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81" y="103"/>
                    <a:pt x="80" y="79"/>
                  </a:cubicBezTo>
                  <a:cubicBezTo>
                    <a:pt x="78" y="36"/>
                    <a:pt x="79" y="24"/>
                    <a:pt x="61" y="12"/>
                  </a:cubicBezTo>
                  <a:cubicBezTo>
                    <a:pt x="43" y="0"/>
                    <a:pt x="7" y="21"/>
                    <a:pt x="12" y="56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6" y="109"/>
                    <a:pt x="18" y="113"/>
                  </a:cubicBezTo>
                  <a:cubicBezTo>
                    <a:pt x="35" y="119"/>
                    <a:pt x="43" y="114"/>
                    <a:pt x="43" y="114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0" name="ísḻïḋè">
              <a:extLst>
                <a:ext uri="{FF2B5EF4-FFF2-40B4-BE49-F238E27FC236}">
                  <a16:creationId xmlns:a16="http://schemas.microsoft.com/office/drawing/2014/main" id="{7C6EC8CA-8BBE-467D-BBC4-BEBD304601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75513" y="1878013"/>
              <a:ext cx="9525" cy="20638"/>
            </a:xfrm>
            <a:custGeom>
              <a:avLst/>
              <a:gdLst>
                <a:gd name="T0" fmla="*/ 0 w 3"/>
                <a:gd name="T1" fmla="*/ 3 h 6"/>
                <a:gd name="T2" fmla="*/ 2 w 3"/>
                <a:gd name="T3" fmla="*/ 6 h 6"/>
                <a:gd name="T4" fmla="*/ 3 w 3"/>
                <a:gd name="T5" fmla="*/ 3 h 6"/>
                <a:gd name="T6" fmla="*/ 1 w 3"/>
                <a:gd name="T7" fmla="*/ 0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6"/>
                    <a:pt x="3" y="4"/>
                    <a:pt x="3" y="3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1" name="ïšľïḓè">
              <a:extLst>
                <a:ext uri="{FF2B5EF4-FFF2-40B4-BE49-F238E27FC236}">
                  <a16:creationId xmlns:a16="http://schemas.microsoft.com/office/drawing/2014/main" id="{C27A5EBA-7802-46D3-8518-8DB97AC368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1713" y="1874838"/>
              <a:ext cx="9525" cy="20638"/>
            </a:xfrm>
            <a:custGeom>
              <a:avLst/>
              <a:gdLst>
                <a:gd name="T0" fmla="*/ 0 w 3"/>
                <a:gd name="T1" fmla="*/ 3 h 6"/>
                <a:gd name="T2" fmla="*/ 2 w 3"/>
                <a:gd name="T3" fmla="*/ 6 h 6"/>
                <a:gd name="T4" fmla="*/ 3 w 3"/>
                <a:gd name="T5" fmla="*/ 3 h 6"/>
                <a:gd name="T6" fmla="*/ 1 w 3"/>
                <a:gd name="T7" fmla="*/ 0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5"/>
                    <a:pt x="1" y="6"/>
                    <a:pt x="2" y="6"/>
                  </a:cubicBezTo>
                  <a:cubicBezTo>
                    <a:pt x="2" y="6"/>
                    <a:pt x="3" y="5"/>
                    <a:pt x="3" y="3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2" name="ïśļiḓé">
              <a:extLst>
                <a:ext uri="{FF2B5EF4-FFF2-40B4-BE49-F238E27FC236}">
                  <a16:creationId xmlns:a16="http://schemas.microsoft.com/office/drawing/2014/main" id="{A950507E-5AAE-49EF-A4A5-E403D66814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2650" y="2017713"/>
              <a:ext cx="63500" cy="71438"/>
            </a:xfrm>
            <a:custGeom>
              <a:avLst/>
              <a:gdLst>
                <a:gd name="T0" fmla="*/ 19 w 19"/>
                <a:gd name="T1" fmla="*/ 6 h 22"/>
                <a:gd name="T2" fmla="*/ 0 w 19"/>
                <a:gd name="T3" fmla="*/ 0 h 22"/>
                <a:gd name="T4" fmla="*/ 9 w 19"/>
                <a:gd name="T5" fmla="*/ 22 h 22"/>
                <a:gd name="T6" fmla="*/ 19 w 19"/>
                <a:gd name="T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19" y="6"/>
                  </a:moveTo>
                  <a:cubicBezTo>
                    <a:pt x="19" y="6"/>
                    <a:pt x="10" y="5"/>
                    <a:pt x="0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9" y="6"/>
                    <a:pt x="19" y="6"/>
                    <a:pt x="19" y="6"/>
                  </a:cubicBezTo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3" name="íš1ïḍê">
              <a:extLst>
                <a:ext uri="{FF2B5EF4-FFF2-40B4-BE49-F238E27FC236}">
                  <a16:creationId xmlns:a16="http://schemas.microsoft.com/office/drawing/2014/main" id="{5FD3A0B8-E60E-4914-832E-B9EC9C973F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7563" y="1874838"/>
              <a:ext cx="104775" cy="100013"/>
            </a:xfrm>
            <a:custGeom>
              <a:avLst/>
              <a:gdLst>
                <a:gd name="T0" fmla="*/ 16 w 32"/>
                <a:gd name="T1" fmla="*/ 0 h 30"/>
                <a:gd name="T2" fmla="*/ 1 w 32"/>
                <a:gd name="T3" fmla="*/ 14 h 30"/>
                <a:gd name="T4" fmla="*/ 14 w 32"/>
                <a:gd name="T5" fmla="*/ 30 h 30"/>
                <a:gd name="T6" fmla="*/ 16 w 32"/>
                <a:gd name="T7" fmla="*/ 30 h 30"/>
                <a:gd name="T8" fmla="*/ 31 w 32"/>
                <a:gd name="T9" fmla="*/ 16 h 30"/>
                <a:gd name="T10" fmla="*/ 17 w 32"/>
                <a:gd name="T11" fmla="*/ 0 h 30"/>
                <a:gd name="T12" fmla="*/ 16 w 32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0">
                  <a:moveTo>
                    <a:pt x="16" y="0"/>
                  </a:moveTo>
                  <a:cubicBezTo>
                    <a:pt x="8" y="0"/>
                    <a:pt x="2" y="6"/>
                    <a:pt x="1" y="14"/>
                  </a:cubicBezTo>
                  <a:cubicBezTo>
                    <a:pt x="0" y="22"/>
                    <a:pt x="6" y="29"/>
                    <a:pt x="14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23" y="30"/>
                    <a:pt x="30" y="24"/>
                    <a:pt x="31" y="16"/>
                  </a:cubicBezTo>
                  <a:cubicBezTo>
                    <a:pt x="32" y="8"/>
                    <a:pt x="26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4" name="îşḷiḋè">
              <a:extLst>
                <a:ext uri="{FF2B5EF4-FFF2-40B4-BE49-F238E27FC236}">
                  <a16:creationId xmlns:a16="http://schemas.microsoft.com/office/drawing/2014/main" id="{10255E1C-B6BF-4CCB-BDF2-69AECCBCB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4888" y="1892300"/>
              <a:ext cx="26988" cy="82550"/>
            </a:xfrm>
            <a:custGeom>
              <a:avLst/>
              <a:gdLst>
                <a:gd name="T0" fmla="*/ 7 w 8"/>
                <a:gd name="T1" fmla="*/ 0 h 25"/>
                <a:gd name="T2" fmla="*/ 1 w 8"/>
                <a:gd name="T3" fmla="*/ 10 h 25"/>
                <a:gd name="T4" fmla="*/ 8 w 8"/>
                <a:gd name="T5" fmla="*/ 25 h 25"/>
                <a:gd name="T6" fmla="*/ 8 w 8"/>
                <a:gd name="T7" fmla="*/ 24 h 25"/>
                <a:gd name="T8" fmla="*/ 7 w 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5">
                  <a:moveTo>
                    <a:pt x="7" y="0"/>
                  </a:moveTo>
                  <a:cubicBezTo>
                    <a:pt x="3" y="2"/>
                    <a:pt x="1" y="6"/>
                    <a:pt x="1" y="10"/>
                  </a:cubicBezTo>
                  <a:cubicBezTo>
                    <a:pt x="0" y="16"/>
                    <a:pt x="3" y="22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15"/>
                    <a:pt x="7" y="7"/>
                    <a:pt x="7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5" name="ï$ļîḓé">
              <a:extLst>
                <a:ext uri="{FF2B5EF4-FFF2-40B4-BE49-F238E27FC236}">
                  <a16:creationId xmlns:a16="http://schemas.microsoft.com/office/drawing/2014/main" id="{CE29FF8E-E613-4E1E-A6B4-93A9172547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2025" y="1862138"/>
              <a:ext cx="30163" cy="66675"/>
            </a:xfrm>
            <a:custGeom>
              <a:avLst/>
              <a:gdLst>
                <a:gd name="T0" fmla="*/ 3 w 9"/>
                <a:gd name="T1" fmla="*/ 0 h 20"/>
                <a:gd name="T2" fmla="*/ 3 w 9"/>
                <a:gd name="T3" fmla="*/ 0 h 20"/>
                <a:gd name="T4" fmla="*/ 1 w 9"/>
                <a:gd name="T5" fmla="*/ 11 h 20"/>
                <a:gd name="T6" fmla="*/ 5 w 9"/>
                <a:gd name="T7" fmla="*/ 20 h 20"/>
                <a:gd name="T8" fmla="*/ 5 w 9"/>
                <a:gd name="T9" fmla="*/ 20 h 20"/>
                <a:gd name="T10" fmla="*/ 8 w 9"/>
                <a:gd name="T11" fmla="*/ 11 h 20"/>
                <a:gd name="T12" fmla="*/ 3 w 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1" y="9"/>
                    <a:pt x="1" y="11"/>
                  </a:cubicBezTo>
                  <a:cubicBezTo>
                    <a:pt x="1" y="14"/>
                    <a:pt x="1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9" y="20"/>
                    <a:pt x="8" y="15"/>
                    <a:pt x="8" y="11"/>
                  </a:cubicBezTo>
                  <a:cubicBezTo>
                    <a:pt x="7" y="7"/>
                    <a:pt x="7" y="0"/>
                    <a:pt x="3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6" name="iṣľiḓé">
              <a:extLst>
                <a:ext uri="{FF2B5EF4-FFF2-40B4-BE49-F238E27FC236}">
                  <a16:creationId xmlns:a16="http://schemas.microsoft.com/office/drawing/2014/main" id="{B33B1BF9-33DA-4E82-A31E-3BCE470FC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9163" y="1828800"/>
              <a:ext cx="26988" cy="17463"/>
            </a:xfrm>
            <a:custGeom>
              <a:avLst/>
              <a:gdLst>
                <a:gd name="T0" fmla="*/ 0 w 8"/>
                <a:gd name="T1" fmla="*/ 3 h 5"/>
                <a:gd name="T2" fmla="*/ 4 w 8"/>
                <a:gd name="T3" fmla="*/ 4 h 5"/>
                <a:gd name="T4" fmla="*/ 7 w 8"/>
                <a:gd name="T5" fmla="*/ 2 h 5"/>
                <a:gd name="T6" fmla="*/ 3 w 8"/>
                <a:gd name="T7" fmla="*/ 0 h 5"/>
                <a:gd name="T8" fmla="*/ 0 w 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cubicBezTo>
                    <a:pt x="0" y="4"/>
                    <a:pt x="2" y="5"/>
                    <a:pt x="4" y="4"/>
                  </a:cubicBezTo>
                  <a:cubicBezTo>
                    <a:pt x="6" y="4"/>
                    <a:pt x="8" y="3"/>
                    <a:pt x="7" y="2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7" name="ïSliďê">
              <a:extLst>
                <a:ext uri="{FF2B5EF4-FFF2-40B4-BE49-F238E27FC236}">
                  <a16:creationId xmlns:a16="http://schemas.microsoft.com/office/drawing/2014/main" id="{C7C503B0-03E4-4424-BB52-89D58C6EF6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1825625"/>
              <a:ext cx="22225" cy="17463"/>
            </a:xfrm>
            <a:custGeom>
              <a:avLst/>
              <a:gdLst>
                <a:gd name="T0" fmla="*/ 0 w 7"/>
                <a:gd name="T1" fmla="*/ 2 h 5"/>
                <a:gd name="T2" fmla="*/ 3 w 7"/>
                <a:gd name="T3" fmla="*/ 5 h 5"/>
                <a:gd name="T4" fmla="*/ 7 w 7"/>
                <a:gd name="T5" fmla="*/ 3 h 5"/>
                <a:gd name="T6" fmla="*/ 4 w 7"/>
                <a:gd name="T7" fmla="*/ 1 h 5"/>
                <a:gd name="T8" fmla="*/ 0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cubicBezTo>
                    <a:pt x="0" y="3"/>
                    <a:pt x="1" y="4"/>
                    <a:pt x="3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8" name="îṥḻide">
              <a:extLst>
                <a:ext uri="{FF2B5EF4-FFF2-40B4-BE49-F238E27FC236}">
                  <a16:creationId xmlns:a16="http://schemas.microsoft.com/office/drawing/2014/main" id="{6F039ECE-35ED-4B4F-B141-11F07BC775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7238" y="1895475"/>
              <a:ext cx="39688" cy="36513"/>
            </a:xfrm>
            <a:custGeom>
              <a:avLst/>
              <a:gdLst>
                <a:gd name="T0" fmla="*/ 2 w 12"/>
                <a:gd name="T1" fmla="*/ 3 h 11"/>
                <a:gd name="T2" fmla="*/ 9 w 12"/>
                <a:gd name="T3" fmla="*/ 9 h 11"/>
                <a:gd name="T4" fmla="*/ 12 w 12"/>
                <a:gd name="T5" fmla="*/ 9 h 11"/>
                <a:gd name="T6" fmla="*/ 2 w 12"/>
                <a:gd name="T7" fmla="*/ 1 h 11"/>
                <a:gd name="T8" fmla="*/ 2 w 12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2" y="3"/>
                  </a:moveTo>
                  <a:cubicBezTo>
                    <a:pt x="6" y="3"/>
                    <a:pt x="9" y="6"/>
                    <a:pt x="9" y="9"/>
                  </a:cubicBezTo>
                  <a:cubicBezTo>
                    <a:pt x="9" y="11"/>
                    <a:pt x="12" y="11"/>
                    <a:pt x="12" y="9"/>
                  </a:cubicBezTo>
                  <a:cubicBezTo>
                    <a:pt x="12" y="4"/>
                    <a:pt x="7" y="0"/>
                    <a:pt x="2" y="1"/>
                  </a:cubicBezTo>
                  <a:cubicBezTo>
                    <a:pt x="0" y="1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9" name="iṡḷiḋè">
              <a:extLst>
                <a:ext uri="{FF2B5EF4-FFF2-40B4-BE49-F238E27FC236}">
                  <a16:creationId xmlns:a16="http://schemas.microsoft.com/office/drawing/2014/main" id="{8EAB244F-EF1D-4139-B2C9-B9778A4D23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4063" y="1706563"/>
              <a:ext cx="260350" cy="207963"/>
            </a:xfrm>
            <a:custGeom>
              <a:avLst/>
              <a:gdLst>
                <a:gd name="T0" fmla="*/ 5 w 79"/>
                <a:gd name="T1" fmla="*/ 42 h 63"/>
                <a:gd name="T2" fmla="*/ 15 w 79"/>
                <a:gd name="T3" fmla="*/ 62 h 63"/>
                <a:gd name="T4" fmla="*/ 24 w 79"/>
                <a:gd name="T5" fmla="*/ 61 h 63"/>
                <a:gd name="T6" fmla="*/ 25 w 79"/>
                <a:gd name="T7" fmla="*/ 55 h 63"/>
                <a:gd name="T8" fmla="*/ 28 w 79"/>
                <a:gd name="T9" fmla="*/ 33 h 63"/>
                <a:gd name="T10" fmla="*/ 39 w 79"/>
                <a:gd name="T11" fmla="*/ 30 h 63"/>
                <a:gd name="T12" fmla="*/ 57 w 79"/>
                <a:gd name="T13" fmla="*/ 30 h 63"/>
                <a:gd name="T14" fmla="*/ 73 w 79"/>
                <a:gd name="T15" fmla="*/ 28 h 63"/>
                <a:gd name="T16" fmla="*/ 73 w 79"/>
                <a:gd name="T17" fmla="*/ 7 h 63"/>
                <a:gd name="T18" fmla="*/ 51 w 79"/>
                <a:gd name="T19" fmla="*/ 0 h 63"/>
                <a:gd name="T20" fmla="*/ 0 w 79"/>
                <a:gd name="T21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63">
                  <a:moveTo>
                    <a:pt x="5" y="42"/>
                  </a:moveTo>
                  <a:cubicBezTo>
                    <a:pt x="6" y="49"/>
                    <a:pt x="9" y="59"/>
                    <a:pt x="15" y="62"/>
                  </a:cubicBezTo>
                  <a:cubicBezTo>
                    <a:pt x="18" y="63"/>
                    <a:pt x="22" y="63"/>
                    <a:pt x="24" y="61"/>
                  </a:cubicBezTo>
                  <a:cubicBezTo>
                    <a:pt x="25" y="59"/>
                    <a:pt x="25" y="57"/>
                    <a:pt x="25" y="55"/>
                  </a:cubicBezTo>
                  <a:cubicBezTo>
                    <a:pt x="24" y="47"/>
                    <a:pt x="23" y="38"/>
                    <a:pt x="28" y="33"/>
                  </a:cubicBezTo>
                  <a:cubicBezTo>
                    <a:pt x="31" y="31"/>
                    <a:pt x="35" y="30"/>
                    <a:pt x="39" y="30"/>
                  </a:cubicBezTo>
                  <a:cubicBezTo>
                    <a:pt x="45" y="29"/>
                    <a:pt x="51" y="29"/>
                    <a:pt x="57" y="30"/>
                  </a:cubicBezTo>
                  <a:cubicBezTo>
                    <a:pt x="62" y="30"/>
                    <a:pt x="68" y="31"/>
                    <a:pt x="73" y="28"/>
                  </a:cubicBezTo>
                  <a:cubicBezTo>
                    <a:pt x="79" y="23"/>
                    <a:pt x="78" y="13"/>
                    <a:pt x="73" y="7"/>
                  </a:cubicBezTo>
                  <a:cubicBezTo>
                    <a:pt x="67" y="1"/>
                    <a:pt x="59" y="0"/>
                    <a:pt x="51" y="0"/>
                  </a:cubicBezTo>
                  <a:cubicBezTo>
                    <a:pt x="31" y="0"/>
                    <a:pt x="12" y="10"/>
                    <a:pt x="0" y="26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0" name="îṧļidè">
              <a:extLst>
                <a:ext uri="{FF2B5EF4-FFF2-40B4-BE49-F238E27FC236}">
                  <a16:creationId xmlns:a16="http://schemas.microsoft.com/office/drawing/2014/main" id="{19C6D65B-A002-4335-B123-5070D2E89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1013" y="2009775"/>
              <a:ext cx="550863" cy="287338"/>
            </a:xfrm>
            <a:custGeom>
              <a:avLst/>
              <a:gdLst>
                <a:gd name="T0" fmla="*/ 7 w 167"/>
                <a:gd name="T1" fmla="*/ 65 h 87"/>
                <a:gd name="T2" fmla="*/ 1 w 167"/>
                <a:gd name="T3" fmla="*/ 52 h 87"/>
                <a:gd name="T4" fmla="*/ 11 w 167"/>
                <a:gd name="T5" fmla="*/ 39 h 87"/>
                <a:gd name="T6" fmla="*/ 84 w 167"/>
                <a:gd name="T7" fmla="*/ 0 h 87"/>
                <a:gd name="T8" fmla="*/ 140 w 167"/>
                <a:gd name="T9" fmla="*/ 20 h 87"/>
                <a:gd name="T10" fmla="*/ 160 w 167"/>
                <a:gd name="T11" fmla="*/ 35 h 87"/>
                <a:gd name="T12" fmla="*/ 155 w 167"/>
                <a:gd name="T13" fmla="*/ 72 h 87"/>
                <a:gd name="T14" fmla="*/ 118 w 167"/>
                <a:gd name="T15" fmla="*/ 86 h 87"/>
                <a:gd name="T16" fmla="*/ 79 w 167"/>
                <a:gd name="T17" fmla="*/ 80 h 87"/>
                <a:gd name="T18" fmla="*/ 11 w 167"/>
                <a:gd name="T19" fmla="*/ 64 h 87"/>
                <a:gd name="T20" fmla="*/ 7 w 167"/>
                <a:gd name="T21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87">
                  <a:moveTo>
                    <a:pt x="7" y="65"/>
                  </a:moveTo>
                  <a:cubicBezTo>
                    <a:pt x="2" y="64"/>
                    <a:pt x="0" y="57"/>
                    <a:pt x="1" y="52"/>
                  </a:cubicBezTo>
                  <a:cubicBezTo>
                    <a:pt x="3" y="47"/>
                    <a:pt x="7" y="43"/>
                    <a:pt x="11" y="39"/>
                  </a:cubicBezTo>
                  <a:cubicBezTo>
                    <a:pt x="31" y="19"/>
                    <a:pt x="56" y="0"/>
                    <a:pt x="84" y="0"/>
                  </a:cubicBezTo>
                  <a:cubicBezTo>
                    <a:pt x="104" y="0"/>
                    <a:pt x="123" y="10"/>
                    <a:pt x="140" y="20"/>
                  </a:cubicBezTo>
                  <a:cubicBezTo>
                    <a:pt x="148" y="24"/>
                    <a:pt x="155" y="28"/>
                    <a:pt x="160" y="35"/>
                  </a:cubicBezTo>
                  <a:cubicBezTo>
                    <a:pt x="167" y="47"/>
                    <a:pt x="164" y="62"/>
                    <a:pt x="155" y="72"/>
                  </a:cubicBezTo>
                  <a:cubicBezTo>
                    <a:pt x="146" y="82"/>
                    <a:pt x="132" y="86"/>
                    <a:pt x="118" y="86"/>
                  </a:cubicBezTo>
                  <a:cubicBezTo>
                    <a:pt x="105" y="87"/>
                    <a:pt x="92" y="84"/>
                    <a:pt x="79" y="80"/>
                  </a:cubicBezTo>
                  <a:cubicBezTo>
                    <a:pt x="56" y="75"/>
                    <a:pt x="34" y="69"/>
                    <a:pt x="11" y="64"/>
                  </a:cubicBezTo>
                  <a:cubicBezTo>
                    <a:pt x="7" y="65"/>
                    <a:pt x="7" y="65"/>
                    <a:pt x="7" y="65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1" name="ïśļïde">
              <a:extLst>
                <a:ext uri="{FF2B5EF4-FFF2-40B4-BE49-F238E27FC236}">
                  <a16:creationId xmlns:a16="http://schemas.microsoft.com/office/drawing/2014/main" id="{E8D09310-E056-42C3-A6DA-A1F1C6A89C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4188" y="2009775"/>
              <a:ext cx="536575" cy="220663"/>
            </a:xfrm>
            <a:custGeom>
              <a:avLst/>
              <a:gdLst>
                <a:gd name="T0" fmla="*/ 83 w 163"/>
                <a:gd name="T1" fmla="*/ 0 h 67"/>
                <a:gd name="T2" fmla="*/ 10 w 163"/>
                <a:gd name="T3" fmla="*/ 39 h 67"/>
                <a:gd name="T4" fmla="*/ 0 w 163"/>
                <a:gd name="T5" fmla="*/ 52 h 67"/>
                <a:gd name="T6" fmla="*/ 0 w 163"/>
                <a:gd name="T7" fmla="*/ 55 h 67"/>
                <a:gd name="T8" fmla="*/ 0 w 163"/>
                <a:gd name="T9" fmla="*/ 58 h 67"/>
                <a:gd name="T10" fmla="*/ 73 w 163"/>
                <a:gd name="T11" fmla="*/ 43 h 67"/>
                <a:gd name="T12" fmla="*/ 157 w 163"/>
                <a:gd name="T13" fmla="*/ 66 h 67"/>
                <a:gd name="T14" fmla="*/ 158 w 163"/>
                <a:gd name="T15" fmla="*/ 67 h 67"/>
                <a:gd name="T16" fmla="*/ 163 w 163"/>
                <a:gd name="T17" fmla="*/ 49 h 67"/>
                <a:gd name="T18" fmla="*/ 159 w 163"/>
                <a:gd name="T19" fmla="*/ 35 h 67"/>
                <a:gd name="T20" fmla="*/ 139 w 163"/>
                <a:gd name="T21" fmla="*/ 20 h 67"/>
                <a:gd name="T22" fmla="*/ 134 w 163"/>
                <a:gd name="T23" fmla="*/ 17 h 67"/>
                <a:gd name="T24" fmla="*/ 125 w 163"/>
                <a:gd name="T25" fmla="*/ 12 h 67"/>
                <a:gd name="T26" fmla="*/ 88 w 163"/>
                <a:gd name="T27" fmla="*/ 0 h 67"/>
                <a:gd name="T28" fmla="*/ 83 w 163"/>
                <a:gd name="T29" fmla="*/ 0 h 67"/>
                <a:gd name="T30" fmla="*/ 83 w 163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67">
                  <a:moveTo>
                    <a:pt x="83" y="0"/>
                  </a:moveTo>
                  <a:cubicBezTo>
                    <a:pt x="54" y="0"/>
                    <a:pt x="30" y="19"/>
                    <a:pt x="10" y="39"/>
                  </a:cubicBezTo>
                  <a:cubicBezTo>
                    <a:pt x="6" y="43"/>
                    <a:pt x="2" y="47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0" y="48"/>
                    <a:pt x="53" y="43"/>
                    <a:pt x="73" y="43"/>
                  </a:cubicBezTo>
                  <a:cubicBezTo>
                    <a:pt x="103" y="43"/>
                    <a:pt x="127" y="52"/>
                    <a:pt x="157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61" y="61"/>
                    <a:pt x="163" y="55"/>
                    <a:pt x="163" y="49"/>
                  </a:cubicBezTo>
                  <a:cubicBezTo>
                    <a:pt x="163" y="44"/>
                    <a:pt x="162" y="39"/>
                    <a:pt x="159" y="35"/>
                  </a:cubicBezTo>
                  <a:cubicBezTo>
                    <a:pt x="154" y="28"/>
                    <a:pt x="147" y="24"/>
                    <a:pt x="139" y="20"/>
                  </a:cubicBezTo>
                  <a:cubicBezTo>
                    <a:pt x="137" y="19"/>
                    <a:pt x="136" y="18"/>
                    <a:pt x="134" y="17"/>
                  </a:cubicBezTo>
                  <a:cubicBezTo>
                    <a:pt x="131" y="15"/>
                    <a:pt x="128" y="14"/>
                    <a:pt x="125" y="12"/>
                  </a:cubicBezTo>
                  <a:cubicBezTo>
                    <a:pt x="113" y="6"/>
                    <a:pt x="101" y="1"/>
                    <a:pt x="88" y="0"/>
                  </a:cubicBezTo>
                  <a:cubicBezTo>
                    <a:pt x="86" y="0"/>
                    <a:pt x="85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FFE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3" name="i$1íďè">
              <a:extLst>
                <a:ext uri="{FF2B5EF4-FFF2-40B4-BE49-F238E27FC236}">
                  <a16:creationId xmlns:a16="http://schemas.microsoft.com/office/drawing/2014/main" id="{FD8B1DB6-BC9E-4CBF-A437-1423ECBA34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2775" y="2003425"/>
              <a:ext cx="147638" cy="174625"/>
            </a:xfrm>
            <a:custGeom>
              <a:avLst/>
              <a:gdLst>
                <a:gd name="T0" fmla="*/ 42 w 45"/>
                <a:gd name="T1" fmla="*/ 2 h 53"/>
                <a:gd name="T2" fmla="*/ 1 w 45"/>
                <a:gd name="T3" fmla="*/ 50 h 53"/>
                <a:gd name="T4" fmla="*/ 4 w 45"/>
                <a:gd name="T5" fmla="*/ 51 h 53"/>
                <a:gd name="T6" fmla="*/ 43 w 45"/>
                <a:gd name="T7" fmla="*/ 5 h 53"/>
                <a:gd name="T8" fmla="*/ 42 w 45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3">
                  <a:moveTo>
                    <a:pt x="42" y="2"/>
                  </a:moveTo>
                  <a:cubicBezTo>
                    <a:pt x="23" y="13"/>
                    <a:pt x="9" y="30"/>
                    <a:pt x="1" y="50"/>
                  </a:cubicBezTo>
                  <a:cubicBezTo>
                    <a:pt x="0" y="52"/>
                    <a:pt x="4" y="53"/>
                    <a:pt x="4" y="51"/>
                  </a:cubicBezTo>
                  <a:cubicBezTo>
                    <a:pt x="12" y="32"/>
                    <a:pt x="26" y="16"/>
                    <a:pt x="43" y="5"/>
                  </a:cubicBezTo>
                  <a:cubicBezTo>
                    <a:pt x="45" y="3"/>
                    <a:pt x="44" y="0"/>
                    <a:pt x="4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4" name="îṣḻïḑê">
              <a:extLst>
                <a:ext uri="{FF2B5EF4-FFF2-40B4-BE49-F238E27FC236}">
                  <a16:creationId xmlns:a16="http://schemas.microsoft.com/office/drawing/2014/main" id="{25CE0476-BCDA-493D-A737-58E96AF7B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6450" y="2030413"/>
              <a:ext cx="66675" cy="168275"/>
            </a:xfrm>
            <a:custGeom>
              <a:avLst/>
              <a:gdLst>
                <a:gd name="T0" fmla="*/ 15 w 20"/>
                <a:gd name="T1" fmla="*/ 2 h 51"/>
                <a:gd name="T2" fmla="*/ 1 w 20"/>
                <a:gd name="T3" fmla="*/ 49 h 51"/>
                <a:gd name="T4" fmla="*/ 4 w 20"/>
                <a:gd name="T5" fmla="*/ 49 h 51"/>
                <a:gd name="T6" fmla="*/ 18 w 20"/>
                <a:gd name="T7" fmla="*/ 4 h 51"/>
                <a:gd name="T8" fmla="*/ 15 w 20"/>
                <a:gd name="T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1">
                  <a:moveTo>
                    <a:pt x="15" y="2"/>
                  </a:moveTo>
                  <a:cubicBezTo>
                    <a:pt x="5" y="16"/>
                    <a:pt x="0" y="32"/>
                    <a:pt x="1" y="49"/>
                  </a:cubicBezTo>
                  <a:cubicBezTo>
                    <a:pt x="1" y="51"/>
                    <a:pt x="5" y="51"/>
                    <a:pt x="4" y="49"/>
                  </a:cubicBezTo>
                  <a:cubicBezTo>
                    <a:pt x="4" y="32"/>
                    <a:pt x="8" y="17"/>
                    <a:pt x="18" y="4"/>
                  </a:cubicBezTo>
                  <a:cubicBezTo>
                    <a:pt x="20" y="2"/>
                    <a:pt x="17" y="0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5" name="íŝ1îḑè">
              <a:extLst>
                <a:ext uri="{FF2B5EF4-FFF2-40B4-BE49-F238E27FC236}">
                  <a16:creationId xmlns:a16="http://schemas.microsoft.com/office/drawing/2014/main" id="{88058628-ACB9-40B2-80B6-29237063EF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78688" y="2073275"/>
              <a:ext cx="33338" cy="184150"/>
            </a:xfrm>
            <a:custGeom>
              <a:avLst/>
              <a:gdLst>
                <a:gd name="T0" fmla="*/ 6 w 10"/>
                <a:gd name="T1" fmla="*/ 2 h 56"/>
                <a:gd name="T2" fmla="*/ 0 w 10"/>
                <a:gd name="T3" fmla="*/ 53 h 56"/>
                <a:gd name="T4" fmla="*/ 4 w 10"/>
                <a:gd name="T5" fmla="*/ 53 h 56"/>
                <a:gd name="T6" fmla="*/ 10 w 10"/>
                <a:gd name="T7" fmla="*/ 2 h 56"/>
                <a:gd name="T8" fmla="*/ 6 w 10"/>
                <a:gd name="T9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6">
                  <a:moveTo>
                    <a:pt x="6" y="2"/>
                  </a:moveTo>
                  <a:cubicBezTo>
                    <a:pt x="4" y="19"/>
                    <a:pt x="2" y="36"/>
                    <a:pt x="0" y="53"/>
                  </a:cubicBezTo>
                  <a:cubicBezTo>
                    <a:pt x="0" y="56"/>
                    <a:pt x="4" y="56"/>
                    <a:pt x="4" y="53"/>
                  </a:cubicBezTo>
                  <a:cubicBezTo>
                    <a:pt x="6" y="36"/>
                    <a:pt x="8" y="19"/>
                    <a:pt x="10" y="2"/>
                  </a:cubicBezTo>
                  <a:cubicBezTo>
                    <a:pt x="10" y="0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6" name="ïsliḑe">
              <a:extLst>
                <a:ext uri="{FF2B5EF4-FFF2-40B4-BE49-F238E27FC236}">
                  <a16:creationId xmlns:a16="http://schemas.microsoft.com/office/drawing/2014/main" id="{012C67C4-4DAE-4C5D-940F-FB91D47D79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3200" y="5761038"/>
              <a:ext cx="822325" cy="473075"/>
            </a:xfrm>
            <a:custGeom>
              <a:avLst/>
              <a:gdLst>
                <a:gd name="T0" fmla="*/ 15 w 249"/>
                <a:gd name="T1" fmla="*/ 120 h 144"/>
                <a:gd name="T2" fmla="*/ 247 w 249"/>
                <a:gd name="T3" fmla="*/ 131 h 144"/>
                <a:gd name="T4" fmla="*/ 159 w 249"/>
                <a:gd name="T5" fmla="*/ 86 h 144"/>
                <a:gd name="T6" fmla="*/ 172 w 249"/>
                <a:gd name="T7" fmla="*/ 39 h 144"/>
                <a:gd name="T8" fmla="*/ 0 w 249"/>
                <a:gd name="T9" fmla="*/ 0 h 144"/>
                <a:gd name="T10" fmla="*/ 15 w 249"/>
                <a:gd name="T11" fmla="*/ 12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144">
                  <a:moveTo>
                    <a:pt x="15" y="120"/>
                  </a:moveTo>
                  <a:cubicBezTo>
                    <a:pt x="20" y="126"/>
                    <a:pt x="245" y="144"/>
                    <a:pt x="247" y="131"/>
                  </a:cubicBezTo>
                  <a:cubicBezTo>
                    <a:pt x="249" y="118"/>
                    <a:pt x="169" y="98"/>
                    <a:pt x="159" y="86"/>
                  </a:cubicBezTo>
                  <a:cubicBezTo>
                    <a:pt x="149" y="73"/>
                    <a:pt x="163" y="54"/>
                    <a:pt x="172" y="39"/>
                  </a:cubicBezTo>
                  <a:cubicBezTo>
                    <a:pt x="172" y="39"/>
                    <a:pt x="72" y="2"/>
                    <a:pt x="0" y="0"/>
                  </a:cubicBezTo>
                  <a:cubicBezTo>
                    <a:pt x="0" y="0"/>
                    <a:pt x="9" y="114"/>
                    <a:pt x="15" y="120"/>
                  </a:cubicBezTo>
                  <a:close/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7" name="iṧ1ïḋé">
              <a:extLst>
                <a:ext uri="{FF2B5EF4-FFF2-40B4-BE49-F238E27FC236}">
                  <a16:creationId xmlns:a16="http://schemas.microsoft.com/office/drawing/2014/main" id="{43D6CEF1-2EE6-453A-9088-B2261C2A70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7550" y="5988050"/>
              <a:ext cx="241300" cy="65088"/>
            </a:xfrm>
            <a:custGeom>
              <a:avLst/>
              <a:gdLst>
                <a:gd name="T0" fmla="*/ 3 w 73"/>
                <a:gd name="T1" fmla="*/ 18 h 20"/>
                <a:gd name="T2" fmla="*/ 49 w 73"/>
                <a:gd name="T3" fmla="*/ 19 h 20"/>
                <a:gd name="T4" fmla="*/ 73 w 73"/>
                <a:gd name="T5" fmla="*/ 8 h 20"/>
                <a:gd name="T6" fmla="*/ 49 w 73"/>
                <a:gd name="T7" fmla="*/ 2 h 20"/>
                <a:gd name="T8" fmla="*/ 4 w 73"/>
                <a:gd name="T9" fmla="*/ 11 h 20"/>
                <a:gd name="T10" fmla="*/ 5 w 73"/>
                <a:gd name="T11" fmla="*/ 15 h 20"/>
                <a:gd name="T12" fmla="*/ 39 w 73"/>
                <a:gd name="T13" fmla="*/ 7 h 20"/>
                <a:gd name="T14" fmla="*/ 55 w 73"/>
                <a:gd name="T15" fmla="*/ 5 h 20"/>
                <a:gd name="T16" fmla="*/ 65 w 73"/>
                <a:gd name="T17" fmla="*/ 6 h 20"/>
                <a:gd name="T18" fmla="*/ 66 w 73"/>
                <a:gd name="T19" fmla="*/ 10 h 20"/>
                <a:gd name="T20" fmla="*/ 35 w 73"/>
                <a:gd name="T21" fmla="*/ 16 h 20"/>
                <a:gd name="T22" fmla="*/ 3 w 73"/>
                <a:gd name="T23" fmla="*/ 14 h 20"/>
                <a:gd name="T24" fmla="*/ 3 w 73"/>
                <a:gd name="T2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20">
                  <a:moveTo>
                    <a:pt x="3" y="18"/>
                  </a:moveTo>
                  <a:cubicBezTo>
                    <a:pt x="18" y="19"/>
                    <a:pt x="34" y="20"/>
                    <a:pt x="49" y="19"/>
                  </a:cubicBezTo>
                  <a:cubicBezTo>
                    <a:pt x="54" y="18"/>
                    <a:pt x="73" y="16"/>
                    <a:pt x="73" y="8"/>
                  </a:cubicBezTo>
                  <a:cubicBezTo>
                    <a:pt x="73" y="0"/>
                    <a:pt x="54" y="2"/>
                    <a:pt x="49" y="2"/>
                  </a:cubicBezTo>
                  <a:cubicBezTo>
                    <a:pt x="34" y="4"/>
                    <a:pt x="19" y="8"/>
                    <a:pt x="4" y="11"/>
                  </a:cubicBezTo>
                  <a:cubicBezTo>
                    <a:pt x="2" y="12"/>
                    <a:pt x="3" y="15"/>
                    <a:pt x="5" y="15"/>
                  </a:cubicBezTo>
                  <a:cubicBezTo>
                    <a:pt x="17" y="12"/>
                    <a:pt x="28" y="10"/>
                    <a:pt x="39" y="7"/>
                  </a:cubicBezTo>
                  <a:cubicBezTo>
                    <a:pt x="44" y="6"/>
                    <a:pt x="50" y="5"/>
                    <a:pt x="55" y="5"/>
                  </a:cubicBezTo>
                  <a:cubicBezTo>
                    <a:pt x="58" y="5"/>
                    <a:pt x="61" y="5"/>
                    <a:pt x="65" y="6"/>
                  </a:cubicBezTo>
                  <a:cubicBezTo>
                    <a:pt x="68" y="7"/>
                    <a:pt x="70" y="8"/>
                    <a:pt x="66" y="10"/>
                  </a:cubicBezTo>
                  <a:cubicBezTo>
                    <a:pt x="57" y="16"/>
                    <a:pt x="46" y="16"/>
                    <a:pt x="35" y="16"/>
                  </a:cubicBezTo>
                  <a:cubicBezTo>
                    <a:pt x="24" y="16"/>
                    <a:pt x="14" y="15"/>
                    <a:pt x="3" y="14"/>
                  </a:cubicBezTo>
                  <a:cubicBezTo>
                    <a:pt x="0" y="14"/>
                    <a:pt x="0" y="17"/>
                    <a:pt x="3" y="18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8" name="iŝľïďê">
              <a:extLst>
                <a:ext uri="{FF2B5EF4-FFF2-40B4-BE49-F238E27FC236}">
                  <a16:creationId xmlns:a16="http://schemas.microsoft.com/office/drawing/2014/main" id="{DC8337BD-DF38-4ABB-932C-AFDB2F2AC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7550" y="5905500"/>
              <a:ext cx="171450" cy="144463"/>
            </a:xfrm>
            <a:custGeom>
              <a:avLst/>
              <a:gdLst>
                <a:gd name="T0" fmla="*/ 6 w 52"/>
                <a:gd name="T1" fmla="*/ 40 h 44"/>
                <a:gd name="T2" fmla="*/ 40 w 52"/>
                <a:gd name="T3" fmla="*/ 24 h 44"/>
                <a:gd name="T4" fmla="*/ 50 w 52"/>
                <a:gd name="T5" fmla="*/ 8 h 44"/>
                <a:gd name="T6" fmla="*/ 29 w 52"/>
                <a:gd name="T7" fmla="*/ 10 h 44"/>
                <a:gd name="T8" fmla="*/ 2 w 52"/>
                <a:gd name="T9" fmla="*/ 40 h 44"/>
                <a:gd name="T10" fmla="*/ 5 w 52"/>
                <a:gd name="T11" fmla="*/ 42 h 44"/>
                <a:gd name="T12" fmla="*/ 24 w 52"/>
                <a:gd name="T13" fmla="*/ 19 h 44"/>
                <a:gd name="T14" fmla="*/ 33 w 52"/>
                <a:gd name="T15" fmla="*/ 12 h 44"/>
                <a:gd name="T16" fmla="*/ 39 w 52"/>
                <a:gd name="T17" fmla="*/ 9 h 44"/>
                <a:gd name="T18" fmla="*/ 45 w 52"/>
                <a:gd name="T19" fmla="*/ 14 h 44"/>
                <a:gd name="T20" fmla="*/ 33 w 52"/>
                <a:gd name="T21" fmla="*/ 24 h 44"/>
                <a:gd name="T22" fmla="*/ 5 w 52"/>
                <a:gd name="T23" fmla="*/ 36 h 44"/>
                <a:gd name="T24" fmla="*/ 6 w 52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44">
                  <a:moveTo>
                    <a:pt x="6" y="40"/>
                  </a:moveTo>
                  <a:cubicBezTo>
                    <a:pt x="17" y="35"/>
                    <a:pt x="30" y="31"/>
                    <a:pt x="40" y="24"/>
                  </a:cubicBezTo>
                  <a:cubicBezTo>
                    <a:pt x="44" y="21"/>
                    <a:pt x="52" y="14"/>
                    <a:pt x="50" y="8"/>
                  </a:cubicBezTo>
                  <a:cubicBezTo>
                    <a:pt x="46" y="0"/>
                    <a:pt x="34" y="7"/>
                    <a:pt x="29" y="10"/>
                  </a:cubicBezTo>
                  <a:cubicBezTo>
                    <a:pt x="18" y="18"/>
                    <a:pt x="9" y="28"/>
                    <a:pt x="2" y="40"/>
                  </a:cubicBezTo>
                  <a:cubicBezTo>
                    <a:pt x="0" y="42"/>
                    <a:pt x="4" y="44"/>
                    <a:pt x="5" y="42"/>
                  </a:cubicBezTo>
                  <a:cubicBezTo>
                    <a:pt x="10" y="33"/>
                    <a:pt x="17" y="25"/>
                    <a:pt x="24" y="19"/>
                  </a:cubicBezTo>
                  <a:cubicBezTo>
                    <a:pt x="27" y="16"/>
                    <a:pt x="30" y="14"/>
                    <a:pt x="33" y="12"/>
                  </a:cubicBezTo>
                  <a:cubicBezTo>
                    <a:pt x="35" y="11"/>
                    <a:pt x="37" y="9"/>
                    <a:pt x="39" y="9"/>
                  </a:cubicBezTo>
                  <a:cubicBezTo>
                    <a:pt x="42" y="8"/>
                    <a:pt x="46" y="10"/>
                    <a:pt x="45" y="14"/>
                  </a:cubicBezTo>
                  <a:cubicBezTo>
                    <a:pt x="44" y="18"/>
                    <a:pt x="36" y="22"/>
                    <a:pt x="33" y="24"/>
                  </a:cubicBezTo>
                  <a:cubicBezTo>
                    <a:pt x="24" y="29"/>
                    <a:pt x="14" y="33"/>
                    <a:pt x="5" y="36"/>
                  </a:cubicBezTo>
                  <a:cubicBezTo>
                    <a:pt x="3" y="37"/>
                    <a:pt x="4" y="40"/>
                    <a:pt x="6" y="40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9" name="iŝľíḍé">
              <a:extLst>
                <a:ext uri="{FF2B5EF4-FFF2-40B4-BE49-F238E27FC236}">
                  <a16:creationId xmlns:a16="http://schemas.microsoft.com/office/drawing/2014/main" id="{C9DC0D34-BC40-49B6-BAC9-0100AAF93B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7550" y="6034088"/>
              <a:ext cx="76200" cy="128588"/>
            </a:xfrm>
            <a:custGeom>
              <a:avLst/>
              <a:gdLst>
                <a:gd name="T0" fmla="*/ 1 w 23"/>
                <a:gd name="T1" fmla="*/ 4 h 39"/>
                <a:gd name="T2" fmla="*/ 19 w 23"/>
                <a:gd name="T3" fmla="*/ 37 h 39"/>
                <a:gd name="T4" fmla="*/ 22 w 23"/>
                <a:gd name="T5" fmla="*/ 36 h 39"/>
                <a:gd name="T6" fmla="*/ 4 w 23"/>
                <a:gd name="T7" fmla="*/ 3 h 39"/>
                <a:gd name="T8" fmla="*/ 1 w 23"/>
                <a:gd name="T9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9">
                  <a:moveTo>
                    <a:pt x="1" y="4"/>
                  </a:moveTo>
                  <a:cubicBezTo>
                    <a:pt x="6" y="16"/>
                    <a:pt x="12" y="27"/>
                    <a:pt x="19" y="37"/>
                  </a:cubicBezTo>
                  <a:cubicBezTo>
                    <a:pt x="20" y="39"/>
                    <a:pt x="23" y="38"/>
                    <a:pt x="22" y="36"/>
                  </a:cubicBezTo>
                  <a:cubicBezTo>
                    <a:pt x="15" y="25"/>
                    <a:pt x="9" y="14"/>
                    <a:pt x="4" y="3"/>
                  </a:cubicBezTo>
                  <a:cubicBezTo>
                    <a:pt x="3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8" name="íṣlïḓè">
              <a:extLst>
                <a:ext uri="{FF2B5EF4-FFF2-40B4-BE49-F238E27FC236}">
                  <a16:creationId xmlns:a16="http://schemas.microsoft.com/office/drawing/2014/main" id="{E18A06C3-2427-464A-907A-301201525A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0725" y="6043613"/>
              <a:ext cx="152400" cy="39688"/>
            </a:xfrm>
            <a:custGeom>
              <a:avLst/>
              <a:gdLst>
                <a:gd name="T0" fmla="*/ 2 w 46"/>
                <a:gd name="T1" fmla="*/ 4 h 12"/>
                <a:gd name="T2" fmla="*/ 43 w 46"/>
                <a:gd name="T3" fmla="*/ 12 h 12"/>
                <a:gd name="T4" fmla="*/ 44 w 46"/>
                <a:gd name="T5" fmla="*/ 8 h 12"/>
                <a:gd name="T6" fmla="*/ 2 w 46"/>
                <a:gd name="T7" fmla="*/ 0 h 12"/>
                <a:gd name="T8" fmla="*/ 2 w 46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">
                  <a:moveTo>
                    <a:pt x="2" y="4"/>
                  </a:moveTo>
                  <a:cubicBezTo>
                    <a:pt x="16" y="5"/>
                    <a:pt x="30" y="8"/>
                    <a:pt x="43" y="12"/>
                  </a:cubicBezTo>
                  <a:cubicBezTo>
                    <a:pt x="45" y="12"/>
                    <a:pt x="46" y="9"/>
                    <a:pt x="44" y="8"/>
                  </a:cubicBezTo>
                  <a:cubicBezTo>
                    <a:pt x="30" y="5"/>
                    <a:pt x="16" y="2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9" name="í$ḷiďe">
              <a:extLst>
                <a:ext uri="{FF2B5EF4-FFF2-40B4-BE49-F238E27FC236}">
                  <a16:creationId xmlns:a16="http://schemas.microsoft.com/office/drawing/2014/main" id="{93C775D8-88F0-48FC-BB98-22D06B8D58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457575"/>
              <a:ext cx="1547813" cy="2438400"/>
            </a:xfrm>
            <a:custGeom>
              <a:avLst/>
              <a:gdLst>
                <a:gd name="T0" fmla="*/ 119 w 469"/>
                <a:gd name="T1" fmla="*/ 550 h 740"/>
                <a:gd name="T2" fmla="*/ 162 w 469"/>
                <a:gd name="T3" fmla="*/ 401 h 740"/>
                <a:gd name="T4" fmla="*/ 53 w 469"/>
                <a:gd name="T5" fmla="*/ 183 h 740"/>
                <a:gd name="T6" fmla="*/ 0 w 469"/>
                <a:gd name="T7" fmla="*/ 24 h 740"/>
                <a:gd name="T8" fmla="*/ 329 w 469"/>
                <a:gd name="T9" fmla="*/ 0 h 740"/>
                <a:gd name="T10" fmla="*/ 422 w 469"/>
                <a:gd name="T11" fmla="*/ 404 h 740"/>
                <a:gd name="T12" fmla="*/ 254 w 469"/>
                <a:gd name="T13" fmla="*/ 660 h 740"/>
                <a:gd name="T14" fmla="*/ 207 w 469"/>
                <a:gd name="T15" fmla="*/ 739 h 740"/>
                <a:gd name="T16" fmla="*/ 95 w 469"/>
                <a:gd name="T17" fmla="*/ 722 h 740"/>
                <a:gd name="T18" fmla="*/ 140 w 469"/>
                <a:gd name="T19" fmla="*/ 704 h 740"/>
                <a:gd name="T20" fmla="*/ 98 w 469"/>
                <a:gd name="T21" fmla="*/ 562 h 740"/>
                <a:gd name="T22" fmla="*/ 119 w 469"/>
                <a:gd name="T23" fmla="*/ 55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740">
                  <a:moveTo>
                    <a:pt x="119" y="550"/>
                  </a:moveTo>
                  <a:cubicBezTo>
                    <a:pt x="119" y="550"/>
                    <a:pt x="171" y="475"/>
                    <a:pt x="162" y="401"/>
                  </a:cubicBezTo>
                  <a:cubicBezTo>
                    <a:pt x="154" y="328"/>
                    <a:pt x="93" y="244"/>
                    <a:pt x="53" y="183"/>
                  </a:cubicBezTo>
                  <a:cubicBezTo>
                    <a:pt x="9" y="115"/>
                    <a:pt x="0" y="24"/>
                    <a:pt x="0" y="24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9" y="0"/>
                    <a:pt x="469" y="225"/>
                    <a:pt x="422" y="404"/>
                  </a:cubicBezTo>
                  <a:cubicBezTo>
                    <a:pt x="375" y="584"/>
                    <a:pt x="254" y="660"/>
                    <a:pt x="254" y="660"/>
                  </a:cubicBezTo>
                  <a:cubicBezTo>
                    <a:pt x="254" y="660"/>
                    <a:pt x="224" y="721"/>
                    <a:pt x="207" y="739"/>
                  </a:cubicBezTo>
                  <a:cubicBezTo>
                    <a:pt x="207" y="739"/>
                    <a:pt x="146" y="740"/>
                    <a:pt x="95" y="722"/>
                  </a:cubicBezTo>
                  <a:cubicBezTo>
                    <a:pt x="140" y="704"/>
                    <a:pt x="140" y="704"/>
                    <a:pt x="140" y="704"/>
                  </a:cubicBezTo>
                  <a:cubicBezTo>
                    <a:pt x="98" y="562"/>
                    <a:pt x="98" y="562"/>
                    <a:pt x="98" y="562"/>
                  </a:cubicBezTo>
                  <a:cubicBezTo>
                    <a:pt x="119" y="550"/>
                    <a:pt x="119" y="550"/>
                    <a:pt x="119" y="550"/>
                  </a:cubicBezTo>
                </a:path>
              </a:pathLst>
            </a:cu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0" name="ïsļiḍe">
              <a:extLst>
                <a:ext uri="{FF2B5EF4-FFF2-40B4-BE49-F238E27FC236}">
                  <a16:creationId xmlns:a16="http://schemas.microsoft.com/office/drawing/2014/main" id="{B541CD8B-EBB9-4167-8450-C7E91229C2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1750" y="5308600"/>
              <a:ext cx="554038" cy="912813"/>
            </a:xfrm>
            <a:custGeom>
              <a:avLst/>
              <a:gdLst>
                <a:gd name="T0" fmla="*/ 5 w 168"/>
                <a:gd name="T1" fmla="*/ 49 h 277"/>
                <a:gd name="T2" fmla="*/ 62 w 168"/>
                <a:gd name="T3" fmla="*/ 274 h 277"/>
                <a:gd name="T4" fmla="*/ 80 w 168"/>
                <a:gd name="T5" fmla="*/ 177 h 277"/>
                <a:gd name="T6" fmla="*/ 168 w 168"/>
                <a:gd name="T7" fmla="*/ 143 h 277"/>
                <a:gd name="T8" fmla="*/ 115 w 168"/>
                <a:gd name="T9" fmla="*/ 0 h 277"/>
                <a:gd name="T10" fmla="*/ 5 w 168"/>
                <a:gd name="T11" fmla="*/ 4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277">
                  <a:moveTo>
                    <a:pt x="5" y="49"/>
                  </a:moveTo>
                  <a:cubicBezTo>
                    <a:pt x="0" y="55"/>
                    <a:pt x="49" y="277"/>
                    <a:pt x="62" y="274"/>
                  </a:cubicBezTo>
                  <a:cubicBezTo>
                    <a:pt x="76" y="272"/>
                    <a:pt x="71" y="190"/>
                    <a:pt x="80" y="177"/>
                  </a:cubicBezTo>
                  <a:cubicBezTo>
                    <a:pt x="89" y="164"/>
                    <a:pt x="129" y="158"/>
                    <a:pt x="168" y="143"/>
                  </a:cubicBezTo>
                  <a:cubicBezTo>
                    <a:pt x="168" y="143"/>
                    <a:pt x="135" y="69"/>
                    <a:pt x="115" y="0"/>
                  </a:cubicBezTo>
                  <a:cubicBezTo>
                    <a:pt x="115" y="0"/>
                    <a:pt x="9" y="42"/>
                    <a:pt x="5" y="49"/>
                  </a:cubicBezTo>
                </a:path>
              </a:pathLst>
            </a:custGeom>
            <a:solidFill>
              <a:srgbClr val="4D3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1" name="íṧľíḓê">
              <a:extLst>
                <a:ext uri="{FF2B5EF4-FFF2-40B4-BE49-F238E27FC236}">
                  <a16:creationId xmlns:a16="http://schemas.microsoft.com/office/drawing/2014/main" id="{8213A257-1D94-46DA-B1C5-142519BB0D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5275" y="5495925"/>
              <a:ext cx="60325" cy="60325"/>
            </a:xfrm>
            <a:custGeom>
              <a:avLst/>
              <a:gdLst>
                <a:gd name="T0" fmla="*/ 3 w 18"/>
                <a:gd name="T1" fmla="*/ 0 h 18"/>
                <a:gd name="T2" fmla="*/ 1 w 18"/>
                <a:gd name="T3" fmla="*/ 1 h 18"/>
                <a:gd name="T4" fmla="*/ 2 w 18"/>
                <a:gd name="T5" fmla="*/ 4 h 18"/>
                <a:gd name="T6" fmla="*/ 13 w 18"/>
                <a:gd name="T7" fmla="*/ 16 h 18"/>
                <a:gd name="T8" fmla="*/ 15 w 18"/>
                <a:gd name="T9" fmla="*/ 18 h 18"/>
                <a:gd name="T10" fmla="*/ 16 w 18"/>
                <a:gd name="T11" fmla="*/ 17 h 18"/>
                <a:gd name="T12" fmla="*/ 17 w 18"/>
                <a:gd name="T13" fmla="*/ 14 h 18"/>
                <a:gd name="T14" fmla="*/ 4 w 18"/>
                <a:gd name="T15" fmla="*/ 0 h 18"/>
                <a:gd name="T16" fmla="*/ 3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7"/>
                    <a:pt x="11" y="11"/>
                    <a:pt x="13" y="16"/>
                  </a:cubicBezTo>
                  <a:cubicBezTo>
                    <a:pt x="13" y="17"/>
                    <a:pt x="14" y="18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7" y="17"/>
                    <a:pt x="18" y="16"/>
                    <a:pt x="17" y="14"/>
                  </a:cubicBezTo>
                  <a:cubicBezTo>
                    <a:pt x="14" y="8"/>
                    <a:pt x="10" y="3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2" name="íṥḷiḑê">
              <a:extLst>
                <a:ext uri="{FF2B5EF4-FFF2-40B4-BE49-F238E27FC236}">
                  <a16:creationId xmlns:a16="http://schemas.microsoft.com/office/drawing/2014/main" id="{3D6D97CC-6468-44B3-859B-9D652D6B5B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5438" y="5578475"/>
              <a:ext cx="36513" cy="73025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2 h 22"/>
                <a:gd name="T4" fmla="*/ 1 w 11"/>
                <a:gd name="T5" fmla="*/ 18 h 22"/>
                <a:gd name="T6" fmla="*/ 2 w 11"/>
                <a:gd name="T7" fmla="*/ 21 h 22"/>
                <a:gd name="T8" fmla="*/ 3 w 11"/>
                <a:gd name="T9" fmla="*/ 22 h 22"/>
                <a:gd name="T10" fmla="*/ 5 w 11"/>
                <a:gd name="T11" fmla="*/ 21 h 22"/>
                <a:gd name="T12" fmla="*/ 11 w 11"/>
                <a:gd name="T13" fmla="*/ 2 h 22"/>
                <a:gd name="T14" fmla="*/ 9 w 11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7" y="0"/>
                    <a:pt x="6" y="1"/>
                    <a:pt x="6" y="2"/>
                  </a:cubicBezTo>
                  <a:cubicBezTo>
                    <a:pt x="6" y="8"/>
                    <a:pt x="4" y="14"/>
                    <a:pt x="1" y="18"/>
                  </a:cubicBezTo>
                  <a:cubicBezTo>
                    <a:pt x="0" y="19"/>
                    <a:pt x="1" y="21"/>
                    <a:pt x="2" y="21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4" y="22"/>
                    <a:pt x="4" y="21"/>
                    <a:pt x="5" y="21"/>
                  </a:cubicBezTo>
                  <a:cubicBezTo>
                    <a:pt x="9" y="16"/>
                    <a:pt x="11" y="9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3" name="ïṡḷîḑê">
              <a:extLst>
                <a:ext uri="{FF2B5EF4-FFF2-40B4-BE49-F238E27FC236}">
                  <a16:creationId xmlns:a16="http://schemas.microsoft.com/office/drawing/2014/main" id="{5081A336-26EC-4C2D-BE51-605357D18C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7163" y="5489575"/>
              <a:ext cx="149225" cy="198438"/>
            </a:xfrm>
            <a:custGeom>
              <a:avLst/>
              <a:gdLst>
                <a:gd name="T0" fmla="*/ 22 w 45"/>
                <a:gd name="T1" fmla="*/ 0 h 60"/>
                <a:gd name="T2" fmla="*/ 22 w 45"/>
                <a:gd name="T3" fmla="*/ 0 h 60"/>
                <a:gd name="T4" fmla="*/ 0 w 45"/>
                <a:gd name="T5" fmla="*/ 29 h 60"/>
                <a:gd name="T6" fmla="*/ 31 w 45"/>
                <a:gd name="T7" fmla="*/ 60 h 60"/>
                <a:gd name="T8" fmla="*/ 44 w 45"/>
                <a:gd name="T9" fmla="*/ 57 h 60"/>
                <a:gd name="T10" fmla="*/ 45 w 45"/>
                <a:gd name="T11" fmla="*/ 54 h 60"/>
                <a:gd name="T12" fmla="*/ 43 w 45"/>
                <a:gd name="T13" fmla="*/ 53 h 60"/>
                <a:gd name="T14" fmla="*/ 42 w 45"/>
                <a:gd name="T15" fmla="*/ 53 h 60"/>
                <a:gd name="T16" fmla="*/ 31 w 45"/>
                <a:gd name="T17" fmla="*/ 56 h 60"/>
                <a:gd name="T18" fmla="*/ 12 w 45"/>
                <a:gd name="T19" fmla="*/ 48 h 60"/>
                <a:gd name="T20" fmla="*/ 4 w 45"/>
                <a:gd name="T21" fmla="*/ 29 h 60"/>
                <a:gd name="T22" fmla="*/ 23 w 45"/>
                <a:gd name="T23" fmla="*/ 4 h 60"/>
                <a:gd name="T24" fmla="*/ 25 w 45"/>
                <a:gd name="T25" fmla="*/ 1 h 60"/>
                <a:gd name="T26" fmla="*/ 22 w 45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60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4"/>
                    <a:pt x="0" y="15"/>
                    <a:pt x="0" y="29"/>
                  </a:cubicBezTo>
                  <a:cubicBezTo>
                    <a:pt x="0" y="46"/>
                    <a:pt x="14" y="60"/>
                    <a:pt x="31" y="60"/>
                  </a:cubicBezTo>
                  <a:cubicBezTo>
                    <a:pt x="36" y="60"/>
                    <a:pt x="40" y="59"/>
                    <a:pt x="44" y="57"/>
                  </a:cubicBezTo>
                  <a:cubicBezTo>
                    <a:pt x="45" y="57"/>
                    <a:pt x="45" y="56"/>
                    <a:pt x="45" y="54"/>
                  </a:cubicBezTo>
                  <a:cubicBezTo>
                    <a:pt x="45" y="54"/>
                    <a:pt x="44" y="53"/>
                    <a:pt x="43" y="53"/>
                  </a:cubicBezTo>
                  <a:cubicBezTo>
                    <a:pt x="43" y="53"/>
                    <a:pt x="42" y="53"/>
                    <a:pt x="42" y="53"/>
                  </a:cubicBezTo>
                  <a:cubicBezTo>
                    <a:pt x="39" y="55"/>
                    <a:pt x="35" y="56"/>
                    <a:pt x="31" y="56"/>
                  </a:cubicBezTo>
                  <a:cubicBezTo>
                    <a:pt x="24" y="56"/>
                    <a:pt x="17" y="53"/>
                    <a:pt x="12" y="48"/>
                  </a:cubicBezTo>
                  <a:cubicBezTo>
                    <a:pt x="7" y="43"/>
                    <a:pt x="4" y="37"/>
                    <a:pt x="4" y="29"/>
                  </a:cubicBezTo>
                  <a:cubicBezTo>
                    <a:pt x="4" y="17"/>
                    <a:pt x="12" y="7"/>
                    <a:pt x="23" y="4"/>
                  </a:cubicBezTo>
                  <a:cubicBezTo>
                    <a:pt x="24" y="4"/>
                    <a:pt x="25" y="2"/>
                    <a:pt x="25" y="1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4" name="îs1îḑe">
              <a:extLst>
                <a:ext uri="{FF2B5EF4-FFF2-40B4-BE49-F238E27FC236}">
                  <a16:creationId xmlns:a16="http://schemas.microsoft.com/office/drawing/2014/main" id="{E1D21995-7AE5-42A4-8CC5-9C2D48590B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3675" y="5510213"/>
              <a:ext cx="134938" cy="144463"/>
            </a:xfrm>
            <a:custGeom>
              <a:avLst/>
              <a:gdLst>
                <a:gd name="T0" fmla="*/ 48 w 85"/>
                <a:gd name="T1" fmla="*/ 0 h 91"/>
                <a:gd name="T2" fmla="*/ 31 w 85"/>
                <a:gd name="T3" fmla="*/ 29 h 91"/>
                <a:gd name="T4" fmla="*/ 0 w 85"/>
                <a:gd name="T5" fmla="*/ 27 h 91"/>
                <a:gd name="T6" fmla="*/ 17 w 85"/>
                <a:gd name="T7" fmla="*/ 50 h 91"/>
                <a:gd name="T8" fmla="*/ 8 w 85"/>
                <a:gd name="T9" fmla="*/ 83 h 91"/>
                <a:gd name="T10" fmla="*/ 35 w 85"/>
                <a:gd name="T11" fmla="*/ 70 h 91"/>
                <a:gd name="T12" fmla="*/ 62 w 85"/>
                <a:gd name="T13" fmla="*/ 91 h 91"/>
                <a:gd name="T14" fmla="*/ 60 w 85"/>
                <a:gd name="T15" fmla="*/ 58 h 91"/>
                <a:gd name="T16" fmla="*/ 85 w 85"/>
                <a:gd name="T17" fmla="*/ 37 h 91"/>
                <a:gd name="T18" fmla="*/ 56 w 85"/>
                <a:gd name="T19" fmla="*/ 31 h 91"/>
                <a:gd name="T20" fmla="*/ 48 w 85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1">
                  <a:moveTo>
                    <a:pt x="48" y="0"/>
                  </a:moveTo>
                  <a:lnTo>
                    <a:pt x="31" y="29"/>
                  </a:lnTo>
                  <a:lnTo>
                    <a:pt x="0" y="27"/>
                  </a:lnTo>
                  <a:lnTo>
                    <a:pt x="17" y="50"/>
                  </a:lnTo>
                  <a:lnTo>
                    <a:pt x="8" y="83"/>
                  </a:lnTo>
                  <a:lnTo>
                    <a:pt x="35" y="70"/>
                  </a:lnTo>
                  <a:lnTo>
                    <a:pt x="62" y="91"/>
                  </a:lnTo>
                  <a:lnTo>
                    <a:pt x="60" y="58"/>
                  </a:lnTo>
                  <a:lnTo>
                    <a:pt x="85" y="37"/>
                  </a:lnTo>
                  <a:lnTo>
                    <a:pt x="56" y="3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5" name="ïşḷídê">
              <a:extLst>
                <a:ext uri="{FF2B5EF4-FFF2-40B4-BE49-F238E27FC236}">
                  <a16:creationId xmlns:a16="http://schemas.microsoft.com/office/drawing/2014/main" id="{E77FC2F7-EAB0-4A90-B51E-6DF6680669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3675" y="5510213"/>
              <a:ext cx="134938" cy="144463"/>
            </a:xfrm>
            <a:custGeom>
              <a:avLst/>
              <a:gdLst>
                <a:gd name="T0" fmla="*/ 48 w 85"/>
                <a:gd name="T1" fmla="*/ 0 h 91"/>
                <a:gd name="T2" fmla="*/ 31 w 85"/>
                <a:gd name="T3" fmla="*/ 29 h 91"/>
                <a:gd name="T4" fmla="*/ 0 w 85"/>
                <a:gd name="T5" fmla="*/ 27 h 91"/>
                <a:gd name="T6" fmla="*/ 17 w 85"/>
                <a:gd name="T7" fmla="*/ 50 h 91"/>
                <a:gd name="T8" fmla="*/ 8 w 85"/>
                <a:gd name="T9" fmla="*/ 83 h 91"/>
                <a:gd name="T10" fmla="*/ 35 w 85"/>
                <a:gd name="T11" fmla="*/ 70 h 91"/>
                <a:gd name="T12" fmla="*/ 62 w 85"/>
                <a:gd name="T13" fmla="*/ 91 h 91"/>
                <a:gd name="T14" fmla="*/ 60 w 85"/>
                <a:gd name="T15" fmla="*/ 58 h 91"/>
                <a:gd name="T16" fmla="*/ 85 w 85"/>
                <a:gd name="T17" fmla="*/ 37 h 91"/>
                <a:gd name="T18" fmla="*/ 56 w 85"/>
                <a:gd name="T19" fmla="*/ 31 h 91"/>
                <a:gd name="T20" fmla="*/ 48 w 85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1">
                  <a:moveTo>
                    <a:pt x="48" y="0"/>
                  </a:moveTo>
                  <a:lnTo>
                    <a:pt x="31" y="29"/>
                  </a:lnTo>
                  <a:lnTo>
                    <a:pt x="0" y="27"/>
                  </a:lnTo>
                  <a:lnTo>
                    <a:pt x="17" y="50"/>
                  </a:lnTo>
                  <a:lnTo>
                    <a:pt x="8" y="83"/>
                  </a:lnTo>
                  <a:lnTo>
                    <a:pt x="35" y="70"/>
                  </a:lnTo>
                  <a:lnTo>
                    <a:pt x="62" y="91"/>
                  </a:lnTo>
                  <a:lnTo>
                    <a:pt x="60" y="58"/>
                  </a:lnTo>
                  <a:lnTo>
                    <a:pt x="85" y="37"/>
                  </a:lnTo>
                  <a:lnTo>
                    <a:pt x="56" y="31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6" name="íşliḋé">
              <a:extLst>
                <a:ext uri="{FF2B5EF4-FFF2-40B4-BE49-F238E27FC236}">
                  <a16:creationId xmlns:a16="http://schemas.microsoft.com/office/drawing/2014/main" id="{4D16E8D5-1A72-4924-9055-2E8C33B824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8925" y="5881688"/>
              <a:ext cx="152400" cy="223838"/>
            </a:xfrm>
            <a:custGeom>
              <a:avLst/>
              <a:gdLst>
                <a:gd name="T0" fmla="*/ 1 w 46"/>
                <a:gd name="T1" fmla="*/ 3 h 68"/>
                <a:gd name="T2" fmla="*/ 13 w 46"/>
                <a:gd name="T3" fmla="*/ 47 h 68"/>
                <a:gd name="T4" fmla="*/ 21 w 46"/>
                <a:gd name="T5" fmla="*/ 60 h 68"/>
                <a:gd name="T6" fmla="*/ 30 w 46"/>
                <a:gd name="T7" fmla="*/ 68 h 68"/>
                <a:gd name="T8" fmla="*/ 8 w 46"/>
                <a:gd name="T9" fmla="*/ 3 h 68"/>
                <a:gd name="T10" fmla="*/ 5 w 46"/>
                <a:gd name="T11" fmla="*/ 5 h 68"/>
                <a:gd name="T12" fmla="*/ 21 w 46"/>
                <a:gd name="T13" fmla="*/ 35 h 68"/>
                <a:gd name="T14" fmla="*/ 28 w 46"/>
                <a:gd name="T15" fmla="*/ 50 h 68"/>
                <a:gd name="T16" fmla="*/ 29 w 46"/>
                <a:gd name="T17" fmla="*/ 63 h 68"/>
                <a:gd name="T18" fmla="*/ 25 w 46"/>
                <a:gd name="T19" fmla="*/ 60 h 68"/>
                <a:gd name="T20" fmla="*/ 12 w 46"/>
                <a:gd name="T21" fmla="*/ 34 h 68"/>
                <a:gd name="T22" fmla="*/ 4 w 46"/>
                <a:gd name="T23" fmla="*/ 2 h 68"/>
                <a:gd name="T24" fmla="*/ 1 w 46"/>
                <a:gd name="T25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68">
                  <a:moveTo>
                    <a:pt x="1" y="3"/>
                  </a:moveTo>
                  <a:cubicBezTo>
                    <a:pt x="4" y="18"/>
                    <a:pt x="7" y="33"/>
                    <a:pt x="13" y="47"/>
                  </a:cubicBezTo>
                  <a:cubicBezTo>
                    <a:pt x="15" y="52"/>
                    <a:pt x="17" y="56"/>
                    <a:pt x="21" y="60"/>
                  </a:cubicBezTo>
                  <a:cubicBezTo>
                    <a:pt x="22" y="62"/>
                    <a:pt x="26" y="68"/>
                    <a:pt x="30" y="68"/>
                  </a:cubicBezTo>
                  <a:cubicBezTo>
                    <a:pt x="46" y="65"/>
                    <a:pt x="11" y="8"/>
                    <a:pt x="8" y="3"/>
                  </a:cubicBezTo>
                  <a:cubicBezTo>
                    <a:pt x="6" y="1"/>
                    <a:pt x="3" y="3"/>
                    <a:pt x="5" y="5"/>
                  </a:cubicBezTo>
                  <a:cubicBezTo>
                    <a:pt x="10" y="15"/>
                    <a:pt x="16" y="25"/>
                    <a:pt x="21" y="35"/>
                  </a:cubicBezTo>
                  <a:cubicBezTo>
                    <a:pt x="24" y="40"/>
                    <a:pt x="27" y="45"/>
                    <a:pt x="28" y="50"/>
                  </a:cubicBezTo>
                  <a:cubicBezTo>
                    <a:pt x="29" y="52"/>
                    <a:pt x="31" y="63"/>
                    <a:pt x="29" y="63"/>
                  </a:cubicBezTo>
                  <a:cubicBezTo>
                    <a:pt x="28" y="64"/>
                    <a:pt x="26" y="61"/>
                    <a:pt x="25" y="60"/>
                  </a:cubicBezTo>
                  <a:cubicBezTo>
                    <a:pt x="19" y="53"/>
                    <a:pt x="15" y="43"/>
                    <a:pt x="12" y="34"/>
                  </a:cubicBezTo>
                  <a:cubicBezTo>
                    <a:pt x="9" y="23"/>
                    <a:pt x="6" y="13"/>
                    <a:pt x="4" y="2"/>
                  </a:cubicBezTo>
                  <a:cubicBezTo>
                    <a:pt x="4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7" name="isḻíḑe">
              <a:extLst>
                <a:ext uri="{FF2B5EF4-FFF2-40B4-BE49-F238E27FC236}">
                  <a16:creationId xmlns:a16="http://schemas.microsoft.com/office/drawing/2014/main" id="{F545FBE9-7988-4CDA-8D2D-47253BFCB2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8925" y="5884863"/>
              <a:ext cx="177800" cy="134938"/>
            </a:xfrm>
            <a:custGeom>
              <a:avLst/>
              <a:gdLst>
                <a:gd name="T0" fmla="*/ 5 w 54"/>
                <a:gd name="T1" fmla="*/ 4 h 41"/>
                <a:gd name="T2" fmla="*/ 29 w 54"/>
                <a:gd name="T3" fmla="*/ 31 h 41"/>
                <a:gd name="T4" fmla="*/ 47 w 54"/>
                <a:gd name="T5" fmla="*/ 37 h 41"/>
                <a:gd name="T6" fmla="*/ 41 w 54"/>
                <a:gd name="T7" fmla="*/ 18 h 41"/>
                <a:gd name="T8" fmla="*/ 3 w 54"/>
                <a:gd name="T9" fmla="*/ 0 h 41"/>
                <a:gd name="T10" fmla="*/ 2 w 54"/>
                <a:gd name="T11" fmla="*/ 4 h 41"/>
                <a:gd name="T12" fmla="*/ 30 w 54"/>
                <a:gd name="T13" fmla="*/ 15 h 41"/>
                <a:gd name="T14" fmla="*/ 39 w 54"/>
                <a:gd name="T15" fmla="*/ 21 h 41"/>
                <a:gd name="T16" fmla="*/ 43 w 54"/>
                <a:gd name="T17" fmla="*/ 25 h 41"/>
                <a:gd name="T18" fmla="*/ 44 w 54"/>
                <a:gd name="T19" fmla="*/ 31 h 41"/>
                <a:gd name="T20" fmla="*/ 41 w 54"/>
                <a:gd name="T21" fmla="*/ 34 h 41"/>
                <a:gd name="T22" fmla="*/ 28 w 54"/>
                <a:gd name="T23" fmla="*/ 26 h 41"/>
                <a:gd name="T24" fmla="*/ 8 w 54"/>
                <a:gd name="T25" fmla="*/ 2 h 41"/>
                <a:gd name="T26" fmla="*/ 5 w 54"/>
                <a:gd name="T2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41">
                  <a:moveTo>
                    <a:pt x="5" y="4"/>
                  </a:moveTo>
                  <a:cubicBezTo>
                    <a:pt x="12" y="14"/>
                    <a:pt x="20" y="24"/>
                    <a:pt x="29" y="31"/>
                  </a:cubicBezTo>
                  <a:cubicBezTo>
                    <a:pt x="33" y="34"/>
                    <a:pt x="42" y="41"/>
                    <a:pt x="47" y="37"/>
                  </a:cubicBezTo>
                  <a:cubicBezTo>
                    <a:pt x="54" y="31"/>
                    <a:pt x="45" y="22"/>
                    <a:pt x="41" y="18"/>
                  </a:cubicBezTo>
                  <a:cubicBezTo>
                    <a:pt x="30" y="10"/>
                    <a:pt x="17" y="4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2" y="6"/>
                    <a:pt x="21" y="10"/>
                    <a:pt x="30" y="15"/>
                  </a:cubicBezTo>
                  <a:cubicBezTo>
                    <a:pt x="33" y="17"/>
                    <a:pt x="36" y="19"/>
                    <a:pt x="39" y="21"/>
                  </a:cubicBezTo>
                  <a:cubicBezTo>
                    <a:pt x="40" y="23"/>
                    <a:pt x="42" y="24"/>
                    <a:pt x="43" y="25"/>
                  </a:cubicBezTo>
                  <a:cubicBezTo>
                    <a:pt x="45" y="27"/>
                    <a:pt x="46" y="29"/>
                    <a:pt x="44" y="31"/>
                  </a:cubicBezTo>
                  <a:cubicBezTo>
                    <a:pt x="44" y="34"/>
                    <a:pt x="43" y="35"/>
                    <a:pt x="41" y="34"/>
                  </a:cubicBezTo>
                  <a:cubicBezTo>
                    <a:pt x="37" y="34"/>
                    <a:pt x="31" y="28"/>
                    <a:pt x="28" y="26"/>
                  </a:cubicBezTo>
                  <a:cubicBezTo>
                    <a:pt x="20" y="19"/>
                    <a:pt x="14" y="10"/>
                    <a:pt x="8" y="2"/>
                  </a:cubicBezTo>
                  <a:cubicBezTo>
                    <a:pt x="6" y="0"/>
                    <a:pt x="3" y="2"/>
                    <a:pt x="5" y="4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8" name="îSļïḋé">
              <a:extLst>
                <a:ext uri="{FF2B5EF4-FFF2-40B4-BE49-F238E27FC236}">
                  <a16:creationId xmlns:a16="http://schemas.microsoft.com/office/drawing/2014/main" id="{0C724DE2-06E2-458F-BDB0-F4AC1C7E98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6850" y="5881688"/>
              <a:ext cx="106363" cy="109538"/>
            </a:xfrm>
            <a:custGeom>
              <a:avLst/>
              <a:gdLst>
                <a:gd name="T0" fmla="*/ 28 w 32"/>
                <a:gd name="T1" fmla="*/ 2 h 33"/>
                <a:gd name="T2" fmla="*/ 1 w 32"/>
                <a:gd name="T3" fmla="*/ 28 h 33"/>
                <a:gd name="T4" fmla="*/ 4 w 32"/>
                <a:gd name="T5" fmla="*/ 31 h 33"/>
                <a:gd name="T6" fmla="*/ 30 w 32"/>
                <a:gd name="T7" fmla="*/ 4 h 33"/>
                <a:gd name="T8" fmla="*/ 28 w 32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28" y="2"/>
                  </a:moveTo>
                  <a:cubicBezTo>
                    <a:pt x="18" y="10"/>
                    <a:pt x="9" y="19"/>
                    <a:pt x="1" y="28"/>
                  </a:cubicBezTo>
                  <a:cubicBezTo>
                    <a:pt x="0" y="30"/>
                    <a:pt x="2" y="33"/>
                    <a:pt x="4" y="31"/>
                  </a:cubicBezTo>
                  <a:cubicBezTo>
                    <a:pt x="12" y="21"/>
                    <a:pt x="21" y="12"/>
                    <a:pt x="30" y="4"/>
                  </a:cubicBezTo>
                  <a:cubicBezTo>
                    <a:pt x="32" y="3"/>
                    <a:pt x="30" y="0"/>
                    <a:pt x="28" y="2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9" name="ísľîḋe">
              <a:extLst>
                <a:ext uri="{FF2B5EF4-FFF2-40B4-BE49-F238E27FC236}">
                  <a16:creationId xmlns:a16="http://schemas.microsoft.com/office/drawing/2014/main" id="{AF66E8C6-5A61-4A77-B7C3-74AD2DD14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575" y="5884863"/>
              <a:ext cx="26988" cy="155575"/>
            </a:xfrm>
            <a:custGeom>
              <a:avLst/>
              <a:gdLst>
                <a:gd name="T0" fmla="*/ 0 w 8"/>
                <a:gd name="T1" fmla="*/ 3 h 47"/>
                <a:gd name="T2" fmla="*/ 4 w 8"/>
                <a:gd name="T3" fmla="*/ 45 h 47"/>
                <a:gd name="T4" fmla="*/ 8 w 8"/>
                <a:gd name="T5" fmla="*/ 45 h 47"/>
                <a:gd name="T6" fmla="*/ 3 w 8"/>
                <a:gd name="T7" fmla="*/ 2 h 47"/>
                <a:gd name="T8" fmla="*/ 0 w 8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7">
                  <a:moveTo>
                    <a:pt x="0" y="3"/>
                  </a:moveTo>
                  <a:cubicBezTo>
                    <a:pt x="3" y="17"/>
                    <a:pt x="4" y="31"/>
                    <a:pt x="4" y="45"/>
                  </a:cubicBezTo>
                  <a:cubicBezTo>
                    <a:pt x="5" y="47"/>
                    <a:pt x="8" y="47"/>
                    <a:pt x="8" y="45"/>
                  </a:cubicBezTo>
                  <a:cubicBezTo>
                    <a:pt x="8" y="31"/>
                    <a:pt x="6" y="16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0" name="iṣlíḍé">
              <a:extLst>
                <a:ext uri="{FF2B5EF4-FFF2-40B4-BE49-F238E27FC236}">
                  <a16:creationId xmlns:a16="http://schemas.microsoft.com/office/drawing/2014/main" id="{CBF9A6EE-F0DD-44C1-88A1-7A809643B6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5" y="4857750"/>
              <a:ext cx="174625" cy="315913"/>
            </a:xfrm>
            <a:custGeom>
              <a:avLst/>
              <a:gdLst>
                <a:gd name="T0" fmla="*/ 53 w 53"/>
                <a:gd name="T1" fmla="*/ 0 h 96"/>
                <a:gd name="T2" fmla="*/ 12 w 53"/>
                <a:gd name="T3" fmla="*/ 37 h 96"/>
                <a:gd name="T4" fmla="*/ 12 w 53"/>
                <a:gd name="T5" fmla="*/ 96 h 96"/>
                <a:gd name="T6" fmla="*/ 53 w 53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96">
                  <a:moveTo>
                    <a:pt x="53" y="0"/>
                  </a:moveTo>
                  <a:cubicBezTo>
                    <a:pt x="39" y="2"/>
                    <a:pt x="22" y="16"/>
                    <a:pt x="12" y="37"/>
                  </a:cubicBezTo>
                  <a:cubicBezTo>
                    <a:pt x="0" y="61"/>
                    <a:pt x="1" y="86"/>
                    <a:pt x="12" y="96"/>
                  </a:cubicBezTo>
                  <a:cubicBezTo>
                    <a:pt x="28" y="69"/>
                    <a:pt x="42" y="37"/>
                    <a:pt x="53" y="0"/>
                  </a:cubicBezTo>
                </a:path>
              </a:pathLst>
            </a:custGeom>
            <a:solidFill>
              <a:srgbClr val="4A7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1" name="işļïďé">
              <a:extLst>
                <a:ext uri="{FF2B5EF4-FFF2-40B4-BE49-F238E27FC236}">
                  <a16:creationId xmlns:a16="http://schemas.microsoft.com/office/drawing/2014/main" id="{E35630E3-E81D-43FA-B4C5-1E4010FAA6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7513" y="4092575"/>
              <a:ext cx="382588" cy="106363"/>
            </a:xfrm>
            <a:custGeom>
              <a:avLst/>
              <a:gdLst>
                <a:gd name="T0" fmla="*/ 2 w 116"/>
                <a:gd name="T1" fmla="*/ 4 h 32"/>
                <a:gd name="T2" fmla="*/ 113 w 116"/>
                <a:gd name="T3" fmla="*/ 28 h 32"/>
                <a:gd name="T4" fmla="*/ 113 w 116"/>
                <a:gd name="T5" fmla="*/ 24 h 32"/>
                <a:gd name="T6" fmla="*/ 4 w 116"/>
                <a:gd name="T7" fmla="*/ 1 h 32"/>
                <a:gd name="T8" fmla="*/ 2 w 116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2">
                  <a:moveTo>
                    <a:pt x="2" y="4"/>
                  </a:moveTo>
                  <a:cubicBezTo>
                    <a:pt x="36" y="24"/>
                    <a:pt x="75" y="32"/>
                    <a:pt x="113" y="28"/>
                  </a:cubicBezTo>
                  <a:cubicBezTo>
                    <a:pt x="116" y="28"/>
                    <a:pt x="116" y="24"/>
                    <a:pt x="113" y="24"/>
                  </a:cubicBezTo>
                  <a:cubicBezTo>
                    <a:pt x="75" y="28"/>
                    <a:pt x="37" y="20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2" name="îṧliḍé">
              <a:extLst>
                <a:ext uri="{FF2B5EF4-FFF2-40B4-BE49-F238E27FC236}">
                  <a16:creationId xmlns:a16="http://schemas.microsoft.com/office/drawing/2014/main" id="{3FC4A4F1-20B8-4164-8FE1-7D600447F1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0" y="4171950"/>
              <a:ext cx="476250" cy="1103313"/>
            </a:xfrm>
            <a:custGeom>
              <a:avLst/>
              <a:gdLst>
                <a:gd name="T0" fmla="*/ 97 w 144"/>
                <a:gd name="T1" fmla="*/ 3 h 335"/>
                <a:gd name="T2" fmla="*/ 136 w 144"/>
                <a:gd name="T3" fmla="*/ 162 h 335"/>
                <a:gd name="T4" fmla="*/ 72 w 144"/>
                <a:gd name="T5" fmla="*/ 291 h 335"/>
                <a:gd name="T6" fmla="*/ 2 w 144"/>
                <a:gd name="T7" fmla="*/ 332 h 335"/>
                <a:gd name="T8" fmla="*/ 4 w 144"/>
                <a:gd name="T9" fmla="*/ 335 h 335"/>
                <a:gd name="T10" fmla="*/ 69 w 144"/>
                <a:gd name="T11" fmla="*/ 298 h 335"/>
                <a:gd name="T12" fmla="*/ 120 w 144"/>
                <a:gd name="T13" fmla="*/ 238 h 335"/>
                <a:gd name="T14" fmla="*/ 135 w 144"/>
                <a:gd name="T15" fmla="*/ 94 h 335"/>
                <a:gd name="T16" fmla="*/ 100 w 144"/>
                <a:gd name="T17" fmla="*/ 2 h 335"/>
                <a:gd name="T18" fmla="*/ 97 w 144"/>
                <a:gd name="T19" fmla="*/ 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335">
                  <a:moveTo>
                    <a:pt x="97" y="3"/>
                  </a:moveTo>
                  <a:cubicBezTo>
                    <a:pt x="125" y="51"/>
                    <a:pt x="139" y="107"/>
                    <a:pt x="136" y="162"/>
                  </a:cubicBezTo>
                  <a:cubicBezTo>
                    <a:pt x="133" y="213"/>
                    <a:pt x="111" y="258"/>
                    <a:pt x="72" y="291"/>
                  </a:cubicBezTo>
                  <a:cubicBezTo>
                    <a:pt x="51" y="308"/>
                    <a:pt x="27" y="321"/>
                    <a:pt x="2" y="332"/>
                  </a:cubicBezTo>
                  <a:cubicBezTo>
                    <a:pt x="0" y="332"/>
                    <a:pt x="2" y="335"/>
                    <a:pt x="4" y="335"/>
                  </a:cubicBezTo>
                  <a:cubicBezTo>
                    <a:pt x="27" y="324"/>
                    <a:pt x="49" y="313"/>
                    <a:pt x="69" y="298"/>
                  </a:cubicBezTo>
                  <a:cubicBezTo>
                    <a:pt x="90" y="281"/>
                    <a:pt x="107" y="261"/>
                    <a:pt x="120" y="238"/>
                  </a:cubicBezTo>
                  <a:cubicBezTo>
                    <a:pt x="143" y="195"/>
                    <a:pt x="144" y="142"/>
                    <a:pt x="135" y="94"/>
                  </a:cubicBezTo>
                  <a:cubicBezTo>
                    <a:pt x="129" y="62"/>
                    <a:pt x="117" y="30"/>
                    <a:pt x="100" y="2"/>
                  </a:cubicBezTo>
                  <a:cubicBezTo>
                    <a:pt x="99" y="0"/>
                    <a:pt x="96" y="1"/>
                    <a:pt x="9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3" name="ïśļïdè">
              <a:extLst>
                <a:ext uri="{FF2B5EF4-FFF2-40B4-BE49-F238E27FC236}">
                  <a16:creationId xmlns:a16="http://schemas.microsoft.com/office/drawing/2014/main" id="{F2BF4421-5612-4FF7-BE19-5AE062D01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16700" y="3509963"/>
              <a:ext cx="214313" cy="554038"/>
            </a:xfrm>
            <a:custGeom>
              <a:avLst/>
              <a:gdLst>
                <a:gd name="T0" fmla="*/ 1 w 65"/>
                <a:gd name="T1" fmla="*/ 2 h 168"/>
                <a:gd name="T2" fmla="*/ 61 w 65"/>
                <a:gd name="T3" fmla="*/ 167 h 168"/>
                <a:gd name="T4" fmla="*/ 64 w 65"/>
                <a:gd name="T5" fmla="*/ 165 h 168"/>
                <a:gd name="T6" fmla="*/ 4 w 65"/>
                <a:gd name="T7" fmla="*/ 2 h 168"/>
                <a:gd name="T8" fmla="*/ 1 w 65"/>
                <a:gd name="T9" fmla="*/ 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68">
                  <a:moveTo>
                    <a:pt x="1" y="2"/>
                  </a:moveTo>
                  <a:cubicBezTo>
                    <a:pt x="7" y="61"/>
                    <a:pt x="28" y="117"/>
                    <a:pt x="61" y="167"/>
                  </a:cubicBezTo>
                  <a:cubicBezTo>
                    <a:pt x="62" y="168"/>
                    <a:pt x="65" y="167"/>
                    <a:pt x="64" y="165"/>
                  </a:cubicBezTo>
                  <a:cubicBezTo>
                    <a:pt x="31" y="116"/>
                    <a:pt x="11" y="60"/>
                    <a:pt x="4" y="2"/>
                  </a:cubicBezTo>
                  <a:cubicBezTo>
                    <a:pt x="4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4" name="í$ḷidê">
              <a:extLst>
                <a:ext uri="{FF2B5EF4-FFF2-40B4-BE49-F238E27FC236}">
                  <a16:creationId xmlns:a16="http://schemas.microsoft.com/office/drawing/2014/main" id="{3A6A3C41-3370-418A-BD93-9895FA4687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3736975"/>
              <a:ext cx="323850" cy="26988"/>
            </a:xfrm>
            <a:custGeom>
              <a:avLst/>
              <a:gdLst>
                <a:gd name="T0" fmla="*/ 2 w 98"/>
                <a:gd name="T1" fmla="*/ 4 h 8"/>
                <a:gd name="T2" fmla="*/ 95 w 98"/>
                <a:gd name="T3" fmla="*/ 6 h 8"/>
                <a:gd name="T4" fmla="*/ 95 w 98"/>
                <a:gd name="T5" fmla="*/ 2 h 8"/>
                <a:gd name="T6" fmla="*/ 2 w 98"/>
                <a:gd name="T7" fmla="*/ 0 h 8"/>
                <a:gd name="T8" fmla="*/ 2 w 9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2" y="4"/>
                  </a:moveTo>
                  <a:cubicBezTo>
                    <a:pt x="33" y="7"/>
                    <a:pt x="64" y="8"/>
                    <a:pt x="95" y="6"/>
                  </a:cubicBezTo>
                  <a:cubicBezTo>
                    <a:pt x="98" y="6"/>
                    <a:pt x="98" y="2"/>
                    <a:pt x="95" y="2"/>
                  </a:cubicBezTo>
                  <a:cubicBezTo>
                    <a:pt x="64" y="5"/>
                    <a:pt x="33" y="4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5" name="íṥḷidé">
              <a:extLst>
                <a:ext uri="{FF2B5EF4-FFF2-40B4-BE49-F238E27FC236}">
                  <a16:creationId xmlns:a16="http://schemas.microsoft.com/office/drawing/2014/main" id="{853EFA8D-BE71-41A5-8D34-EAF73D659B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0738" y="3740150"/>
              <a:ext cx="58738" cy="180975"/>
            </a:xfrm>
            <a:custGeom>
              <a:avLst/>
              <a:gdLst>
                <a:gd name="T0" fmla="*/ 1 w 18"/>
                <a:gd name="T1" fmla="*/ 3 h 55"/>
                <a:gd name="T2" fmla="*/ 14 w 18"/>
                <a:gd name="T3" fmla="*/ 53 h 55"/>
                <a:gd name="T4" fmla="*/ 17 w 18"/>
                <a:gd name="T5" fmla="*/ 52 h 55"/>
                <a:gd name="T6" fmla="*/ 4 w 18"/>
                <a:gd name="T7" fmla="*/ 2 h 55"/>
                <a:gd name="T8" fmla="*/ 1 w 18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5">
                  <a:moveTo>
                    <a:pt x="1" y="3"/>
                  </a:moveTo>
                  <a:cubicBezTo>
                    <a:pt x="6" y="20"/>
                    <a:pt x="10" y="36"/>
                    <a:pt x="14" y="53"/>
                  </a:cubicBezTo>
                  <a:cubicBezTo>
                    <a:pt x="15" y="55"/>
                    <a:pt x="18" y="54"/>
                    <a:pt x="17" y="52"/>
                  </a:cubicBezTo>
                  <a:cubicBezTo>
                    <a:pt x="13" y="35"/>
                    <a:pt x="9" y="19"/>
                    <a:pt x="4" y="2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6" name="íšḷiḋé">
              <a:extLst>
                <a:ext uri="{FF2B5EF4-FFF2-40B4-BE49-F238E27FC236}">
                  <a16:creationId xmlns:a16="http://schemas.microsoft.com/office/drawing/2014/main" id="{97E5D11E-EEE5-40F8-8C77-6D8DE1FDF3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0175" y="3736975"/>
              <a:ext cx="112713" cy="15875"/>
            </a:xfrm>
            <a:custGeom>
              <a:avLst/>
              <a:gdLst>
                <a:gd name="T0" fmla="*/ 2 w 34"/>
                <a:gd name="T1" fmla="*/ 4 h 5"/>
                <a:gd name="T2" fmla="*/ 32 w 34"/>
                <a:gd name="T3" fmla="*/ 3 h 5"/>
                <a:gd name="T4" fmla="*/ 31 w 34"/>
                <a:gd name="T5" fmla="*/ 0 h 5"/>
                <a:gd name="T6" fmla="*/ 3 w 34"/>
                <a:gd name="T7" fmla="*/ 0 h 5"/>
                <a:gd name="T8" fmla="*/ 2 w 3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">
                  <a:moveTo>
                    <a:pt x="2" y="4"/>
                  </a:moveTo>
                  <a:cubicBezTo>
                    <a:pt x="12" y="5"/>
                    <a:pt x="22" y="5"/>
                    <a:pt x="32" y="3"/>
                  </a:cubicBezTo>
                  <a:cubicBezTo>
                    <a:pt x="34" y="3"/>
                    <a:pt x="33" y="0"/>
                    <a:pt x="31" y="0"/>
                  </a:cubicBezTo>
                  <a:cubicBezTo>
                    <a:pt x="21" y="1"/>
                    <a:pt x="12" y="2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7" name="îṣ1ïḋè">
              <a:extLst>
                <a:ext uri="{FF2B5EF4-FFF2-40B4-BE49-F238E27FC236}">
                  <a16:creationId xmlns:a16="http://schemas.microsoft.com/office/drawing/2014/main" id="{6232A331-3A3B-40CB-8A81-F3A5770048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7838" y="3454400"/>
              <a:ext cx="801688" cy="2068513"/>
            </a:xfrm>
            <a:custGeom>
              <a:avLst/>
              <a:gdLst>
                <a:gd name="T0" fmla="*/ 159 w 243"/>
                <a:gd name="T1" fmla="*/ 3 h 628"/>
                <a:gd name="T2" fmla="*/ 232 w 243"/>
                <a:gd name="T3" fmla="*/ 327 h 628"/>
                <a:gd name="T4" fmla="*/ 213 w 243"/>
                <a:gd name="T5" fmla="*/ 438 h 628"/>
                <a:gd name="T6" fmla="*/ 155 w 243"/>
                <a:gd name="T7" fmla="*/ 532 h 628"/>
                <a:gd name="T8" fmla="*/ 2 w 243"/>
                <a:gd name="T9" fmla="*/ 623 h 628"/>
                <a:gd name="T10" fmla="*/ 3 w 243"/>
                <a:gd name="T11" fmla="*/ 627 h 628"/>
                <a:gd name="T12" fmla="*/ 211 w 243"/>
                <a:gd name="T13" fmla="*/ 455 h 628"/>
                <a:gd name="T14" fmla="*/ 225 w 243"/>
                <a:gd name="T15" fmla="*/ 207 h 628"/>
                <a:gd name="T16" fmla="*/ 162 w 243"/>
                <a:gd name="T17" fmla="*/ 2 h 628"/>
                <a:gd name="T18" fmla="*/ 159 w 243"/>
                <a:gd name="T19" fmla="*/ 3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628">
                  <a:moveTo>
                    <a:pt x="159" y="3"/>
                  </a:moveTo>
                  <a:cubicBezTo>
                    <a:pt x="202" y="105"/>
                    <a:pt x="235" y="216"/>
                    <a:pt x="232" y="327"/>
                  </a:cubicBezTo>
                  <a:cubicBezTo>
                    <a:pt x="231" y="365"/>
                    <a:pt x="225" y="403"/>
                    <a:pt x="213" y="438"/>
                  </a:cubicBezTo>
                  <a:cubicBezTo>
                    <a:pt x="201" y="474"/>
                    <a:pt x="181" y="506"/>
                    <a:pt x="155" y="532"/>
                  </a:cubicBezTo>
                  <a:cubicBezTo>
                    <a:pt x="113" y="576"/>
                    <a:pt x="58" y="604"/>
                    <a:pt x="2" y="623"/>
                  </a:cubicBezTo>
                  <a:cubicBezTo>
                    <a:pt x="0" y="624"/>
                    <a:pt x="1" y="628"/>
                    <a:pt x="3" y="627"/>
                  </a:cubicBezTo>
                  <a:cubicBezTo>
                    <a:pt x="90" y="597"/>
                    <a:pt x="174" y="543"/>
                    <a:pt x="211" y="455"/>
                  </a:cubicBezTo>
                  <a:cubicBezTo>
                    <a:pt x="243" y="378"/>
                    <a:pt x="240" y="288"/>
                    <a:pt x="225" y="207"/>
                  </a:cubicBezTo>
                  <a:cubicBezTo>
                    <a:pt x="213" y="137"/>
                    <a:pt x="190" y="68"/>
                    <a:pt x="162" y="2"/>
                  </a:cubicBezTo>
                  <a:cubicBezTo>
                    <a:pt x="162" y="0"/>
                    <a:pt x="158" y="1"/>
                    <a:pt x="15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8" name="í$ļïḓe">
              <a:extLst>
                <a:ext uri="{FF2B5EF4-FFF2-40B4-BE49-F238E27FC236}">
                  <a16:creationId xmlns:a16="http://schemas.microsoft.com/office/drawing/2014/main" id="{83C4026B-7E7B-4CAB-A2DA-AF6E806F00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2613" y="5624513"/>
              <a:ext cx="346075" cy="161925"/>
            </a:xfrm>
            <a:custGeom>
              <a:avLst/>
              <a:gdLst>
                <a:gd name="T0" fmla="*/ 3 w 105"/>
                <a:gd name="T1" fmla="*/ 48 h 49"/>
                <a:gd name="T2" fmla="*/ 103 w 105"/>
                <a:gd name="T3" fmla="*/ 5 h 49"/>
                <a:gd name="T4" fmla="*/ 102 w 105"/>
                <a:gd name="T5" fmla="*/ 1 h 49"/>
                <a:gd name="T6" fmla="*/ 2 w 105"/>
                <a:gd name="T7" fmla="*/ 45 h 49"/>
                <a:gd name="T8" fmla="*/ 3 w 105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9">
                  <a:moveTo>
                    <a:pt x="3" y="48"/>
                  </a:moveTo>
                  <a:cubicBezTo>
                    <a:pt x="38" y="37"/>
                    <a:pt x="72" y="24"/>
                    <a:pt x="103" y="5"/>
                  </a:cubicBezTo>
                  <a:cubicBezTo>
                    <a:pt x="105" y="3"/>
                    <a:pt x="103" y="0"/>
                    <a:pt x="102" y="1"/>
                  </a:cubicBezTo>
                  <a:cubicBezTo>
                    <a:pt x="71" y="21"/>
                    <a:pt x="36" y="33"/>
                    <a:pt x="2" y="45"/>
                  </a:cubicBezTo>
                  <a:cubicBezTo>
                    <a:pt x="0" y="46"/>
                    <a:pt x="1" y="49"/>
                    <a:pt x="3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9" name="îśľïďe">
              <a:extLst>
                <a:ext uri="{FF2B5EF4-FFF2-40B4-BE49-F238E27FC236}">
                  <a16:creationId xmlns:a16="http://schemas.microsoft.com/office/drawing/2014/main" id="{BBD824E2-18AA-4CBA-99A7-5AA54A123F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0938" y="2119313"/>
              <a:ext cx="2100263" cy="1568450"/>
            </a:xfrm>
            <a:custGeom>
              <a:avLst/>
              <a:gdLst>
                <a:gd name="T0" fmla="*/ 63 w 637"/>
                <a:gd name="T1" fmla="*/ 430 h 476"/>
                <a:gd name="T2" fmla="*/ 386 w 637"/>
                <a:gd name="T3" fmla="*/ 409 h 476"/>
                <a:gd name="T4" fmla="*/ 391 w 637"/>
                <a:gd name="T5" fmla="*/ 400 h 476"/>
                <a:gd name="T6" fmla="*/ 389 w 637"/>
                <a:gd name="T7" fmla="*/ 384 h 476"/>
                <a:gd name="T8" fmla="*/ 394 w 637"/>
                <a:gd name="T9" fmla="*/ 322 h 476"/>
                <a:gd name="T10" fmla="*/ 556 w 637"/>
                <a:gd name="T11" fmla="*/ 333 h 476"/>
                <a:gd name="T12" fmla="*/ 599 w 637"/>
                <a:gd name="T13" fmla="*/ 216 h 476"/>
                <a:gd name="T14" fmla="*/ 470 w 637"/>
                <a:gd name="T15" fmla="*/ 166 h 476"/>
                <a:gd name="T16" fmla="*/ 340 w 637"/>
                <a:gd name="T17" fmla="*/ 33 h 476"/>
                <a:gd name="T18" fmla="*/ 183 w 637"/>
                <a:gd name="T19" fmla="*/ 25 h 476"/>
                <a:gd name="T20" fmla="*/ 66 w 637"/>
                <a:gd name="T21" fmla="*/ 175 h 476"/>
                <a:gd name="T22" fmla="*/ 53 w 637"/>
                <a:gd name="T23" fmla="*/ 392 h 476"/>
                <a:gd name="T24" fmla="*/ 63 w 637"/>
                <a:gd name="T25" fmla="*/ 43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7" h="476">
                  <a:moveTo>
                    <a:pt x="63" y="430"/>
                  </a:moveTo>
                  <a:cubicBezTo>
                    <a:pt x="69" y="436"/>
                    <a:pt x="214" y="476"/>
                    <a:pt x="386" y="409"/>
                  </a:cubicBezTo>
                  <a:cubicBezTo>
                    <a:pt x="389" y="408"/>
                    <a:pt x="392" y="404"/>
                    <a:pt x="391" y="400"/>
                  </a:cubicBezTo>
                  <a:cubicBezTo>
                    <a:pt x="389" y="384"/>
                    <a:pt x="389" y="384"/>
                    <a:pt x="389" y="384"/>
                  </a:cubicBezTo>
                  <a:cubicBezTo>
                    <a:pt x="389" y="384"/>
                    <a:pt x="404" y="375"/>
                    <a:pt x="394" y="322"/>
                  </a:cubicBezTo>
                  <a:cubicBezTo>
                    <a:pt x="394" y="322"/>
                    <a:pt x="475" y="356"/>
                    <a:pt x="556" y="333"/>
                  </a:cubicBezTo>
                  <a:cubicBezTo>
                    <a:pt x="637" y="309"/>
                    <a:pt x="622" y="240"/>
                    <a:pt x="599" y="216"/>
                  </a:cubicBezTo>
                  <a:cubicBezTo>
                    <a:pt x="575" y="193"/>
                    <a:pt x="503" y="199"/>
                    <a:pt x="470" y="166"/>
                  </a:cubicBezTo>
                  <a:cubicBezTo>
                    <a:pt x="438" y="134"/>
                    <a:pt x="392" y="57"/>
                    <a:pt x="340" y="33"/>
                  </a:cubicBezTo>
                  <a:cubicBezTo>
                    <a:pt x="289" y="10"/>
                    <a:pt x="257" y="0"/>
                    <a:pt x="183" y="25"/>
                  </a:cubicBezTo>
                  <a:cubicBezTo>
                    <a:pt x="116" y="47"/>
                    <a:pt x="88" y="123"/>
                    <a:pt x="66" y="175"/>
                  </a:cubicBezTo>
                  <a:cubicBezTo>
                    <a:pt x="44" y="227"/>
                    <a:pt x="0" y="346"/>
                    <a:pt x="53" y="392"/>
                  </a:cubicBezTo>
                  <a:cubicBezTo>
                    <a:pt x="53" y="392"/>
                    <a:pt x="57" y="424"/>
                    <a:pt x="63" y="430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0" name="ïSḻîḑè">
              <a:extLst>
                <a:ext uri="{FF2B5EF4-FFF2-40B4-BE49-F238E27FC236}">
                  <a16:creationId xmlns:a16="http://schemas.microsoft.com/office/drawing/2014/main" id="{32BD13A3-0763-4F09-9DA7-283AF6F279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7400" y="2741613"/>
              <a:ext cx="401638" cy="449263"/>
            </a:xfrm>
            <a:custGeom>
              <a:avLst/>
              <a:gdLst>
                <a:gd name="T0" fmla="*/ 0 w 122"/>
                <a:gd name="T1" fmla="*/ 3 h 136"/>
                <a:gd name="T2" fmla="*/ 35 w 122"/>
                <a:gd name="T3" fmla="*/ 72 h 136"/>
                <a:gd name="T4" fmla="*/ 118 w 122"/>
                <a:gd name="T5" fmla="*/ 135 h 136"/>
                <a:gd name="T6" fmla="*/ 119 w 122"/>
                <a:gd name="T7" fmla="*/ 132 h 136"/>
                <a:gd name="T8" fmla="*/ 39 w 122"/>
                <a:gd name="T9" fmla="*/ 71 h 136"/>
                <a:gd name="T10" fmla="*/ 4 w 122"/>
                <a:gd name="T11" fmla="*/ 2 h 136"/>
                <a:gd name="T12" fmla="*/ 0 w 122"/>
                <a:gd name="T13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36">
                  <a:moveTo>
                    <a:pt x="0" y="3"/>
                  </a:moveTo>
                  <a:cubicBezTo>
                    <a:pt x="8" y="28"/>
                    <a:pt x="19" y="51"/>
                    <a:pt x="35" y="72"/>
                  </a:cubicBezTo>
                  <a:cubicBezTo>
                    <a:pt x="57" y="100"/>
                    <a:pt x="86" y="120"/>
                    <a:pt x="118" y="135"/>
                  </a:cubicBezTo>
                  <a:cubicBezTo>
                    <a:pt x="120" y="136"/>
                    <a:pt x="122" y="133"/>
                    <a:pt x="119" y="132"/>
                  </a:cubicBezTo>
                  <a:cubicBezTo>
                    <a:pt x="89" y="118"/>
                    <a:pt x="60" y="98"/>
                    <a:pt x="39" y="71"/>
                  </a:cubicBezTo>
                  <a:cubicBezTo>
                    <a:pt x="23" y="51"/>
                    <a:pt x="12" y="27"/>
                    <a:pt x="4" y="2"/>
                  </a:cubicBezTo>
                  <a:cubicBezTo>
                    <a:pt x="3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1" name="ïṥḷîḓé">
              <a:extLst>
                <a:ext uri="{FF2B5EF4-FFF2-40B4-BE49-F238E27FC236}">
                  <a16:creationId xmlns:a16="http://schemas.microsoft.com/office/drawing/2014/main" id="{8CA108CB-B716-4341-AE81-98D645A926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3588" y="2211388"/>
              <a:ext cx="228600" cy="398463"/>
            </a:xfrm>
            <a:custGeom>
              <a:avLst/>
              <a:gdLst>
                <a:gd name="T0" fmla="*/ 65 w 69"/>
                <a:gd name="T1" fmla="*/ 2 h 121"/>
                <a:gd name="T2" fmla="*/ 1 w 69"/>
                <a:gd name="T3" fmla="*/ 119 h 121"/>
                <a:gd name="T4" fmla="*/ 5 w 69"/>
                <a:gd name="T5" fmla="*/ 119 h 121"/>
                <a:gd name="T6" fmla="*/ 67 w 69"/>
                <a:gd name="T7" fmla="*/ 5 h 121"/>
                <a:gd name="T8" fmla="*/ 65 w 69"/>
                <a:gd name="T9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1">
                  <a:moveTo>
                    <a:pt x="65" y="2"/>
                  </a:moveTo>
                  <a:cubicBezTo>
                    <a:pt x="27" y="27"/>
                    <a:pt x="0" y="72"/>
                    <a:pt x="1" y="119"/>
                  </a:cubicBezTo>
                  <a:cubicBezTo>
                    <a:pt x="1" y="121"/>
                    <a:pt x="5" y="121"/>
                    <a:pt x="5" y="119"/>
                  </a:cubicBezTo>
                  <a:cubicBezTo>
                    <a:pt x="4" y="74"/>
                    <a:pt x="30" y="30"/>
                    <a:pt x="67" y="5"/>
                  </a:cubicBezTo>
                  <a:cubicBezTo>
                    <a:pt x="69" y="3"/>
                    <a:pt x="67" y="0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2" name="ïṧ1idè">
              <a:extLst>
                <a:ext uri="{FF2B5EF4-FFF2-40B4-BE49-F238E27FC236}">
                  <a16:creationId xmlns:a16="http://schemas.microsoft.com/office/drawing/2014/main" id="{201D9477-03C0-4626-87B8-4B2F8A10D1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2388" y="3406775"/>
              <a:ext cx="725488" cy="73025"/>
            </a:xfrm>
            <a:custGeom>
              <a:avLst/>
              <a:gdLst>
                <a:gd name="T0" fmla="*/ 2 w 220"/>
                <a:gd name="T1" fmla="*/ 4 h 22"/>
                <a:gd name="T2" fmla="*/ 218 w 220"/>
                <a:gd name="T3" fmla="*/ 13 h 22"/>
                <a:gd name="T4" fmla="*/ 218 w 220"/>
                <a:gd name="T5" fmla="*/ 10 h 22"/>
                <a:gd name="T6" fmla="*/ 3 w 220"/>
                <a:gd name="T7" fmla="*/ 1 h 22"/>
                <a:gd name="T8" fmla="*/ 2 w 220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">
                  <a:moveTo>
                    <a:pt x="2" y="4"/>
                  </a:moveTo>
                  <a:cubicBezTo>
                    <a:pt x="73" y="22"/>
                    <a:pt x="146" y="22"/>
                    <a:pt x="218" y="13"/>
                  </a:cubicBezTo>
                  <a:cubicBezTo>
                    <a:pt x="220" y="13"/>
                    <a:pt x="220" y="9"/>
                    <a:pt x="218" y="10"/>
                  </a:cubicBezTo>
                  <a:cubicBezTo>
                    <a:pt x="146" y="19"/>
                    <a:pt x="73" y="19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3" name="íṥḻíḓê">
              <a:extLst>
                <a:ext uri="{FF2B5EF4-FFF2-40B4-BE49-F238E27FC236}">
                  <a16:creationId xmlns:a16="http://schemas.microsoft.com/office/drawing/2014/main" id="{16619AA9-F5EF-44C5-B7B6-2B6376FAD7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4150" y="3436938"/>
              <a:ext cx="31750" cy="131763"/>
            </a:xfrm>
            <a:custGeom>
              <a:avLst/>
              <a:gdLst>
                <a:gd name="T0" fmla="*/ 1 w 10"/>
                <a:gd name="T1" fmla="*/ 2 h 40"/>
                <a:gd name="T2" fmla="*/ 6 w 10"/>
                <a:gd name="T3" fmla="*/ 38 h 40"/>
                <a:gd name="T4" fmla="*/ 10 w 10"/>
                <a:gd name="T5" fmla="*/ 37 h 40"/>
                <a:gd name="T6" fmla="*/ 4 w 10"/>
                <a:gd name="T7" fmla="*/ 2 h 40"/>
                <a:gd name="T8" fmla="*/ 1 w 10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0">
                  <a:moveTo>
                    <a:pt x="1" y="2"/>
                  </a:moveTo>
                  <a:cubicBezTo>
                    <a:pt x="0" y="14"/>
                    <a:pt x="2" y="26"/>
                    <a:pt x="6" y="38"/>
                  </a:cubicBezTo>
                  <a:cubicBezTo>
                    <a:pt x="7" y="40"/>
                    <a:pt x="10" y="39"/>
                    <a:pt x="10" y="37"/>
                  </a:cubicBezTo>
                  <a:cubicBezTo>
                    <a:pt x="5" y="26"/>
                    <a:pt x="3" y="14"/>
                    <a:pt x="4" y="2"/>
                  </a:cubicBezTo>
                  <a:cubicBezTo>
                    <a:pt x="4" y="0"/>
                    <a:pt x="1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4" name="íṡḷîḍê">
              <a:extLst>
                <a:ext uri="{FF2B5EF4-FFF2-40B4-BE49-F238E27FC236}">
                  <a16:creationId xmlns:a16="http://schemas.microsoft.com/office/drawing/2014/main" id="{231D8168-9D4D-4550-AB4E-837EE4FE14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6075" y="3457575"/>
              <a:ext cx="12700" cy="71438"/>
            </a:xfrm>
            <a:custGeom>
              <a:avLst/>
              <a:gdLst>
                <a:gd name="T0" fmla="*/ 0 w 4"/>
                <a:gd name="T1" fmla="*/ 2 h 22"/>
                <a:gd name="T2" fmla="*/ 0 w 4"/>
                <a:gd name="T3" fmla="*/ 20 h 22"/>
                <a:gd name="T4" fmla="*/ 4 w 4"/>
                <a:gd name="T5" fmla="*/ 20 h 22"/>
                <a:gd name="T6" fmla="*/ 4 w 4"/>
                <a:gd name="T7" fmla="*/ 2 h 22"/>
                <a:gd name="T8" fmla="*/ 0 w 4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2">
                  <a:moveTo>
                    <a:pt x="0" y="2"/>
                  </a:move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4" y="22"/>
                    <a:pt x="4" y="20"/>
                  </a:cubicBezTo>
                  <a:cubicBezTo>
                    <a:pt x="4" y="14"/>
                    <a:pt x="4" y="8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5" name="iṩḻîḋè">
              <a:extLst>
                <a:ext uri="{FF2B5EF4-FFF2-40B4-BE49-F238E27FC236}">
                  <a16:creationId xmlns:a16="http://schemas.microsoft.com/office/drawing/2014/main" id="{12AFFB5A-45B6-44A0-92DE-3381F26876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3489325"/>
              <a:ext cx="26988" cy="106363"/>
            </a:xfrm>
            <a:custGeom>
              <a:avLst/>
              <a:gdLst>
                <a:gd name="T0" fmla="*/ 7 w 8"/>
                <a:gd name="T1" fmla="*/ 30 h 32"/>
                <a:gd name="T2" fmla="*/ 4 w 8"/>
                <a:gd name="T3" fmla="*/ 2 h 32"/>
                <a:gd name="T4" fmla="*/ 0 w 8"/>
                <a:gd name="T5" fmla="*/ 2 h 32"/>
                <a:gd name="T6" fmla="*/ 4 w 8"/>
                <a:gd name="T7" fmla="*/ 30 h 32"/>
                <a:gd name="T8" fmla="*/ 7 w 8"/>
                <a:gd name="T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7" y="30"/>
                  </a:moveTo>
                  <a:cubicBezTo>
                    <a:pt x="6" y="21"/>
                    <a:pt x="5" y="12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2" y="12"/>
                    <a:pt x="3" y="21"/>
                    <a:pt x="4" y="30"/>
                  </a:cubicBezTo>
                  <a:cubicBezTo>
                    <a:pt x="4" y="32"/>
                    <a:pt x="8" y="32"/>
                    <a:pt x="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6" name="îS1îdé">
              <a:extLst>
                <a:ext uri="{FF2B5EF4-FFF2-40B4-BE49-F238E27FC236}">
                  <a16:creationId xmlns:a16="http://schemas.microsoft.com/office/drawing/2014/main" id="{93F21AF0-6A9E-4B5F-8F18-631BC05D38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1675" y="3443288"/>
              <a:ext cx="26988" cy="60325"/>
            </a:xfrm>
            <a:custGeom>
              <a:avLst/>
              <a:gdLst>
                <a:gd name="T0" fmla="*/ 1 w 8"/>
                <a:gd name="T1" fmla="*/ 4 h 18"/>
                <a:gd name="T2" fmla="*/ 4 w 8"/>
                <a:gd name="T3" fmla="*/ 15 h 18"/>
                <a:gd name="T4" fmla="*/ 7 w 8"/>
                <a:gd name="T5" fmla="*/ 14 h 18"/>
                <a:gd name="T6" fmla="*/ 4 w 8"/>
                <a:gd name="T7" fmla="*/ 3 h 18"/>
                <a:gd name="T8" fmla="*/ 1 w 8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1" y="4"/>
                  </a:moveTo>
                  <a:cubicBezTo>
                    <a:pt x="2" y="7"/>
                    <a:pt x="3" y="11"/>
                    <a:pt x="4" y="15"/>
                  </a:cubicBezTo>
                  <a:cubicBezTo>
                    <a:pt x="4" y="18"/>
                    <a:pt x="8" y="17"/>
                    <a:pt x="7" y="14"/>
                  </a:cubicBezTo>
                  <a:cubicBezTo>
                    <a:pt x="6" y="10"/>
                    <a:pt x="5" y="7"/>
                    <a:pt x="4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7" name="îšľïḋê">
              <a:extLst>
                <a:ext uri="{FF2B5EF4-FFF2-40B4-BE49-F238E27FC236}">
                  <a16:creationId xmlns:a16="http://schemas.microsoft.com/office/drawing/2014/main" id="{072833D0-6217-4AD3-9512-3D64BBB583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2963" y="3433763"/>
              <a:ext cx="42863" cy="125413"/>
            </a:xfrm>
            <a:custGeom>
              <a:avLst/>
              <a:gdLst>
                <a:gd name="T0" fmla="*/ 1 w 13"/>
                <a:gd name="T1" fmla="*/ 4 h 38"/>
                <a:gd name="T2" fmla="*/ 9 w 13"/>
                <a:gd name="T3" fmla="*/ 36 h 38"/>
                <a:gd name="T4" fmla="*/ 13 w 13"/>
                <a:gd name="T5" fmla="*/ 35 h 38"/>
                <a:gd name="T6" fmla="*/ 4 w 13"/>
                <a:gd name="T7" fmla="*/ 3 h 38"/>
                <a:gd name="T8" fmla="*/ 1 w 13"/>
                <a:gd name="T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8">
                  <a:moveTo>
                    <a:pt x="1" y="4"/>
                  </a:moveTo>
                  <a:cubicBezTo>
                    <a:pt x="4" y="14"/>
                    <a:pt x="7" y="25"/>
                    <a:pt x="9" y="36"/>
                  </a:cubicBezTo>
                  <a:cubicBezTo>
                    <a:pt x="10" y="38"/>
                    <a:pt x="13" y="37"/>
                    <a:pt x="13" y="35"/>
                  </a:cubicBezTo>
                  <a:cubicBezTo>
                    <a:pt x="10" y="24"/>
                    <a:pt x="7" y="13"/>
                    <a:pt x="4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8" name="ïṥliḍè">
              <a:extLst>
                <a:ext uri="{FF2B5EF4-FFF2-40B4-BE49-F238E27FC236}">
                  <a16:creationId xmlns:a16="http://schemas.microsoft.com/office/drawing/2014/main" id="{E0B4994F-3A09-472C-A90F-7DABFAC4C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4725" y="3411538"/>
              <a:ext cx="26988" cy="46038"/>
            </a:xfrm>
            <a:custGeom>
              <a:avLst/>
              <a:gdLst>
                <a:gd name="T0" fmla="*/ 1 w 8"/>
                <a:gd name="T1" fmla="*/ 3 h 14"/>
                <a:gd name="T2" fmla="*/ 4 w 8"/>
                <a:gd name="T3" fmla="*/ 12 h 14"/>
                <a:gd name="T4" fmla="*/ 7 w 8"/>
                <a:gd name="T5" fmla="*/ 11 h 14"/>
                <a:gd name="T6" fmla="*/ 4 w 8"/>
                <a:gd name="T7" fmla="*/ 2 h 14"/>
                <a:gd name="T8" fmla="*/ 1 w 8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1" y="3"/>
                  </a:moveTo>
                  <a:cubicBezTo>
                    <a:pt x="2" y="6"/>
                    <a:pt x="3" y="9"/>
                    <a:pt x="4" y="12"/>
                  </a:cubicBezTo>
                  <a:cubicBezTo>
                    <a:pt x="5" y="14"/>
                    <a:pt x="8" y="13"/>
                    <a:pt x="7" y="11"/>
                  </a:cubicBezTo>
                  <a:cubicBezTo>
                    <a:pt x="6" y="8"/>
                    <a:pt x="5" y="5"/>
                    <a:pt x="4" y="2"/>
                  </a:cubicBezTo>
                  <a:cubicBezTo>
                    <a:pt x="4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9" name="iṥliḍe">
              <a:extLst>
                <a:ext uri="{FF2B5EF4-FFF2-40B4-BE49-F238E27FC236}">
                  <a16:creationId xmlns:a16="http://schemas.microsoft.com/office/drawing/2014/main" id="{C0905540-0243-47CE-8B3D-951EE3EC65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5275" y="3019425"/>
              <a:ext cx="20638" cy="68263"/>
            </a:xfrm>
            <a:custGeom>
              <a:avLst/>
              <a:gdLst>
                <a:gd name="T0" fmla="*/ 2 w 6"/>
                <a:gd name="T1" fmla="*/ 2 h 21"/>
                <a:gd name="T2" fmla="*/ 0 w 6"/>
                <a:gd name="T3" fmla="*/ 18 h 21"/>
                <a:gd name="T4" fmla="*/ 4 w 6"/>
                <a:gd name="T5" fmla="*/ 18 h 21"/>
                <a:gd name="T6" fmla="*/ 6 w 6"/>
                <a:gd name="T7" fmla="*/ 2 h 21"/>
                <a:gd name="T8" fmla="*/ 2 w 6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1">
                  <a:moveTo>
                    <a:pt x="2" y="2"/>
                  </a:moveTo>
                  <a:cubicBezTo>
                    <a:pt x="1" y="8"/>
                    <a:pt x="1" y="13"/>
                    <a:pt x="0" y="18"/>
                  </a:cubicBezTo>
                  <a:cubicBezTo>
                    <a:pt x="0" y="21"/>
                    <a:pt x="3" y="21"/>
                    <a:pt x="4" y="18"/>
                  </a:cubicBezTo>
                  <a:cubicBezTo>
                    <a:pt x="4" y="13"/>
                    <a:pt x="5" y="8"/>
                    <a:pt x="6" y="2"/>
                  </a:cubicBezTo>
                  <a:cubicBezTo>
                    <a:pt x="6" y="0"/>
                    <a:pt x="2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0" name="îś1ïḍè">
              <a:extLst>
                <a:ext uri="{FF2B5EF4-FFF2-40B4-BE49-F238E27FC236}">
                  <a16:creationId xmlns:a16="http://schemas.microsoft.com/office/drawing/2014/main" id="{413343EC-6F9F-4B68-8F37-169CDC8B7C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0538" y="3213100"/>
              <a:ext cx="19050" cy="73025"/>
            </a:xfrm>
            <a:custGeom>
              <a:avLst/>
              <a:gdLst>
                <a:gd name="T0" fmla="*/ 2 w 6"/>
                <a:gd name="T1" fmla="*/ 2 h 22"/>
                <a:gd name="T2" fmla="*/ 0 w 6"/>
                <a:gd name="T3" fmla="*/ 20 h 22"/>
                <a:gd name="T4" fmla="*/ 4 w 6"/>
                <a:gd name="T5" fmla="*/ 20 h 22"/>
                <a:gd name="T6" fmla="*/ 5 w 6"/>
                <a:gd name="T7" fmla="*/ 3 h 22"/>
                <a:gd name="T8" fmla="*/ 2 w 6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2">
                  <a:moveTo>
                    <a:pt x="2" y="2"/>
                  </a:moveTo>
                  <a:cubicBezTo>
                    <a:pt x="1" y="8"/>
                    <a:pt x="0" y="14"/>
                    <a:pt x="0" y="20"/>
                  </a:cubicBezTo>
                  <a:cubicBezTo>
                    <a:pt x="0" y="22"/>
                    <a:pt x="4" y="22"/>
                    <a:pt x="4" y="20"/>
                  </a:cubicBezTo>
                  <a:cubicBezTo>
                    <a:pt x="4" y="14"/>
                    <a:pt x="4" y="8"/>
                    <a:pt x="5" y="3"/>
                  </a:cubicBezTo>
                  <a:cubicBezTo>
                    <a:pt x="6" y="0"/>
                    <a:pt x="2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1" name="î$ļîḍe">
              <a:extLst>
                <a:ext uri="{FF2B5EF4-FFF2-40B4-BE49-F238E27FC236}">
                  <a16:creationId xmlns:a16="http://schemas.microsoft.com/office/drawing/2014/main" id="{5F18EBD9-4341-4A1A-ACE5-0CA52FD0C3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2075" y="3255963"/>
              <a:ext cx="12700" cy="46038"/>
            </a:xfrm>
            <a:custGeom>
              <a:avLst/>
              <a:gdLst>
                <a:gd name="T0" fmla="*/ 0 w 4"/>
                <a:gd name="T1" fmla="*/ 2 h 14"/>
                <a:gd name="T2" fmla="*/ 0 w 4"/>
                <a:gd name="T3" fmla="*/ 11 h 14"/>
                <a:gd name="T4" fmla="*/ 4 w 4"/>
                <a:gd name="T5" fmla="*/ 11 h 14"/>
                <a:gd name="T6" fmla="*/ 4 w 4"/>
                <a:gd name="T7" fmla="*/ 2 h 14"/>
                <a:gd name="T8" fmla="*/ 0 w 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8"/>
                    <a:pt x="4" y="5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2" name="íŝľíḓê">
              <a:extLst>
                <a:ext uri="{FF2B5EF4-FFF2-40B4-BE49-F238E27FC236}">
                  <a16:creationId xmlns:a16="http://schemas.microsoft.com/office/drawing/2014/main" id="{DB8F4B1A-B9A4-44E0-8E9D-3F63F63609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9863" y="2716213"/>
              <a:ext cx="23813" cy="61913"/>
            </a:xfrm>
            <a:custGeom>
              <a:avLst/>
              <a:gdLst>
                <a:gd name="T0" fmla="*/ 3 w 7"/>
                <a:gd name="T1" fmla="*/ 2 h 19"/>
                <a:gd name="T2" fmla="*/ 0 w 7"/>
                <a:gd name="T3" fmla="*/ 16 h 19"/>
                <a:gd name="T4" fmla="*/ 4 w 7"/>
                <a:gd name="T5" fmla="*/ 17 h 19"/>
                <a:gd name="T6" fmla="*/ 7 w 7"/>
                <a:gd name="T7" fmla="*/ 3 h 19"/>
                <a:gd name="T8" fmla="*/ 3 w 7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3" y="2"/>
                  </a:moveTo>
                  <a:cubicBezTo>
                    <a:pt x="2" y="7"/>
                    <a:pt x="1" y="11"/>
                    <a:pt x="0" y="16"/>
                  </a:cubicBezTo>
                  <a:cubicBezTo>
                    <a:pt x="0" y="18"/>
                    <a:pt x="3" y="19"/>
                    <a:pt x="4" y="17"/>
                  </a:cubicBezTo>
                  <a:cubicBezTo>
                    <a:pt x="5" y="12"/>
                    <a:pt x="6" y="8"/>
                    <a:pt x="7" y="3"/>
                  </a:cubicBezTo>
                  <a:cubicBezTo>
                    <a:pt x="7" y="1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3" name="íślïḓê">
              <a:extLst>
                <a:ext uri="{FF2B5EF4-FFF2-40B4-BE49-F238E27FC236}">
                  <a16:creationId xmlns:a16="http://schemas.microsoft.com/office/drawing/2014/main" id="{8105D71A-FAA8-4344-9624-9F0DDDC0A1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9275" y="2692400"/>
              <a:ext cx="14288" cy="46038"/>
            </a:xfrm>
            <a:custGeom>
              <a:avLst/>
              <a:gdLst>
                <a:gd name="T0" fmla="*/ 0 w 4"/>
                <a:gd name="T1" fmla="*/ 2 h 14"/>
                <a:gd name="T2" fmla="*/ 0 w 4"/>
                <a:gd name="T3" fmla="*/ 11 h 14"/>
                <a:gd name="T4" fmla="*/ 4 w 4"/>
                <a:gd name="T5" fmla="*/ 11 h 14"/>
                <a:gd name="T6" fmla="*/ 4 w 4"/>
                <a:gd name="T7" fmla="*/ 2 h 14"/>
                <a:gd name="T8" fmla="*/ 0 w 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8"/>
                    <a:pt x="4" y="5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4" name="îsḻîḍé">
              <a:extLst>
                <a:ext uri="{FF2B5EF4-FFF2-40B4-BE49-F238E27FC236}">
                  <a16:creationId xmlns:a16="http://schemas.microsoft.com/office/drawing/2014/main" id="{676DBD23-5259-4CE4-8DEB-E8ED957850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4175" y="2527300"/>
              <a:ext cx="23813" cy="57150"/>
            </a:xfrm>
            <a:custGeom>
              <a:avLst/>
              <a:gdLst>
                <a:gd name="T0" fmla="*/ 3 w 7"/>
                <a:gd name="T1" fmla="*/ 2 h 17"/>
                <a:gd name="T2" fmla="*/ 1 w 7"/>
                <a:gd name="T3" fmla="*/ 14 h 17"/>
                <a:gd name="T4" fmla="*/ 4 w 7"/>
                <a:gd name="T5" fmla="*/ 15 h 17"/>
                <a:gd name="T6" fmla="*/ 6 w 7"/>
                <a:gd name="T7" fmla="*/ 3 h 17"/>
                <a:gd name="T8" fmla="*/ 3 w 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3" y="2"/>
                  </a:moveTo>
                  <a:cubicBezTo>
                    <a:pt x="2" y="6"/>
                    <a:pt x="1" y="10"/>
                    <a:pt x="1" y="14"/>
                  </a:cubicBezTo>
                  <a:cubicBezTo>
                    <a:pt x="0" y="16"/>
                    <a:pt x="4" y="17"/>
                    <a:pt x="4" y="15"/>
                  </a:cubicBezTo>
                  <a:cubicBezTo>
                    <a:pt x="5" y="11"/>
                    <a:pt x="6" y="7"/>
                    <a:pt x="6" y="3"/>
                  </a:cubicBezTo>
                  <a:cubicBezTo>
                    <a:pt x="7" y="1"/>
                    <a:pt x="3" y="0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5" name="ïṣḷïdê">
              <a:extLst>
                <a:ext uri="{FF2B5EF4-FFF2-40B4-BE49-F238E27FC236}">
                  <a16:creationId xmlns:a16="http://schemas.microsoft.com/office/drawing/2014/main" id="{A119C098-96D0-4D2A-A5DE-961A5CDF72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2425" y="2327275"/>
              <a:ext cx="31750" cy="49213"/>
            </a:xfrm>
            <a:custGeom>
              <a:avLst/>
              <a:gdLst>
                <a:gd name="T0" fmla="*/ 6 w 10"/>
                <a:gd name="T1" fmla="*/ 2 h 15"/>
                <a:gd name="T2" fmla="*/ 1 w 10"/>
                <a:gd name="T3" fmla="*/ 11 h 15"/>
                <a:gd name="T4" fmla="*/ 4 w 10"/>
                <a:gd name="T5" fmla="*/ 13 h 15"/>
                <a:gd name="T6" fmla="*/ 9 w 10"/>
                <a:gd name="T7" fmla="*/ 4 h 15"/>
                <a:gd name="T8" fmla="*/ 6 w 10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6" y="2"/>
                  </a:moveTo>
                  <a:cubicBezTo>
                    <a:pt x="4" y="5"/>
                    <a:pt x="3" y="8"/>
                    <a:pt x="1" y="11"/>
                  </a:cubicBezTo>
                  <a:cubicBezTo>
                    <a:pt x="0" y="13"/>
                    <a:pt x="3" y="15"/>
                    <a:pt x="4" y="13"/>
                  </a:cubicBezTo>
                  <a:cubicBezTo>
                    <a:pt x="6" y="10"/>
                    <a:pt x="7" y="7"/>
                    <a:pt x="9" y="4"/>
                  </a:cubicBezTo>
                  <a:cubicBezTo>
                    <a:pt x="10" y="2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6" name="îṧľiḋê">
              <a:extLst>
                <a:ext uri="{FF2B5EF4-FFF2-40B4-BE49-F238E27FC236}">
                  <a16:creationId xmlns:a16="http://schemas.microsoft.com/office/drawing/2014/main" id="{EC711423-04C3-4F05-A1F5-83F1EB679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2300" y="2359025"/>
              <a:ext cx="23813" cy="63500"/>
            </a:xfrm>
            <a:custGeom>
              <a:avLst/>
              <a:gdLst>
                <a:gd name="T0" fmla="*/ 3 w 7"/>
                <a:gd name="T1" fmla="*/ 3 h 19"/>
                <a:gd name="T2" fmla="*/ 0 w 7"/>
                <a:gd name="T3" fmla="*/ 16 h 19"/>
                <a:gd name="T4" fmla="*/ 4 w 7"/>
                <a:gd name="T5" fmla="*/ 17 h 19"/>
                <a:gd name="T6" fmla="*/ 7 w 7"/>
                <a:gd name="T7" fmla="*/ 4 h 19"/>
                <a:gd name="T8" fmla="*/ 3 w 7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3" y="3"/>
                  </a:moveTo>
                  <a:cubicBezTo>
                    <a:pt x="2" y="7"/>
                    <a:pt x="1" y="12"/>
                    <a:pt x="0" y="16"/>
                  </a:cubicBezTo>
                  <a:cubicBezTo>
                    <a:pt x="0" y="18"/>
                    <a:pt x="3" y="19"/>
                    <a:pt x="4" y="17"/>
                  </a:cubicBezTo>
                  <a:cubicBezTo>
                    <a:pt x="5" y="13"/>
                    <a:pt x="6" y="8"/>
                    <a:pt x="7" y="4"/>
                  </a:cubicBezTo>
                  <a:cubicBezTo>
                    <a:pt x="7" y="1"/>
                    <a:pt x="4" y="0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7" name="í$1iḓê">
              <a:extLst>
                <a:ext uri="{FF2B5EF4-FFF2-40B4-BE49-F238E27FC236}">
                  <a16:creationId xmlns:a16="http://schemas.microsoft.com/office/drawing/2014/main" id="{52CE28CA-F954-4F45-9360-9E05A2DA06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6500" y="2530475"/>
              <a:ext cx="39688" cy="42863"/>
            </a:xfrm>
            <a:custGeom>
              <a:avLst/>
              <a:gdLst>
                <a:gd name="T0" fmla="*/ 1 w 12"/>
                <a:gd name="T1" fmla="*/ 3 h 13"/>
                <a:gd name="T2" fmla="*/ 7 w 12"/>
                <a:gd name="T3" fmla="*/ 12 h 13"/>
                <a:gd name="T4" fmla="*/ 10 w 12"/>
                <a:gd name="T5" fmla="*/ 9 h 13"/>
                <a:gd name="T6" fmla="*/ 4 w 12"/>
                <a:gd name="T7" fmla="*/ 2 h 13"/>
                <a:gd name="T8" fmla="*/ 1 w 12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" y="3"/>
                  </a:moveTo>
                  <a:cubicBezTo>
                    <a:pt x="3" y="6"/>
                    <a:pt x="5" y="9"/>
                    <a:pt x="7" y="12"/>
                  </a:cubicBezTo>
                  <a:cubicBezTo>
                    <a:pt x="9" y="13"/>
                    <a:pt x="12" y="11"/>
                    <a:pt x="10" y="9"/>
                  </a:cubicBezTo>
                  <a:cubicBezTo>
                    <a:pt x="8" y="7"/>
                    <a:pt x="6" y="4"/>
                    <a:pt x="4" y="2"/>
                  </a:cubicBezTo>
                  <a:cubicBezTo>
                    <a:pt x="3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8" name="ïšḻíḑe">
              <a:extLst>
                <a:ext uri="{FF2B5EF4-FFF2-40B4-BE49-F238E27FC236}">
                  <a16:creationId xmlns:a16="http://schemas.microsoft.com/office/drawing/2014/main" id="{4C58F36D-6651-4E42-AC72-79E6D63538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8025" y="2962275"/>
              <a:ext cx="20638" cy="79375"/>
            </a:xfrm>
            <a:custGeom>
              <a:avLst/>
              <a:gdLst>
                <a:gd name="T0" fmla="*/ 2 w 6"/>
                <a:gd name="T1" fmla="*/ 3 h 24"/>
                <a:gd name="T2" fmla="*/ 1 w 6"/>
                <a:gd name="T3" fmla="*/ 22 h 24"/>
                <a:gd name="T4" fmla="*/ 4 w 6"/>
                <a:gd name="T5" fmla="*/ 22 h 24"/>
                <a:gd name="T6" fmla="*/ 6 w 6"/>
                <a:gd name="T7" fmla="*/ 3 h 24"/>
                <a:gd name="T8" fmla="*/ 2 w 6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2" y="3"/>
                  </a:moveTo>
                  <a:cubicBezTo>
                    <a:pt x="1" y="9"/>
                    <a:pt x="0" y="16"/>
                    <a:pt x="1" y="22"/>
                  </a:cubicBezTo>
                  <a:cubicBezTo>
                    <a:pt x="1" y="24"/>
                    <a:pt x="4" y="24"/>
                    <a:pt x="4" y="22"/>
                  </a:cubicBezTo>
                  <a:cubicBezTo>
                    <a:pt x="4" y="16"/>
                    <a:pt x="4" y="10"/>
                    <a:pt x="6" y="3"/>
                  </a:cubicBezTo>
                  <a:cubicBezTo>
                    <a:pt x="6" y="1"/>
                    <a:pt x="3" y="0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9" name="ïŝļiḋe">
              <a:extLst>
                <a:ext uri="{FF2B5EF4-FFF2-40B4-BE49-F238E27FC236}">
                  <a16:creationId xmlns:a16="http://schemas.microsoft.com/office/drawing/2014/main" id="{9CE5684D-0974-48B9-8DA6-2845F7ABB7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3438" y="3236913"/>
              <a:ext cx="9525" cy="58738"/>
            </a:xfrm>
            <a:custGeom>
              <a:avLst/>
              <a:gdLst>
                <a:gd name="T0" fmla="*/ 0 w 3"/>
                <a:gd name="T1" fmla="*/ 3 h 18"/>
                <a:gd name="T2" fmla="*/ 0 w 3"/>
                <a:gd name="T3" fmla="*/ 16 h 18"/>
                <a:gd name="T4" fmla="*/ 3 w 3"/>
                <a:gd name="T5" fmla="*/ 16 h 18"/>
                <a:gd name="T6" fmla="*/ 3 w 3"/>
                <a:gd name="T7" fmla="*/ 3 h 18"/>
                <a:gd name="T8" fmla="*/ 0 w 3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8">
                  <a:moveTo>
                    <a:pt x="0" y="3"/>
                  </a:moveTo>
                  <a:cubicBezTo>
                    <a:pt x="0" y="7"/>
                    <a:pt x="0" y="11"/>
                    <a:pt x="0" y="16"/>
                  </a:cubicBezTo>
                  <a:cubicBezTo>
                    <a:pt x="0" y="18"/>
                    <a:pt x="3" y="18"/>
                    <a:pt x="3" y="16"/>
                  </a:cubicBezTo>
                  <a:cubicBezTo>
                    <a:pt x="3" y="11"/>
                    <a:pt x="3" y="7"/>
                    <a:pt x="3" y="3"/>
                  </a:cubicBezTo>
                  <a:cubicBezTo>
                    <a:pt x="3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0" name="íSḻïḓê">
              <a:extLst>
                <a:ext uri="{FF2B5EF4-FFF2-40B4-BE49-F238E27FC236}">
                  <a16:creationId xmlns:a16="http://schemas.microsoft.com/office/drawing/2014/main" id="{342ECA62-E3B6-4650-AAC4-DE8D66E8F1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0450" y="3232150"/>
              <a:ext cx="11113" cy="69850"/>
            </a:xfrm>
            <a:custGeom>
              <a:avLst/>
              <a:gdLst>
                <a:gd name="T0" fmla="*/ 0 w 3"/>
                <a:gd name="T1" fmla="*/ 2 h 21"/>
                <a:gd name="T2" fmla="*/ 0 w 3"/>
                <a:gd name="T3" fmla="*/ 18 h 21"/>
                <a:gd name="T4" fmla="*/ 3 w 3"/>
                <a:gd name="T5" fmla="*/ 18 h 21"/>
                <a:gd name="T6" fmla="*/ 3 w 3"/>
                <a:gd name="T7" fmla="*/ 2 h 21"/>
                <a:gd name="T8" fmla="*/ 0 w 3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1">
                  <a:moveTo>
                    <a:pt x="0" y="2"/>
                  </a:moveTo>
                  <a:cubicBezTo>
                    <a:pt x="0" y="8"/>
                    <a:pt x="0" y="13"/>
                    <a:pt x="0" y="18"/>
                  </a:cubicBezTo>
                  <a:cubicBezTo>
                    <a:pt x="0" y="21"/>
                    <a:pt x="3" y="21"/>
                    <a:pt x="3" y="18"/>
                  </a:cubicBezTo>
                  <a:cubicBezTo>
                    <a:pt x="3" y="13"/>
                    <a:pt x="3" y="8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1" name="íṡḷîḓê">
              <a:extLst>
                <a:ext uri="{FF2B5EF4-FFF2-40B4-BE49-F238E27FC236}">
                  <a16:creationId xmlns:a16="http://schemas.microsoft.com/office/drawing/2014/main" id="{D4628174-52E2-48CC-A8ED-50B9D75F4E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6938" y="2686050"/>
              <a:ext cx="34925" cy="73025"/>
            </a:xfrm>
            <a:custGeom>
              <a:avLst/>
              <a:gdLst>
                <a:gd name="T0" fmla="*/ 1 w 11"/>
                <a:gd name="T1" fmla="*/ 4 h 22"/>
                <a:gd name="T2" fmla="*/ 7 w 11"/>
                <a:gd name="T3" fmla="*/ 20 h 22"/>
                <a:gd name="T4" fmla="*/ 10 w 11"/>
                <a:gd name="T5" fmla="*/ 19 h 22"/>
                <a:gd name="T6" fmla="*/ 4 w 11"/>
                <a:gd name="T7" fmla="*/ 3 h 22"/>
                <a:gd name="T8" fmla="*/ 1 w 11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1" y="4"/>
                  </a:moveTo>
                  <a:cubicBezTo>
                    <a:pt x="3" y="9"/>
                    <a:pt x="5" y="14"/>
                    <a:pt x="7" y="20"/>
                  </a:cubicBezTo>
                  <a:cubicBezTo>
                    <a:pt x="8" y="22"/>
                    <a:pt x="11" y="21"/>
                    <a:pt x="10" y="19"/>
                  </a:cubicBezTo>
                  <a:cubicBezTo>
                    <a:pt x="8" y="13"/>
                    <a:pt x="6" y="8"/>
                    <a:pt x="4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2" name="íṡḻíḍè">
              <a:extLst>
                <a:ext uri="{FF2B5EF4-FFF2-40B4-BE49-F238E27FC236}">
                  <a16:creationId xmlns:a16="http://schemas.microsoft.com/office/drawing/2014/main" id="{1E8FA7FC-9576-4D3A-9FD5-C1B96B365D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7600" y="2982913"/>
              <a:ext cx="52388" cy="52388"/>
            </a:xfrm>
            <a:custGeom>
              <a:avLst/>
              <a:gdLst>
                <a:gd name="T0" fmla="*/ 1 w 16"/>
                <a:gd name="T1" fmla="*/ 4 h 16"/>
                <a:gd name="T2" fmla="*/ 12 w 16"/>
                <a:gd name="T3" fmla="*/ 15 h 16"/>
                <a:gd name="T4" fmla="*/ 14 w 16"/>
                <a:gd name="T5" fmla="*/ 12 h 16"/>
                <a:gd name="T6" fmla="*/ 4 w 16"/>
                <a:gd name="T7" fmla="*/ 2 h 16"/>
                <a:gd name="T8" fmla="*/ 1 w 16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" y="4"/>
                  </a:moveTo>
                  <a:cubicBezTo>
                    <a:pt x="3" y="8"/>
                    <a:pt x="7" y="12"/>
                    <a:pt x="12" y="15"/>
                  </a:cubicBezTo>
                  <a:cubicBezTo>
                    <a:pt x="14" y="16"/>
                    <a:pt x="16" y="13"/>
                    <a:pt x="14" y="12"/>
                  </a:cubicBezTo>
                  <a:cubicBezTo>
                    <a:pt x="10" y="9"/>
                    <a:pt x="6" y="6"/>
                    <a:pt x="4" y="2"/>
                  </a:cubicBezTo>
                  <a:cubicBezTo>
                    <a:pt x="3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3" name="ïṩľiḓè">
              <a:extLst>
                <a:ext uri="{FF2B5EF4-FFF2-40B4-BE49-F238E27FC236}">
                  <a16:creationId xmlns:a16="http://schemas.microsoft.com/office/drawing/2014/main" id="{4FAD0941-5B5D-4976-9045-F7C670A499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6688" y="2952750"/>
              <a:ext cx="63500" cy="26988"/>
            </a:xfrm>
            <a:custGeom>
              <a:avLst/>
              <a:gdLst>
                <a:gd name="T0" fmla="*/ 1 w 19"/>
                <a:gd name="T1" fmla="*/ 4 h 8"/>
                <a:gd name="T2" fmla="*/ 16 w 19"/>
                <a:gd name="T3" fmla="*/ 8 h 8"/>
                <a:gd name="T4" fmla="*/ 16 w 19"/>
                <a:gd name="T5" fmla="*/ 4 h 8"/>
                <a:gd name="T6" fmla="*/ 3 w 19"/>
                <a:gd name="T7" fmla="*/ 1 h 8"/>
                <a:gd name="T8" fmla="*/ 1 w 19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" y="4"/>
                  </a:moveTo>
                  <a:cubicBezTo>
                    <a:pt x="6" y="6"/>
                    <a:pt x="11" y="8"/>
                    <a:pt x="16" y="8"/>
                  </a:cubicBezTo>
                  <a:cubicBezTo>
                    <a:pt x="19" y="8"/>
                    <a:pt x="19" y="4"/>
                    <a:pt x="16" y="4"/>
                  </a:cubicBezTo>
                  <a:cubicBezTo>
                    <a:pt x="12" y="4"/>
                    <a:pt x="7" y="3"/>
                    <a:pt x="3" y="1"/>
                  </a:cubicBezTo>
                  <a:cubicBezTo>
                    <a:pt x="1" y="0"/>
                    <a:pt x="0" y="3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4" name="ïṩḻîdè">
              <a:extLst>
                <a:ext uri="{FF2B5EF4-FFF2-40B4-BE49-F238E27FC236}">
                  <a16:creationId xmlns:a16="http://schemas.microsoft.com/office/drawing/2014/main" id="{7DE70830-0C26-473D-8D71-116DDC2286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0300" y="2738438"/>
              <a:ext cx="39688" cy="39688"/>
            </a:xfrm>
            <a:custGeom>
              <a:avLst/>
              <a:gdLst>
                <a:gd name="T0" fmla="*/ 2 w 12"/>
                <a:gd name="T1" fmla="*/ 4 h 12"/>
                <a:gd name="T2" fmla="*/ 7 w 12"/>
                <a:gd name="T3" fmla="*/ 10 h 12"/>
                <a:gd name="T4" fmla="*/ 10 w 12"/>
                <a:gd name="T5" fmla="*/ 8 h 12"/>
                <a:gd name="T6" fmla="*/ 4 w 12"/>
                <a:gd name="T7" fmla="*/ 2 h 12"/>
                <a:gd name="T8" fmla="*/ 2 w 12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4"/>
                  </a:moveTo>
                  <a:cubicBezTo>
                    <a:pt x="3" y="6"/>
                    <a:pt x="5" y="8"/>
                    <a:pt x="7" y="10"/>
                  </a:cubicBezTo>
                  <a:cubicBezTo>
                    <a:pt x="9" y="12"/>
                    <a:pt x="12" y="9"/>
                    <a:pt x="10" y="8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5" name="iṡľíḓe">
              <a:extLst>
                <a:ext uri="{FF2B5EF4-FFF2-40B4-BE49-F238E27FC236}">
                  <a16:creationId xmlns:a16="http://schemas.microsoft.com/office/drawing/2014/main" id="{FD8D10CF-37A9-42BE-B192-3EEC31584C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2663" y="2392363"/>
              <a:ext cx="42863" cy="49213"/>
            </a:xfrm>
            <a:custGeom>
              <a:avLst/>
              <a:gdLst>
                <a:gd name="T0" fmla="*/ 2 w 13"/>
                <a:gd name="T1" fmla="*/ 3 h 15"/>
                <a:gd name="T2" fmla="*/ 8 w 13"/>
                <a:gd name="T3" fmla="*/ 13 h 15"/>
                <a:gd name="T4" fmla="*/ 11 w 13"/>
                <a:gd name="T5" fmla="*/ 11 h 15"/>
                <a:gd name="T6" fmla="*/ 5 w 13"/>
                <a:gd name="T7" fmla="*/ 2 h 15"/>
                <a:gd name="T8" fmla="*/ 2 w 13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2" y="3"/>
                  </a:moveTo>
                  <a:cubicBezTo>
                    <a:pt x="4" y="7"/>
                    <a:pt x="6" y="10"/>
                    <a:pt x="8" y="13"/>
                  </a:cubicBezTo>
                  <a:cubicBezTo>
                    <a:pt x="10" y="15"/>
                    <a:pt x="13" y="13"/>
                    <a:pt x="11" y="11"/>
                  </a:cubicBezTo>
                  <a:cubicBezTo>
                    <a:pt x="9" y="8"/>
                    <a:pt x="7" y="5"/>
                    <a:pt x="5" y="2"/>
                  </a:cubicBezTo>
                  <a:cubicBezTo>
                    <a:pt x="3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6" name="iṥľiḓè">
              <a:extLst>
                <a:ext uri="{FF2B5EF4-FFF2-40B4-BE49-F238E27FC236}">
                  <a16:creationId xmlns:a16="http://schemas.microsoft.com/office/drawing/2014/main" id="{8977CBF0-795D-458C-B092-CACB3A65D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5250" y="2728913"/>
              <a:ext cx="49213" cy="30163"/>
            </a:xfrm>
            <a:custGeom>
              <a:avLst/>
              <a:gdLst>
                <a:gd name="T0" fmla="*/ 2 w 15"/>
                <a:gd name="T1" fmla="*/ 4 h 9"/>
                <a:gd name="T2" fmla="*/ 11 w 15"/>
                <a:gd name="T3" fmla="*/ 8 h 9"/>
                <a:gd name="T4" fmla="*/ 13 w 15"/>
                <a:gd name="T5" fmla="*/ 5 h 9"/>
                <a:gd name="T6" fmla="*/ 4 w 15"/>
                <a:gd name="T7" fmla="*/ 1 h 9"/>
                <a:gd name="T8" fmla="*/ 2 w 15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2" y="4"/>
                  </a:moveTo>
                  <a:cubicBezTo>
                    <a:pt x="5" y="6"/>
                    <a:pt x="8" y="7"/>
                    <a:pt x="11" y="8"/>
                  </a:cubicBezTo>
                  <a:cubicBezTo>
                    <a:pt x="13" y="9"/>
                    <a:pt x="15" y="6"/>
                    <a:pt x="13" y="5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7" name="is1ïde">
              <a:extLst>
                <a:ext uri="{FF2B5EF4-FFF2-40B4-BE49-F238E27FC236}">
                  <a16:creationId xmlns:a16="http://schemas.microsoft.com/office/drawing/2014/main" id="{7C5820BD-2736-49F1-9FFF-941EC63CCB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74025" y="2847975"/>
              <a:ext cx="58738" cy="19050"/>
            </a:xfrm>
            <a:custGeom>
              <a:avLst/>
              <a:gdLst>
                <a:gd name="T0" fmla="*/ 2 w 18"/>
                <a:gd name="T1" fmla="*/ 4 h 6"/>
                <a:gd name="T2" fmla="*/ 16 w 18"/>
                <a:gd name="T3" fmla="*/ 6 h 6"/>
                <a:gd name="T4" fmla="*/ 16 w 18"/>
                <a:gd name="T5" fmla="*/ 2 h 6"/>
                <a:gd name="T6" fmla="*/ 3 w 18"/>
                <a:gd name="T7" fmla="*/ 1 h 6"/>
                <a:gd name="T8" fmla="*/ 2 w 18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4"/>
                  </a:moveTo>
                  <a:cubicBezTo>
                    <a:pt x="7" y="6"/>
                    <a:pt x="11" y="6"/>
                    <a:pt x="16" y="6"/>
                  </a:cubicBezTo>
                  <a:cubicBezTo>
                    <a:pt x="18" y="6"/>
                    <a:pt x="18" y="2"/>
                    <a:pt x="16" y="2"/>
                  </a:cubicBezTo>
                  <a:cubicBezTo>
                    <a:pt x="12" y="3"/>
                    <a:pt x="7" y="2"/>
                    <a:pt x="3" y="1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8" name="iṥliḋê">
              <a:extLst>
                <a:ext uri="{FF2B5EF4-FFF2-40B4-BE49-F238E27FC236}">
                  <a16:creationId xmlns:a16="http://schemas.microsoft.com/office/drawing/2014/main" id="{2174525D-2B14-4943-A817-16F3DBA351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3675" y="3179763"/>
              <a:ext cx="73025" cy="14288"/>
            </a:xfrm>
            <a:custGeom>
              <a:avLst/>
              <a:gdLst>
                <a:gd name="T0" fmla="*/ 2 w 22"/>
                <a:gd name="T1" fmla="*/ 4 h 4"/>
                <a:gd name="T2" fmla="*/ 20 w 22"/>
                <a:gd name="T3" fmla="*/ 4 h 4"/>
                <a:gd name="T4" fmla="*/ 20 w 22"/>
                <a:gd name="T5" fmla="*/ 0 h 4"/>
                <a:gd name="T6" fmla="*/ 2 w 22"/>
                <a:gd name="T7" fmla="*/ 0 h 4"/>
                <a:gd name="T8" fmla="*/ 2 w 2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">
                  <a:moveTo>
                    <a:pt x="2" y="4"/>
                  </a:moveTo>
                  <a:cubicBezTo>
                    <a:pt x="8" y="4"/>
                    <a:pt x="14" y="4"/>
                    <a:pt x="20" y="4"/>
                  </a:cubicBezTo>
                  <a:cubicBezTo>
                    <a:pt x="22" y="4"/>
                    <a:pt x="22" y="0"/>
                    <a:pt x="20" y="0"/>
                  </a:cubicBezTo>
                  <a:cubicBezTo>
                    <a:pt x="14" y="0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9" name="ï$ľíďè">
              <a:extLst>
                <a:ext uri="{FF2B5EF4-FFF2-40B4-BE49-F238E27FC236}">
                  <a16:creationId xmlns:a16="http://schemas.microsoft.com/office/drawing/2014/main" id="{2E450FFC-F0A7-46AF-BA13-3AB8CE8C81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3863" y="2930525"/>
              <a:ext cx="228600" cy="187325"/>
            </a:xfrm>
            <a:custGeom>
              <a:avLst/>
              <a:gdLst>
                <a:gd name="T0" fmla="*/ 48 w 69"/>
                <a:gd name="T1" fmla="*/ 0 h 57"/>
                <a:gd name="T2" fmla="*/ 44 w 69"/>
                <a:gd name="T3" fmla="*/ 0 h 57"/>
                <a:gd name="T4" fmla="*/ 1 w 69"/>
                <a:gd name="T5" fmla="*/ 31 h 57"/>
                <a:gd name="T6" fmla="*/ 43 w 69"/>
                <a:gd name="T7" fmla="*/ 57 h 57"/>
                <a:gd name="T8" fmla="*/ 47 w 69"/>
                <a:gd name="T9" fmla="*/ 57 h 57"/>
                <a:gd name="T10" fmla="*/ 55 w 69"/>
                <a:gd name="T11" fmla="*/ 56 h 57"/>
                <a:gd name="T12" fmla="*/ 65 w 69"/>
                <a:gd name="T13" fmla="*/ 2 h 57"/>
                <a:gd name="T14" fmla="*/ 48 w 69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57">
                  <a:moveTo>
                    <a:pt x="48" y="0"/>
                  </a:moveTo>
                  <a:cubicBezTo>
                    <a:pt x="47" y="0"/>
                    <a:pt x="45" y="0"/>
                    <a:pt x="44" y="0"/>
                  </a:cubicBezTo>
                  <a:cubicBezTo>
                    <a:pt x="19" y="1"/>
                    <a:pt x="0" y="15"/>
                    <a:pt x="1" y="31"/>
                  </a:cubicBezTo>
                  <a:cubicBezTo>
                    <a:pt x="2" y="46"/>
                    <a:pt x="21" y="57"/>
                    <a:pt x="43" y="57"/>
                  </a:cubicBezTo>
                  <a:cubicBezTo>
                    <a:pt x="44" y="57"/>
                    <a:pt x="46" y="57"/>
                    <a:pt x="47" y="57"/>
                  </a:cubicBezTo>
                  <a:cubicBezTo>
                    <a:pt x="50" y="57"/>
                    <a:pt x="52" y="57"/>
                    <a:pt x="55" y="56"/>
                  </a:cubicBezTo>
                  <a:cubicBezTo>
                    <a:pt x="68" y="39"/>
                    <a:pt x="69" y="19"/>
                    <a:pt x="65" y="2"/>
                  </a:cubicBezTo>
                  <a:cubicBezTo>
                    <a:pt x="60" y="0"/>
                    <a:pt x="54" y="0"/>
                    <a:pt x="48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0" name="ïṧlíḑè">
              <a:extLst>
                <a:ext uri="{FF2B5EF4-FFF2-40B4-BE49-F238E27FC236}">
                  <a16:creationId xmlns:a16="http://schemas.microsoft.com/office/drawing/2014/main" id="{3191C806-C3E1-4876-AF99-FA15E653BC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1928813"/>
              <a:ext cx="47625" cy="28575"/>
            </a:xfrm>
            <a:custGeom>
              <a:avLst/>
              <a:gdLst>
                <a:gd name="T0" fmla="*/ 1 w 14"/>
                <a:gd name="T1" fmla="*/ 3 h 9"/>
                <a:gd name="T2" fmla="*/ 13 w 14"/>
                <a:gd name="T3" fmla="*/ 8 h 9"/>
                <a:gd name="T4" fmla="*/ 12 w 14"/>
                <a:gd name="T5" fmla="*/ 5 h 9"/>
                <a:gd name="T6" fmla="*/ 3 w 14"/>
                <a:gd name="T7" fmla="*/ 1 h 9"/>
                <a:gd name="T8" fmla="*/ 1 w 14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" y="3"/>
                  </a:moveTo>
                  <a:cubicBezTo>
                    <a:pt x="3" y="7"/>
                    <a:pt x="8" y="9"/>
                    <a:pt x="13" y="8"/>
                  </a:cubicBezTo>
                  <a:cubicBezTo>
                    <a:pt x="14" y="7"/>
                    <a:pt x="14" y="5"/>
                    <a:pt x="12" y="5"/>
                  </a:cubicBezTo>
                  <a:cubicBezTo>
                    <a:pt x="9" y="6"/>
                    <a:pt x="5" y="4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1" name="íSḷîḋê">
              <a:extLst>
                <a:ext uri="{FF2B5EF4-FFF2-40B4-BE49-F238E27FC236}">
                  <a16:creationId xmlns:a16="http://schemas.microsoft.com/office/drawing/2014/main" id="{EEACF30E-D470-4281-80AA-BED84B5ACF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39088" y="1966913"/>
              <a:ext cx="79375" cy="53975"/>
            </a:xfrm>
            <a:custGeom>
              <a:avLst/>
              <a:gdLst>
                <a:gd name="T0" fmla="*/ 3 w 24"/>
                <a:gd name="T1" fmla="*/ 15 h 16"/>
                <a:gd name="T2" fmla="*/ 23 w 24"/>
                <a:gd name="T3" fmla="*/ 4 h 16"/>
                <a:gd name="T4" fmla="*/ 21 w 24"/>
                <a:gd name="T5" fmla="*/ 1 h 16"/>
                <a:gd name="T6" fmla="*/ 2 w 24"/>
                <a:gd name="T7" fmla="*/ 13 h 16"/>
                <a:gd name="T8" fmla="*/ 3 w 24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3" y="15"/>
                  </a:moveTo>
                  <a:cubicBezTo>
                    <a:pt x="10" y="12"/>
                    <a:pt x="16" y="8"/>
                    <a:pt x="23" y="4"/>
                  </a:cubicBezTo>
                  <a:cubicBezTo>
                    <a:pt x="24" y="3"/>
                    <a:pt x="23" y="0"/>
                    <a:pt x="21" y="1"/>
                  </a:cubicBezTo>
                  <a:cubicBezTo>
                    <a:pt x="15" y="6"/>
                    <a:pt x="9" y="10"/>
                    <a:pt x="2" y="13"/>
                  </a:cubicBezTo>
                  <a:cubicBezTo>
                    <a:pt x="0" y="13"/>
                    <a:pt x="1" y="16"/>
                    <a:pt x="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2" name="iŝḷidé">
              <a:extLst>
                <a:ext uri="{FF2B5EF4-FFF2-40B4-BE49-F238E27FC236}">
                  <a16:creationId xmlns:a16="http://schemas.microsoft.com/office/drawing/2014/main" id="{CD8C9F62-6473-4FCB-8B2D-A6E8115CCB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1600" y="2006600"/>
              <a:ext cx="196850" cy="39688"/>
            </a:xfrm>
            <a:custGeom>
              <a:avLst/>
              <a:gdLst>
                <a:gd name="T0" fmla="*/ 1 w 60"/>
                <a:gd name="T1" fmla="*/ 3 h 12"/>
                <a:gd name="T2" fmla="*/ 58 w 60"/>
                <a:gd name="T3" fmla="*/ 7 h 12"/>
                <a:gd name="T4" fmla="*/ 57 w 60"/>
                <a:gd name="T5" fmla="*/ 4 h 12"/>
                <a:gd name="T6" fmla="*/ 2 w 60"/>
                <a:gd name="T7" fmla="*/ 1 h 12"/>
                <a:gd name="T8" fmla="*/ 1 w 60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2">
                  <a:moveTo>
                    <a:pt x="1" y="3"/>
                  </a:moveTo>
                  <a:cubicBezTo>
                    <a:pt x="19" y="11"/>
                    <a:pt x="39" y="12"/>
                    <a:pt x="58" y="7"/>
                  </a:cubicBezTo>
                  <a:cubicBezTo>
                    <a:pt x="60" y="6"/>
                    <a:pt x="59" y="4"/>
                    <a:pt x="57" y="4"/>
                  </a:cubicBezTo>
                  <a:cubicBezTo>
                    <a:pt x="39" y="9"/>
                    <a:pt x="20" y="8"/>
                    <a:pt x="2" y="1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4" name="íšľïḍé">
              <a:extLst>
                <a:ext uri="{FF2B5EF4-FFF2-40B4-BE49-F238E27FC236}">
                  <a16:creationId xmlns:a16="http://schemas.microsoft.com/office/drawing/2014/main" id="{9AC21FE9-7E5C-40C2-AF5C-E23C4E87FE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04138" y="1803400"/>
              <a:ext cx="88900" cy="85725"/>
            </a:xfrm>
            <a:custGeom>
              <a:avLst/>
              <a:gdLst>
                <a:gd name="T0" fmla="*/ 2 w 27"/>
                <a:gd name="T1" fmla="*/ 16 h 26"/>
                <a:gd name="T2" fmla="*/ 11 w 27"/>
                <a:gd name="T3" fmla="*/ 1 h 26"/>
                <a:gd name="T4" fmla="*/ 26 w 27"/>
                <a:gd name="T5" fmla="*/ 10 h 26"/>
                <a:gd name="T6" fmla="*/ 16 w 27"/>
                <a:gd name="T7" fmla="*/ 25 h 26"/>
                <a:gd name="T8" fmla="*/ 2 w 27"/>
                <a:gd name="T9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" y="16"/>
                  </a:moveTo>
                  <a:cubicBezTo>
                    <a:pt x="0" y="9"/>
                    <a:pt x="4" y="3"/>
                    <a:pt x="11" y="1"/>
                  </a:cubicBezTo>
                  <a:cubicBezTo>
                    <a:pt x="18" y="0"/>
                    <a:pt x="24" y="4"/>
                    <a:pt x="26" y="10"/>
                  </a:cubicBezTo>
                  <a:cubicBezTo>
                    <a:pt x="27" y="17"/>
                    <a:pt x="23" y="23"/>
                    <a:pt x="16" y="25"/>
                  </a:cubicBezTo>
                  <a:cubicBezTo>
                    <a:pt x="10" y="26"/>
                    <a:pt x="3" y="22"/>
                    <a:pt x="2" y="16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5" name="iS1îḍè">
              <a:extLst>
                <a:ext uri="{FF2B5EF4-FFF2-40B4-BE49-F238E27FC236}">
                  <a16:creationId xmlns:a16="http://schemas.microsoft.com/office/drawing/2014/main" id="{F8816192-0002-408E-95A9-DF07B99F87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1600" y="1628775"/>
              <a:ext cx="296863" cy="352425"/>
            </a:xfrm>
            <a:custGeom>
              <a:avLst/>
              <a:gdLst>
                <a:gd name="T0" fmla="*/ 64 w 90"/>
                <a:gd name="T1" fmla="*/ 99 h 107"/>
                <a:gd name="T2" fmla="*/ 63 w 90"/>
                <a:gd name="T3" fmla="*/ 84 h 107"/>
                <a:gd name="T4" fmla="*/ 81 w 90"/>
                <a:gd name="T5" fmla="*/ 58 h 107"/>
                <a:gd name="T6" fmla="*/ 45 w 90"/>
                <a:gd name="T7" fmla="*/ 5 h 107"/>
                <a:gd name="T8" fmla="*/ 15 w 90"/>
                <a:gd name="T9" fmla="*/ 58 h 107"/>
                <a:gd name="T10" fmla="*/ 21 w 90"/>
                <a:gd name="T11" fmla="*/ 104 h 107"/>
                <a:gd name="T12" fmla="*/ 44 w 90"/>
                <a:gd name="T13" fmla="*/ 106 h 107"/>
                <a:gd name="T14" fmla="*/ 64 w 90"/>
                <a:gd name="T15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07">
                  <a:moveTo>
                    <a:pt x="64" y="99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90" y="79"/>
                    <a:pt x="81" y="58"/>
                  </a:cubicBezTo>
                  <a:cubicBezTo>
                    <a:pt x="67" y="21"/>
                    <a:pt x="65" y="10"/>
                    <a:pt x="45" y="5"/>
                  </a:cubicBezTo>
                  <a:cubicBezTo>
                    <a:pt x="25" y="0"/>
                    <a:pt x="0" y="28"/>
                    <a:pt x="15" y="58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4"/>
                    <a:pt x="33" y="107"/>
                    <a:pt x="44" y="106"/>
                  </a:cubicBezTo>
                  <a:cubicBezTo>
                    <a:pt x="60" y="105"/>
                    <a:pt x="64" y="99"/>
                    <a:pt x="64" y="99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6" name="ïŝļiḋê">
              <a:extLst>
                <a:ext uri="{FF2B5EF4-FFF2-40B4-BE49-F238E27FC236}">
                  <a16:creationId xmlns:a16="http://schemas.microsoft.com/office/drawing/2014/main" id="{A56AC3C2-FE79-4FAB-BC7C-798F41B868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9238" y="1766888"/>
              <a:ext cx="14288" cy="19050"/>
            </a:xfrm>
            <a:custGeom>
              <a:avLst/>
              <a:gdLst>
                <a:gd name="T0" fmla="*/ 1 w 4"/>
                <a:gd name="T1" fmla="*/ 4 h 6"/>
                <a:gd name="T2" fmla="*/ 4 w 4"/>
                <a:gd name="T3" fmla="*/ 6 h 6"/>
                <a:gd name="T4" fmla="*/ 4 w 4"/>
                <a:gd name="T5" fmla="*/ 2 h 6"/>
                <a:gd name="T6" fmla="*/ 1 w 4"/>
                <a:gd name="T7" fmla="*/ 0 h 6"/>
                <a:gd name="T8" fmla="*/ 1 w 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4"/>
                  </a:move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4" y="4"/>
                    <a:pt x="4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7" name="iṣļîḑe">
              <a:extLst>
                <a:ext uri="{FF2B5EF4-FFF2-40B4-BE49-F238E27FC236}">
                  <a16:creationId xmlns:a16="http://schemas.microsoft.com/office/drawing/2014/main" id="{190F0668-54CB-4238-AA37-F268F7C9E6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35913" y="1743075"/>
              <a:ext cx="12700" cy="20638"/>
            </a:xfrm>
            <a:custGeom>
              <a:avLst/>
              <a:gdLst>
                <a:gd name="T0" fmla="*/ 1 w 4"/>
                <a:gd name="T1" fmla="*/ 3 h 6"/>
                <a:gd name="T2" fmla="*/ 3 w 4"/>
                <a:gd name="T3" fmla="*/ 5 h 6"/>
                <a:gd name="T4" fmla="*/ 3 w 4"/>
                <a:gd name="T5" fmla="*/ 2 h 6"/>
                <a:gd name="T6" fmla="*/ 1 w 4"/>
                <a:gd name="T7" fmla="*/ 0 h 6"/>
                <a:gd name="T8" fmla="*/ 1 w 4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3"/>
                  </a:moveTo>
                  <a:cubicBezTo>
                    <a:pt x="1" y="5"/>
                    <a:pt x="3" y="6"/>
                    <a:pt x="3" y="5"/>
                  </a:cubicBezTo>
                  <a:cubicBezTo>
                    <a:pt x="4" y="5"/>
                    <a:pt x="4" y="4"/>
                    <a:pt x="3" y="2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2"/>
                    <a:pt x="1" y="3"/>
                  </a:cubicBezTo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8" name="îṩlídé">
              <a:extLst>
                <a:ext uri="{FF2B5EF4-FFF2-40B4-BE49-F238E27FC236}">
                  <a16:creationId xmlns:a16="http://schemas.microsoft.com/office/drawing/2014/main" id="{D16C25DA-F15A-4501-9E5D-31C824E850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72413" y="1905000"/>
              <a:ext cx="60325" cy="49213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0 h 15"/>
                <a:gd name="T4" fmla="*/ 18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cubicBezTo>
                    <a:pt x="18" y="0"/>
                    <a:pt x="10" y="2"/>
                    <a:pt x="0" y="0"/>
                  </a:cubicBezTo>
                  <a:cubicBezTo>
                    <a:pt x="18" y="15"/>
                    <a:pt x="18" y="15"/>
                    <a:pt x="18" y="1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9" name="iṣ1ïde">
              <a:extLst>
                <a:ext uri="{FF2B5EF4-FFF2-40B4-BE49-F238E27FC236}">
                  <a16:creationId xmlns:a16="http://schemas.microsoft.com/office/drawing/2014/main" id="{0B42B14A-F93C-42BF-B434-7E71FF4842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3513" y="1782763"/>
              <a:ext cx="100013" cy="88900"/>
            </a:xfrm>
            <a:custGeom>
              <a:avLst/>
              <a:gdLst>
                <a:gd name="T0" fmla="*/ 15 w 30"/>
                <a:gd name="T1" fmla="*/ 0 h 27"/>
                <a:gd name="T2" fmla="*/ 12 w 30"/>
                <a:gd name="T3" fmla="*/ 0 h 27"/>
                <a:gd name="T4" fmla="*/ 1 w 30"/>
                <a:gd name="T5" fmla="*/ 17 h 27"/>
                <a:gd name="T6" fmla="*/ 15 w 30"/>
                <a:gd name="T7" fmla="*/ 27 h 27"/>
                <a:gd name="T8" fmla="*/ 18 w 30"/>
                <a:gd name="T9" fmla="*/ 27 h 27"/>
                <a:gd name="T10" fmla="*/ 28 w 30"/>
                <a:gd name="T11" fmla="*/ 10 h 27"/>
                <a:gd name="T12" fmla="*/ 15 w 30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7">
                  <a:moveTo>
                    <a:pt x="15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4" y="2"/>
                    <a:pt x="0" y="9"/>
                    <a:pt x="1" y="17"/>
                  </a:cubicBezTo>
                  <a:cubicBezTo>
                    <a:pt x="3" y="23"/>
                    <a:pt x="8" y="27"/>
                    <a:pt x="15" y="27"/>
                  </a:cubicBezTo>
                  <a:cubicBezTo>
                    <a:pt x="16" y="27"/>
                    <a:pt x="17" y="27"/>
                    <a:pt x="18" y="27"/>
                  </a:cubicBezTo>
                  <a:cubicBezTo>
                    <a:pt x="25" y="25"/>
                    <a:pt x="30" y="18"/>
                    <a:pt x="28" y="10"/>
                  </a:cubicBezTo>
                  <a:cubicBezTo>
                    <a:pt x="27" y="4"/>
                    <a:pt x="21" y="0"/>
                    <a:pt x="15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0" name="ïsľîḍè">
              <a:extLst>
                <a:ext uri="{FF2B5EF4-FFF2-40B4-BE49-F238E27FC236}">
                  <a16:creationId xmlns:a16="http://schemas.microsoft.com/office/drawing/2014/main" id="{8EDB8951-342F-4803-A851-06A10D3E2E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1788" y="1754188"/>
              <a:ext cx="36513" cy="68263"/>
            </a:xfrm>
            <a:custGeom>
              <a:avLst/>
              <a:gdLst>
                <a:gd name="T0" fmla="*/ 3 w 11"/>
                <a:gd name="T1" fmla="*/ 0 h 21"/>
                <a:gd name="T2" fmla="*/ 1 w 11"/>
                <a:gd name="T3" fmla="*/ 11 h 21"/>
                <a:gd name="T4" fmla="*/ 11 w 11"/>
                <a:gd name="T5" fmla="*/ 21 h 21"/>
                <a:gd name="T6" fmla="*/ 11 w 11"/>
                <a:gd name="T7" fmla="*/ 20 h 21"/>
                <a:gd name="T8" fmla="*/ 11 w 11"/>
                <a:gd name="T9" fmla="*/ 20 h 21"/>
                <a:gd name="T10" fmla="*/ 11 w 11"/>
                <a:gd name="T11" fmla="*/ 20 h 21"/>
                <a:gd name="T12" fmla="*/ 3 w 1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3" y="0"/>
                  </a:moveTo>
                  <a:cubicBezTo>
                    <a:pt x="1" y="3"/>
                    <a:pt x="0" y="7"/>
                    <a:pt x="1" y="11"/>
                  </a:cubicBezTo>
                  <a:cubicBezTo>
                    <a:pt x="2" y="16"/>
                    <a:pt x="6" y="20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12"/>
                    <a:pt x="5" y="5"/>
                    <a:pt x="3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1" name="iṧļiďé">
              <a:extLst>
                <a:ext uri="{FF2B5EF4-FFF2-40B4-BE49-F238E27FC236}">
                  <a16:creationId xmlns:a16="http://schemas.microsoft.com/office/drawing/2014/main" id="{4AEC3F03-2ED0-4DFF-B60F-A1A320960D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96225" y="1739900"/>
              <a:ext cx="46038" cy="60325"/>
            </a:xfrm>
            <a:custGeom>
              <a:avLst/>
              <a:gdLst>
                <a:gd name="T0" fmla="*/ 4 w 14"/>
                <a:gd name="T1" fmla="*/ 0 h 18"/>
                <a:gd name="T2" fmla="*/ 3 w 14"/>
                <a:gd name="T3" fmla="*/ 1 h 18"/>
                <a:gd name="T4" fmla="*/ 4 w 14"/>
                <a:gd name="T5" fmla="*/ 11 h 18"/>
                <a:gd name="T6" fmla="*/ 10 w 14"/>
                <a:gd name="T7" fmla="*/ 18 h 18"/>
                <a:gd name="T8" fmla="*/ 11 w 14"/>
                <a:gd name="T9" fmla="*/ 18 h 18"/>
                <a:gd name="T10" fmla="*/ 10 w 14"/>
                <a:gd name="T11" fmla="*/ 8 h 18"/>
                <a:gd name="T12" fmla="*/ 4 w 1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8">
                  <a:moveTo>
                    <a:pt x="4" y="0"/>
                  </a:moveTo>
                  <a:cubicBezTo>
                    <a:pt x="4" y="0"/>
                    <a:pt x="3" y="0"/>
                    <a:pt x="3" y="1"/>
                  </a:cubicBezTo>
                  <a:cubicBezTo>
                    <a:pt x="0" y="2"/>
                    <a:pt x="3" y="9"/>
                    <a:pt x="4" y="11"/>
                  </a:cubicBezTo>
                  <a:cubicBezTo>
                    <a:pt x="5" y="13"/>
                    <a:pt x="7" y="18"/>
                    <a:pt x="10" y="18"/>
                  </a:cubicBezTo>
                  <a:cubicBezTo>
                    <a:pt x="10" y="18"/>
                    <a:pt x="10" y="18"/>
                    <a:pt x="11" y="18"/>
                  </a:cubicBezTo>
                  <a:cubicBezTo>
                    <a:pt x="14" y="16"/>
                    <a:pt x="12" y="12"/>
                    <a:pt x="10" y="8"/>
                  </a:cubicBezTo>
                  <a:cubicBezTo>
                    <a:pt x="9" y="6"/>
                    <a:pt x="7" y="0"/>
                    <a:pt x="4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" name="íšľîdè">
              <a:extLst>
                <a:ext uri="{FF2B5EF4-FFF2-40B4-BE49-F238E27FC236}">
                  <a16:creationId xmlns:a16="http://schemas.microsoft.com/office/drawing/2014/main" id="{37E377FC-D6C5-4340-AD26-F26A1C4EB1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1724025"/>
              <a:ext cx="22225" cy="15875"/>
            </a:xfrm>
            <a:custGeom>
              <a:avLst/>
              <a:gdLst>
                <a:gd name="T0" fmla="*/ 1 w 7"/>
                <a:gd name="T1" fmla="*/ 4 h 5"/>
                <a:gd name="T2" fmla="*/ 5 w 7"/>
                <a:gd name="T3" fmla="*/ 4 h 5"/>
                <a:gd name="T4" fmla="*/ 7 w 7"/>
                <a:gd name="T5" fmla="*/ 1 h 5"/>
                <a:gd name="T6" fmla="*/ 3 w 7"/>
                <a:gd name="T7" fmla="*/ 1 h 5"/>
                <a:gd name="T8" fmla="*/ 1 w 7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1" y="4"/>
                  </a:moveTo>
                  <a:cubicBezTo>
                    <a:pt x="1" y="5"/>
                    <a:pt x="3" y="5"/>
                    <a:pt x="5" y="4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2"/>
                    <a:pt x="0" y="3"/>
                    <a:pt x="1" y="4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" name="ïṣlíḋe">
              <a:extLst>
                <a:ext uri="{FF2B5EF4-FFF2-40B4-BE49-F238E27FC236}">
                  <a16:creationId xmlns:a16="http://schemas.microsoft.com/office/drawing/2014/main" id="{98D7E7F5-4D11-42E9-BB12-3FB43183DA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08925" y="1700213"/>
              <a:ext cx="23813" cy="17463"/>
            </a:xfrm>
            <a:custGeom>
              <a:avLst/>
              <a:gdLst>
                <a:gd name="T0" fmla="*/ 0 w 7"/>
                <a:gd name="T1" fmla="*/ 3 h 5"/>
                <a:gd name="T2" fmla="*/ 4 w 7"/>
                <a:gd name="T3" fmla="*/ 5 h 5"/>
                <a:gd name="T4" fmla="*/ 7 w 7"/>
                <a:gd name="T5" fmla="*/ 2 h 5"/>
                <a:gd name="T6" fmla="*/ 4 w 7"/>
                <a:gd name="T7" fmla="*/ 1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1" y="4"/>
                    <a:pt x="2" y="5"/>
                    <a:pt x="4" y="5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" name="iŝḻîḑê">
              <a:extLst>
                <a:ext uri="{FF2B5EF4-FFF2-40B4-BE49-F238E27FC236}">
                  <a16:creationId xmlns:a16="http://schemas.microsoft.com/office/drawing/2014/main" id="{256BBCDF-3CA7-48AC-ABC3-2F132A720F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7950" y="1828800"/>
              <a:ext cx="42863" cy="30163"/>
            </a:xfrm>
            <a:custGeom>
              <a:avLst/>
              <a:gdLst>
                <a:gd name="T0" fmla="*/ 2 w 13"/>
                <a:gd name="T1" fmla="*/ 4 h 9"/>
                <a:gd name="T2" fmla="*/ 10 w 13"/>
                <a:gd name="T3" fmla="*/ 7 h 9"/>
                <a:gd name="T4" fmla="*/ 13 w 13"/>
                <a:gd name="T5" fmla="*/ 6 h 9"/>
                <a:gd name="T6" fmla="*/ 2 w 13"/>
                <a:gd name="T7" fmla="*/ 1 h 9"/>
                <a:gd name="T8" fmla="*/ 2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2" y="4"/>
                  </a:moveTo>
                  <a:cubicBezTo>
                    <a:pt x="5" y="3"/>
                    <a:pt x="9" y="4"/>
                    <a:pt x="10" y="7"/>
                  </a:cubicBezTo>
                  <a:cubicBezTo>
                    <a:pt x="11" y="9"/>
                    <a:pt x="13" y="8"/>
                    <a:pt x="13" y="6"/>
                  </a:cubicBezTo>
                  <a:cubicBezTo>
                    <a:pt x="11" y="2"/>
                    <a:pt x="6" y="0"/>
                    <a:pt x="2" y="1"/>
                  </a:cubicBezTo>
                  <a:cubicBezTo>
                    <a:pt x="0" y="2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" name="ísļîḋe">
              <a:extLst>
                <a:ext uri="{FF2B5EF4-FFF2-40B4-BE49-F238E27FC236}">
                  <a16:creationId xmlns:a16="http://schemas.microsoft.com/office/drawing/2014/main" id="{A6BFEAC1-4347-49C4-BF4E-9519ACAEC3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91438" y="1608138"/>
              <a:ext cx="227013" cy="227013"/>
            </a:xfrm>
            <a:custGeom>
              <a:avLst/>
              <a:gdLst>
                <a:gd name="T0" fmla="*/ 10 w 69"/>
                <a:gd name="T1" fmla="*/ 54 h 69"/>
                <a:gd name="T2" fmla="*/ 24 w 69"/>
                <a:gd name="T3" fmla="*/ 68 h 69"/>
                <a:gd name="T4" fmla="*/ 32 w 69"/>
                <a:gd name="T5" fmla="*/ 65 h 69"/>
                <a:gd name="T6" fmla="*/ 31 w 69"/>
                <a:gd name="T7" fmla="*/ 60 h 69"/>
                <a:gd name="T8" fmla="*/ 28 w 69"/>
                <a:gd name="T9" fmla="*/ 40 h 69"/>
                <a:gd name="T10" fmla="*/ 36 w 69"/>
                <a:gd name="T11" fmla="*/ 34 h 69"/>
                <a:gd name="T12" fmla="*/ 52 w 69"/>
                <a:gd name="T13" fmla="*/ 28 h 69"/>
                <a:gd name="T14" fmla="*/ 65 w 69"/>
                <a:gd name="T15" fmla="*/ 22 h 69"/>
                <a:gd name="T16" fmla="*/ 59 w 69"/>
                <a:gd name="T17" fmla="*/ 3 h 69"/>
                <a:gd name="T18" fmla="*/ 38 w 69"/>
                <a:gd name="T19" fmla="*/ 4 h 69"/>
                <a:gd name="T20" fmla="*/ 0 w 69"/>
                <a:gd name="T21" fmla="*/ 4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9">
                  <a:moveTo>
                    <a:pt x="10" y="54"/>
                  </a:moveTo>
                  <a:cubicBezTo>
                    <a:pt x="12" y="60"/>
                    <a:pt x="18" y="68"/>
                    <a:pt x="24" y="68"/>
                  </a:cubicBezTo>
                  <a:cubicBezTo>
                    <a:pt x="27" y="69"/>
                    <a:pt x="31" y="68"/>
                    <a:pt x="32" y="65"/>
                  </a:cubicBezTo>
                  <a:cubicBezTo>
                    <a:pt x="32" y="63"/>
                    <a:pt x="32" y="61"/>
                    <a:pt x="31" y="60"/>
                  </a:cubicBezTo>
                  <a:cubicBezTo>
                    <a:pt x="28" y="53"/>
                    <a:pt x="24" y="46"/>
                    <a:pt x="28" y="40"/>
                  </a:cubicBezTo>
                  <a:cubicBezTo>
                    <a:pt x="29" y="37"/>
                    <a:pt x="33" y="35"/>
                    <a:pt x="36" y="34"/>
                  </a:cubicBezTo>
                  <a:cubicBezTo>
                    <a:pt x="41" y="31"/>
                    <a:pt x="46" y="29"/>
                    <a:pt x="52" y="28"/>
                  </a:cubicBezTo>
                  <a:cubicBezTo>
                    <a:pt x="57" y="27"/>
                    <a:pt x="62" y="26"/>
                    <a:pt x="65" y="22"/>
                  </a:cubicBezTo>
                  <a:cubicBezTo>
                    <a:pt x="69" y="16"/>
                    <a:pt x="66" y="7"/>
                    <a:pt x="59" y="3"/>
                  </a:cubicBezTo>
                  <a:cubicBezTo>
                    <a:pt x="53" y="0"/>
                    <a:pt x="45" y="1"/>
                    <a:pt x="38" y="4"/>
                  </a:cubicBezTo>
                  <a:cubicBezTo>
                    <a:pt x="20" y="10"/>
                    <a:pt x="6" y="24"/>
                    <a:pt x="0" y="42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" name="îṩliḑê">
              <a:extLst>
                <a:ext uri="{FF2B5EF4-FFF2-40B4-BE49-F238E27FC236}">
                  <a16:creationId xmlns:a16="http://schemas.microsoft.com/office/drawing/2014/main" id="{C9FAAE40-6263-4B97-83A1-AFED07E5D2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93050" y="1809750"/>
              <a:ext cx="49213" cy="19050"/>
            </a:xfrm>
            <a:custGeom>
              <a:avLst/>
              <a:gdLst>
                <a:gd name="T0" fmla="*/ 2 w 15"/>
                <a:gd name="T1" fmla="*/ 2 h 6"/>
                <a:gd name="T2" fmla="*/ 13 w 15"/>
                <a:gd name="T3" fmla="*/ 3 h 6"/>
                <a:gd name="T4" fmla="*/ 12 w 15"/>
                <a:gd name="T5" fmla="*/ 1 h 6"/>
                <a:gd name="T6" fmla="*/ 3 w 15"/>
                <a:gd name="T7" fmla="*/ 1 h 6"/>
                <a:gd name="T8" fmla="*/ 2 w 1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2" y="2"/>
                  </a:moveTo>
                  <a:cubicBezTo>
                    <a:pt x="5" y="5"/>
                    <a:pt x="10" y="6"/>
                    <a:pt x="13" y="3"/>
                  </a:cubicBezTo>
                  <a:cubicBezTo>
                    <a:pt x="15" y="3"/>
                    <a:pt x="13" y="1"/>
                    <a:pt x="12" y="1"/>
                  </a:cubicBezTo>
                  <a:cubicBezTo>
                    <a:pt x="9" y="3"/>
                    <a:pt x="6" y="3"/>
                    <a:pt x="3" y="1"/>
                  </a:cubicBezTo>
                  <a:cubicBezTo>
                    <a:pt x="2" y="0"/>
                    <a:pt x="0" y="1"/>
                    <a:pt x="2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" name="íṡļîdè">
              <a:extLst>
                <a:ext uri="{FF2B5EF4-FFF2-40B4-BE49-F238E27FC236}">
                  <a16:creationId xmlns:a16="http://schemas.microsoft.com/office/drawing/2014/main" id="{3D0C1C2B-B954-49B1-92F8-016AF78074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2025" y="1282700"/>
              <a:ext cx="614363" cy="431800"/>
            </a:xfrm>
            <a:custGeom>
              <a:avLst/>
              <a:gdLst>
                <a:gd name="T0" fmla="*/ 186 w 186"/>
                <a:gd name="T1" fmla="*/ 98 h 131"/>
                <a:gd name="T2" fmla="*/ 174 w 186"/>
                <a:gd name="T3" fmla="*/ 71 h 131"/>
                <a:gd name="T4" fmla="*/ 148 w 186"/>
                <a:gd name="T5" fmla="*/ 59 h 131"/>
                <a:gd name="T6" fmla="*/ 139 w 186"/>
                <a:gd name="T7" fmla="*/ 57 h 131"/>
                <a:gd name="T8" fmla="*/ 136 w 186"/>
                <a:gd name="T9" fmla="*/ 45 h 131"/>
                <a:gd name="T10" fmla="*/ 105 w 186"/>
                <a:gd name="T11" fmla="*/ 6 h 131"/>
                <a:gd name="T12" fmla="*/ 54 w 186"/>
                <a:gd name="T13" fmla="*/ 11 h 131"/>
                <a:gd name="T14" fmla="*/ 32 w 186"/>
                <a:gd name="T15" fmla="*/ 20 h 131"/>
                <a:gd name="T16" fmla="*/ 12 w 186"/>
                <a:gd name="T17" fmla="*/ 10 h 131"/>
                <a:gd name="T18" fmla="*/ 9 w 186"/>
                <a:gd name="T19" fmla="*/ 5 h 131"/>
                <a:gd name="T20" fmla="*/ 2 w 186"/>
                <a:gd name="T21" fmla="*/ 11 h 131"/>
                <a:gd name="T22" fmla="*/ 6 w 186"/>
                <a:gd name="T23" fmla="*/ 32 h 131"/>
                <a:gd name="T24" fmla="*/ 26 w 186"/>
                <a:gd name="T25" fmla="*/ 42 h 131"/>
                <a:gd name="T26" fmla="*/ 39 w 186"/>
                <a:gd name="T27" fmla="*/ 42 h 131"/>
                <a:gd name="T28" fmla="*/ 63 w 186"/>
                <a:gd name="T29" fmla="*/ 59 h 131"/>
                <a:gd name="T30" fmla="*/ 71 w 186"/>
                <a:gd name="T31" fmla="*/ 89 h 131"/>
                <a:gd name="T32" fmla="*/ 73 w 186"/>
                <a:gd name="T33" fmla="*/ 103 h 131"/>
                <a:gd name="T34" fmla="*/ 86 w 186"/>
                <a:gd name="T35" fmla="*/ 121 h 131"/>
                <a:gd name="T36" fmla="*/ 110 w 186"/>
                <a:gd name="T37" fmla="*/ 130 h 131"/>
                <a:gd name="T38" fmla="*/ 121 w 186"/>
                <a:gd name="T39" fmla="*/ 127 h 131"/>
                <a:gd name="T40" fmla="*/ 176 w 186"/>
                <a:gd name="T41" fmla="*/ 10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31">
                  <a:moveTo>
                    <a:pt x="186" y="98"/>
                  </a:moveTo>
                  <a:cubicBezTo>
                    <a:pt x="186" y="88"/>
                    <a:pt x="181" y="78"/>
                    <a:pt x="174" y="71"/>
                  </a:cubicBezTo>
                  <a:cubicBezTo>
                    <a:pt x="167" y="63"/>
                    <a:pt x="157" y="59"/>
                    <a:pt x="148" y="59"/>
                  </a:cubicBezTo>
                  <a:cubicBezTo>
                    <a:pt x="144" y="59"/>
                    <a:pt x="141" y="59"/>
                    <a:pt x="139" y="57"/>
                  </a:cubicBezTo>
                  <a:cubicBezTo>
                    <a:pt x="135" y="54"/>
                    <a:pt x="136" y="49"/>
                    <a:pt x="136" y="45"/>
                  </a:cubicBezTo>
                  <a:cubicBezTo>
                    <a:pt x="135" y="27"/>
                    <a:pt x="121" y="12"/>
                    <a:pt x="105" y="6"/>
                  </a:cubicBezTo>
                  <a:cubicBezTo>
                    <a:pt x="88" y="0"/>
                    <a:pt x="70" y="3"/>
                    <a:pt x="54" y="11"/>
                  </a:cubicBezTo>
                  <a:cubicBezTo>
                    <a:pt x="47" y="14"/>
                    <a:pt x="40" y="19"/>
                    <a:pt x="32" y="20"/>
                  </a:cubicBezTo>
                  <a:cubicBezTo>
                    <a:pt x="24" y="21"/>
                    <a:pt x="14" y="18"/>
                    <a:pt x="12" y="10"/>
                  </a:cubicBezTo>
                  <a:cubicBezTo>
                    <a:pt x="11" y="8"/>
                    <a:pt x="11" y="6"/>
                    <a:pt x="9" y="5"/>
                  </a:cubicBezTo>
                  <a:cubicBezTo>
                    <a:pt x="7" y="3"/>
                    <a:pt x="3" y="7"/>
                    <a:pt x="2" y="11"/>
                  </a:cubicBezTo>
                  <a:cubicBezTo>
                    <a:pt x="0" y="18"/>
                    <a:pt x="2" y="26"/>
                    <a:pt x="6" y="32"/>
                  </a:cubicBezTo>
                  <a:cubicBezTo>
                    <a:pt x="11" y="38"/>
                    <a:pt x="18" y="42"/>
                    <a:pt x="26" y="42"/>
                  </a:cubicBezTo>
                  <a:cubicBezTo>
                    <a:pt x="30" y="43"/>
                    <a:pt x="34" y="41"/>
                    <a:pt x="39" y="42"/>
                  </a:cubicBezTo>
                  <a:cubicBezTo>
                    <a:pt x="49" y="42"/>
                    <a:pt x="58" y="50"/>
                    <a:pt x="63" y="59"/>
                  </a:cubicBezTo>
                  <a:cubicBezTo>
                    <a:pt x="68" y="68"/>
                    <a:pt x="69" y="79"/>
                    <a:pt x="71" y="89"/>
                  </a:cubicBezTo>
                  <a:cubicBezTo>
                    <a:pt x="71" y="94"/>
                    <a:pt x="72" y="99"/>
                    <a:pt x="73" y="103"/>
                  </a:cubicBezTo>
                  <a:cubicBezTo>
                    <a:pt x="76" y="110"/>
                    <a:pt x="80" y="116"/>
                    <a:pt x="86" y="121"/>
                  </a:cubicBezTo>
                  <a:cubicBezTo>
                    <a:pt x="92" y="127"/>
                    <a:pt x="101" y="131"/>
                    <a:pt x="110" y="130"/>
                  </a:cubicBezTo>
                  <a:cubicBezTo>
                    <a:pt x="114" y="130"/>
                    <a:pt x="117" y="129"/>
                    <a:pt x="121" y="127"/>
                  </a:cubicBezTo>
                  <a:cubicBezTo>
                    <a:pt x="139" y="121"/>
                    <a:pt x="158" y="114"/>
                    <a:pt x="176" y="107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" name="iṡļîḓè">
              <a:extLst>
                <a:ext uri="{FF2B5EF4-FFF2-40B4-BE49-F238E27FC236}">
                  <a16:creationId xmlns:a16="http://schemas.microsoft.com/office/drawing/2014/main" id="{D590CF20-7736-4E43-AFC0-1A626D76A2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81900" y="1516063"/>
              <a:ext cx="373063" cy="276225"/>
            </a:xfrm>
            <a:custGeom>
              <a:avLst/>
              <a:gdLst>
                <a:gd name="T0" fmla="*/ 5 w 113"/>
                <a:gd name="T1" fmla="*/ 56 h 84"/>
                <a:gd name="T2" fmla="*/ 61 w 113"/>
                <a:gd name="T3" fmla="*/ 59 h 84"/>
                <a:gd name="T4" fmla="*/ 110 w 113"/>
                <a:gd name="T5" fmla="*/ 27 h 84"/>
                <a:gd name="T6" fmla="*/ 56 w 113"/>
                <a:gd name="T7" fmla="*/ 18 h 84"/>
                <a:gd name="T8" fmla="*/ 6 w 113"/>
                <a:gd name="T9" fmla="*/ 5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4">
                  <a:moveTo>
                    <a:pt x="5" y="56"/>
                  </a:moveTo>
                  <a:cubicBezTo>
                    <a:pt x="8" y="84"/>
                    <a:pt x="44" y="66"/>
                    <a:pt x="61" y="59"/>
                  </a:cubicBezTo>
                  <a:cubicBezTo>
                    <a:pt x="73" y="54"/>
                    <a:pt x="109" y="42"/>
                    <a:pt x="110" y="27"/>
                  </a:cubicBezTo>
                  <a:cubicBezTo>
                    <a:pt x="113" y="0"/>
                    <a:pt x="67" y="14"/>
                    <a:pt x="56" y="18"/>
                  </a:cubicBezTo>
                  <a:cubicBezTo>
                    <a:pt x="39" y="24"/>
                    <a:pt x="0" y="34"/>
                    <a:pt x="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" name="ïṣḻíḍé">
              <a:extLst>
                <a:ext uri="{FF2B5EF4-FFF2-40B4-BE49-F238E27FC236}">
                  <a16:creationId xmlns:a16="http://schemas.microsoft.com/office/drawing/2014/main" id="{4A9B4F2F-6598-4BB6-9826-145F8165B1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85038" y="1173163"/>
              <a:ext cx="103188" cy="103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" name="îṣlîďé">
              <a:extLst>
                <a:ext uri="{FF2B5EF4-FFF2-40B4-BE49-F238E27FC236}">
                  <a16:creationId xmlns:a16="http://schemas.microsoft.com/office/drawing/2014/main" id="{FC5B0432-D3DE-4DCA-B5B8-FCBDC44356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4963" y="2686050"/>
              <a:ext cx="39688" cy="9525"/>
            </a:xfrm>
            <a:custGeom>
              <a:avLst/>
              <a:gdLst>
                <a:gd name="T0" fmla="*/ 11 w 12"/>
                <a:gd name="T1" fmla="*/ 0 h 3"/>
                <a:gd name="T2" fmla="*/ 2 w 12"/>
                <a:gd name="T3" fmla="*/ 0 h 3"/>
                <a:gd name="T4" fmla="*/ 2 w 12"/>
                <a:gd name="T5" fmla="*/ 3 h 3"/>
                <a:gd name="T6" fmla="*/ 11 w 12"/>
                <a:gd name="T7" fmla="*/ 3 h 3"/>
                <a:gd name="T8" fmla="*/ 11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1" y="0"/>
                  </a:moveTo>
                  <a:cubicBezTo>
                    <a:pt x="8" y="0"/>
                    <a:pt x="5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ubicBezTo>
                    <a:pt x="5" y="3"/>
                    <a:pt x="8" y="3"/>
                    <a:pt x="11" y="3"/>
                  </a:cubicBezTo>
                  <a:cubicBezTo>
                    <a:pt x="12" y="3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" name="ïŝḷidé">
              <a:extLst>
                <a:ext uri="{FF2B5EF4-FFF2-40B4-BE49-F238E27FC236}">
                  <a16:creationId xmlns:a16="http://schemas.microsoft.com/office/drawing/2014/main" id="{510D7958-DC03-4148-B9CE-32FA755C5D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288" y="2676525"/>
              <a:ext cx="107950" cy="19050"/>
            </a:xfrm>
            <a:custGeom>
              <a:avLst/>
              <a:gdLst>
                <a:gd name="T0" fmla="*/ 31 w 33"/>
                <a:gd name="T1" fmla="*/ 0 h 6"/>
                <a:gd name="T2" fmla="*/ 1 w 33"/>
                <a:gd name="T3" fmla="*/ 3 h 6"/>
                <a:gd name="T4" fmla="*/ 1 w 33"/>
                <a:gd name="T5" fmla="*/ 6 h 6"/>
                <a:gd name="T6" fmla="*/ 31 w 33"/>
                <a:gd name="T7" fmla="*/ 3 h 6"/>
                <a:gd name="T8" fmla="*/ 31 w 3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31" y="0"/>
                  </a:moveTo>
                  <a:cubicBezTo>
                    <a:pt x="21" y="3"/>
                    <a:pt x="11" y="3"/>
                    <a:pt x="1" y="3"/>
                  </a:cubicBezTo>
                  <a:cubicBezTo>
                    <a:pt x="0" y="3"/>
                    <a:pt x="0" y="6"/>
                    <a:pt x="1" y="6"/>
                  </a:cubicBezTo>
                  <a:cubicBezTo>
                    <a:pt x="11" y="6"/>
                    <a:pt x="22" y="5"/>
                    <a:pt x="31" y="3"/>
                  </a:cubicBezTo>
                  <a:cubicBezTo>
                    <a:pt x="33" y="3"/>
                    <a:pt x="32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" name="iš1íďê">
              <a:extLst>
                <a:ext uri="{FF2B5EF4-FFF2-40B4-BE49-F238E27FC236}">
                  <a16:creationId xmlns:a16="http://schemas.microsoft.com/office/drawing/2014/main" id="{79A29F78-0F0B-444B-8673-30798BFB94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9238" y="5207000"/>
              <a:ext cx="1609725" cy="1235075"/>
            </a:xfrm>
            <a:custGeom>
              <a:avLst/>
              <a:gdLst>
                <a:gd name="T0" fmla="*/ 473 w 488"/>
                <a:gd name="T1" fmla="*/ 50 h 375"/>
                <a:gd name="T2" fmla="*/ 261 w 488"/>
                <a:gd name="T3" fmla="*/ 0 h 375"/>
                <a:gd name="T4" fmla="*/ 51 w 488"/>
                <a:gd name="T5" fmla="*/ 111 h 375"/>
                <a:gd name="T6" fmla="*/ 3 w 488"/>
                <a:gd name="T7" fmla="*/ 214 h 375"/>
                <a:gd name="T8" fmla="*/ 23 w 488"/>
                <a:gd name="T9" fmla="*/ 299 h 375"/>
                <a:gd name="T10" fmla="*/ 34 w 488"/>
                <a:gd name="T11" fmla="*/ 313 h 375"/>
                <a:gd name="T12" fmla="*/ 284 w 488"/>
                <a:gd name="T13" fmla="*/ 329 h 375"/>
                <a:gd name="T14" fmla="*/ 273 w 488"/>
                <a:gd name="T15" fmla="*/ 215 h 375"/>
                <a:gd name="T16" fmla="*/ 473 w 488"/>
                <a:gd name="T17" fmla="*/ 5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375">
                  <a:moveTo>
                    <a:pt x="473" y="5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1" y="0"/>
                    <a:pt x="120" y="32"/>
                    <a:pt x="51" y="111"/>
                  </a:cubicBezTo>
                  <a:cubicBezTo>
                    <a:pt x="19" y="148"/>
                    <a:pt x="5" y="183"/>
                    <a:pt x="3" y="214"/>
                  </a:cubicBezTo>
                  <a:cubicBezTo>
                    <a:pt x="0" y="248"/>
                    <a:pt x="11" y="277"/>
                    <a:pt x="23" y="299"/>
                  </a:cubicBezTo>
                  <a:cubicBezTo>
                    <a:pt x="26" y="303"/>
                    <a:pt x="30" y="308"/>
                    <a:pt x="34" y="313"/>
                  </a:cubicBezTo>
                  <a:cubicBezTo>
                    <a:pt x="69" y="348"/>
                    <a:pt x="155" y="375"/>
                    <a:pt x="284" y="329"/>
                  </a:cubicBezTo>
                  <a:cubicBezTo>
                    <a:pt x="273" y="215"/>
                    <a:pt x="273" y="215"/>
                    <a:pt x="273" y="215"/>
                  </a:cubicBezTo>
                  <a:cubicBezTo>
                    <a:pt x="273" y="215"/>
                    <a:pt x="488" y="182"/>
                    <a:pt x="473" y="50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" name="íṥļîḍe">
              <a:extLst>
                <a:ext uri="{FF2B5EF4-FFF2-40B4-BE49-F238E27FC236}">
                  <a16:creationId xmlns:a16="http://schemas.microsoft.com/office/drawing/2014/main" id="{0D0946AF-4D87-4155-AC40-4B7F78EC77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09350" y="5743575"/>
              <a:ext cx="795338" cy="547688"/>
            </a:xfrm>
            <a:custGeom>
              <a:avLst/>
              <a:gdLst>
                <a:gd name="T0" fmla="*/ 11 w 241"/>
                <a:gd name="T1" fmla="*/ 166 h 166"/>
                <a:gd name="T2" fmla="*/ 125 w 241"/>
                <a:gd name="T3" fmla="*/ 126 h 166"/>
                <a:gd name="T4" fmla="*/ 168 w 241"/>
                <a:gd name="T5" fmla="*/ 119 h 166"/>
                <a:gd name="T6" fmla="*/ 233 w 241"/>
                <a:gd name="T7" fmla="*/ 141 h 166"/>
                <a:gd name="T8" fmla="*/ 181 w 241"/>
                <a:gd name="T9" fmla="*/ 55 h 166"/>
                <a:gd name="T10" fmla="*/ 131 w 241"/>
                <a:gd name="T11" fmla="*/ 5 h 166"/>
                <a:gd name="T12" fmla="*/ 0 w 241"/>
                <a:gd name="T13" fmla="*/ 52 h 166"/>
                <a:gd name="T14" fmla="*/ 11 w 241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166">
                  <a:moveTo>
                    <a:pt x="11" y="166"/>
                  </a:moveTo>
                  <a:cubicBezTo>
                    <a:pt x="11" y="166"/>
                    <a:pt x="94" y="139"/>
                    <a:pt x="125" y="126"/>
                  </a:cubicBezTo>
                  <a:cubicBezTo>
                    <a:pt x="156" y="113"/>
                    <a:pt x="158" y="113"/>
                    <a:pt x="168" y="119"/>
                  </a:cubicBezTo>
                  <a:cubicBezTo>
                    <a:pt x="178" y="126"/>
                    <a:pt x="224" y="149"/>
                    <a:pt x="233" y="141"/>
                  </a:cubicBezTo>
                  <a:cubicBezTo>
                    <a:pt x="241" y="134"/>
                    <a:pt x="211" y="90"/>
                    <a:pt x="181" y="55"/>
                  </a:cubicBezTo>
                  <a:cubicBezTo>
                    <a:pt x="150" y="20"/>
                    <a:pt x="141" y="0"/>
                    <a:pt x="131" y="5"/>
                  </a:cubicBezTo>
                  <a:cubicBezTo>
                    <a:pt x="121" y="11"/>
                    <a:pt x="87" y="34"/>
                    <a:pt x="0" y="52"/>
                  </a:cubicBezTo>
                  <a:lnTo>
                    <a:pt x="11" y="166"/>
                  </a:ln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" name="iṣlíḓé">
              <a:extLst>
                <a:ext uri="{FF2B5EF4-FFF2-40B4-BE49-F238E27FC236}">
                  <a16:creationId xmlns:a16="http://schemas.microsoft.com/office/drawing/2014/main" id="{6E01132B-6BF2-40F7-BC1E-A71A3735EF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12488" y="5927725"/>
              <a:ext cx="234950" cy="49213"/>
            </a:xfrm>
            <a:custGeom>
              <a:avLst/>
              <a:gdLst>
                <a:gd name="T0" fmla="*/ 1 w 71"/>
                <a:gd name="T1" fmla="*/ 15 h 15"/>
                <a:gd name="T2" fmla="*/ 70 w 71"/>
                <a:gd name="T3" fmla="*/ 3 h 15"/>
                <a:gd name="T4" fmla="*/ 69 w 71"/>
                <a:gd name="T5" fmla="*/ 1 h 15"/>
                <a:gd name="T6" fmla="*/ 1 w 71"/>
                <a:gd name="T7" fmla="*/ 12 h 15"/>
                <a:gd name="T8" fmla="*/ 1 w 71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">
                  <a:moveTo>
                    <a:pt x="1" y="15"/>
                  </a:moveTo>
                  <a:cubicBezTo>
                    <a:pt x="25" y="13"/>
                    <a:pt x="47" y="9"/>
                    <a:pt x="70" y="3"/>
                  </a:cubicBezTo>
                  <a:cubicBezTo>
                    <a:pt x="71" y="3"/>
                    <a:pt x="71" y="0"/>
                    <a:pt x="69" y="1"/>
                  </a:cubicBezTo>
                  <a:cubicBezTo>
                    <a:pt x="47" y="7"/>
                    <a:pt x="24" y="10"/>
                    <a:pt x="1" y="12"/>
                  </a:cubicBezTo>
                  <a:cubicBezTo>
                    <a:pt x="0" y="12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" name="íś1îḑê">
              <a:extLst>
                <a:ext uri="{FF2B5EF4-FFF2-40B4-BE49-F238E27FC236}">
                  <a16:creationId xmlns:a16="http://schemas.microsoft.com/office/drawing/2014/main" id="{CF44E4BB-CBC4-4DAB-BCBF-1490108EAA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5313" y="5391150"/>
              <a:ext cx="982663" cy="750888"/>
            </a:xfrm>
            <a:custGeom>
              <a:avLst/>
              <a:gdLst>
                <a:gd name="T0" fmla="*/ 295 w 298"/>
                <a:gd name="T1" fmla="*/ 1 h 228"/>
                <a:gd name="T2" fmla="*/ 207 w 298"/>
                <a:gd name="T3" fmla="*/ 61 h 228"/>
                <a:gd name="T4" fmla="*/ 100 w 298"/>
                <a:gd name="T5" fmla="*/ 94 h 228"/>
                <a:gd name="T6" fmla="*/ 52 w 298"/>
                <a:gd name="T7" fmla="*/ 118 h 228"/>
                <a:gd name="T8" fmla="*/ 14 w 298"/>
                <a:gd name="T9" fmla="*/ 150 h 228"/>
                <a:gd name="T10" fmla="*/ 5 w 298"/>
                <a:gd name="T11" fmla="*/ 194 h 228"/>
                <a:gd name="T12" fmla="*/ 37 w 298"/>
                <a:gd name="T13" fmla="*/ 222 h 228"/>
                <a:gd name="T14" fmla="*/ 103 w 298"/>
                <a:gd name="T15" fmla="*/ 225 h 228"/>
                <a:gd name="T16" fmla="*/ 167 w 298"/>
                <a:gd name="T17" fmla="*/ 211 h 228"/>
                <a:gd name="T18" fmla="*/ 166 w 298"/>
                <a:gd name="T19" fmla="*/ 208 h 228"/>
                <a:gd name="T20" fmla="*/ 54 w 298"/>
                <a:gd name="T21" fmla="*/ 222 h 228"/>
                <a:gd name="T22" fmla="*/ 8 w 298"/>
                <a:gd name="T23" fmla="*/ 193 h 228"/>
                <a:gd name="T24" fmla="*/ 24 w 298"/>
                <a:gd name="T25" fmla="*/ 142 h 228"/>
                <a:gd name="T26" fmla="*/ 66 w 298"/>
                <a:gd name="T27" fmla="*/ 113 h 228"/>
                <a:gd name="T28" fmla="*/ 115 w 298"/>
                <a:gd name="T29" fmla="*/ 91 h 228"/>
                <a:gd name="T30" fmla="*/ 216 w 298"/>
                <a:gd name="T31" fmla="*/ 61 h 228"/>
                <a:gd name="T32" fmla="*/ 297 w 298"/>
                <a:gd name="T33" fmla="*/ 2 h 228"/>
                <a:gd name="T34" fmla="*/ 295 w 298"/>
                <a:gd name="T35" fmla="*/ 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8" h="228">
                  <a:moveTo>
                    <a:pt x="295" y="1"/>
                  </a:moveTo>
                  <a:cubicBezTo>
                    <a:pt x="288" y="42"/>
                    <a:pt x="240" y="52"/>
                    <a:pt x="207" y="61"/>
                  </a:cubicBezTo>
                  <a:cubicBezTo>
                    <a:pt x="171" y="71"/>
                    <a:pt x="135" y="80"/>
                    <a:pt x="100" y="94"/>
                  </a:cubicBezTo>
                  <a:cubicBezTo>
                    <a:pt x="84" y="101"/>
                    <a:pt x="67" y="109"/>
                    <a:pt x="52" y="118"/>
                  </a:cubicBezTo>
                  <a:cubicBezTo>
                    <a:pt x="38" y="127"/>
                    <a:pt x="24" y="136"/>
                    <a:pt x="14" y="150"/>
                  </a:cubicBezTo>
                  <a:cubicBezTo>
                    <a:pt x="5" y="162"/>
                    <a:pt x="0" y="179"/>
                    <a:pt x="5" y="194"/>
                  </a:cubicBezTo>
                  <a:cubicBezTo>
                    <a:pt x="10" y="208"/>
                    <a:pt x="23" y="217"/>
                    <a:pt x="37" y="222"/>
                  </a:cubicBezTo>
                  <a:cubicBezTo>
                    <a:pt x="58" y="228"/>
                    <a:pt x="81" y="227"/>
                    <a:pt x="103" y="225"/>
                  </a:cubicBezTo>
                  <a:cubicBezTo>
                    <a:pt x="125" y="223"/>
                    <a:pt x="146" y="218"/>
                    <a:pt x="167" y="211"/>
                  </a:cubicBezTo>
                  <a:cubicBezTo>
                    <a:pt x="169" y="210"/>
                    <a:pt x="168" y="208"/>
                    <a:pt x="166" y="208"/>
                  </a:cubicBezTo>
                  <a:cubicBezTo>
                    <a:pt x="131" y="221"/>
                    <a:pt x="91" y="226"/>
                    <a:pt x="54" y="222"/>
                  </a:cubicBezTo>
                  <a:cubicBezTo>
                    <a:pt x="35" y="220"/>
                    <a:pt x="14" y="212"/>
                    <a:pt x="8" y="193"/>
                  </a:cubicBezTo>
                  <a:cubicBezTo>
                    <a:pt x="2" y="174"/>
                    <a:pt x="11" y="155"/>
                    <a:pt x="24" y="142"/>
                  </a:cubicBezTo>
                  <a:cubicBezTo>
                    <a:pt x="36" y="130"/>
                    <a:pt x="51" y="121"/>
                    <a:pt x="66" y="113"/>
                  </a:cubicBezTo>
                  <a:cubicBezTo>
                    <a:pt x="82" y="105"/>
                    <a:pt x="98" y="98"/>
                    <a:pt x="115" y="91"/>
                  </a:cubicBezTo>
                  <a:cubicBezTo>
                    <a:pt x="148" y="79"/>
                    <a:pt x="183" y="71"/>
                    <a:pt x="216" y="61"/>
                  </a:cubicBezTo>
                  <a:cubicBezTo>
                    <a:pt x="248" y="52"/>
                    <a:pt x="290" y="40"/>
                    <a:pt x="297" y="2"/>
                  </a:cubicBezTo>
                  <a:cubicBezTo>
                    <a:pt x="298" y="0"/>
                    <a:pt x="295" y="0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" name="îŝļïḓè">
              <a:extLst>
                <a:ext uri="{FF2B5EF4-FFF2-40B4-BE49-F238E27FC236}">
                  <a16:creationId xmlns:a16="http://schemas.microsoft.com/office/drawing/2014/main" id="{11276197-D446-4357-8688-5E74268C44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98300" y="5529263"/>
              <a:ext cx="131763" cy="52388"/>
            </a:xfrm>
            <a:custGeom>
              <a:avLst/>
              <a:gdLst>
                <a:gd name="T0" fmla="*/ 2 w 40"/>
                <a:gd name="T1" fmla="*/ 3 h 16"/>
                <a:gd name="T2" fmla="*/ 38 w 40"/>
                <a:gd name="T3" fmla="*/ 16 h 16"/>
                <a:gd name="T4" fmla="*/ 38 w 40"/>
                <a:gd name="T5" fmla="*/ 13 h 16"/>
                <a:gd name="T6" fmla="*/ 3 w 40"/>
                <a:gd name="T7" fmla="*/ 1 h 16"/>
                <a:gd name="T8" fmla="*/ 2 w 40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2" y="3"/>
                  </a:moveTo>
                  <a:cubicBezTo>
                    <a:pt x="13" y="11"/>
                    <a:pt x="25" y="15"/>
                    <a:pt x="38" y="16"/>
                  </a:cubicBezTo>
                  <a:cubicBezTo>
                    <a:pt x="40" y="16"/>
                    <a:pt x="40" y="13"/>
                    <a:pt x="38" y="13"/>
                  </a:cubicBezTo>
                  <a:cubicBezTo>
                    <a:pt x="26" y="12"/>
                    <a:pt x="14" y="8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" name="îşliḑê">
              <a:extLst>
                <a:ext uri="{FF2B5EF4-FFF2-40B4-BE49-F238E27FC236}">
                  <a16:creationId xmlns:a16="http://schemas.microsoft.com/office/drawing/2014/main" id="{8E0D1BB2-AF93-43A0-8A43-C36A5EB13E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66563" y="5507038"/>
              <a:ext cx="82550" cy="28575"/>
            </a:xfrm>
            <a:custGeom>
              <a:avLst/>
              <a:gdLst>
                <a:gd name="T0" fmla="*/ 1 w 25"/>
                <a:gd name="T1" fmla="*/ 3 h 9"/>
                <a:gd name="T2" fmla="*/ 23 w 25"/>
                <a:gd name="T3" fmla="*/ 8 h 9"/>
                <a:gd name="T4" fmla="*/ 23 w 25"/>
                <a:gd name="T5" fmla="*/ 5 h 9"/>
                <a:gd name="T6" fmla="*/ 3 w 25"/>
                <a:gd name="T7" fmla="*/ 1 h 9"/>
                <a:gd name="T8" fmla="*/ 1 w 2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9">
                  <a:moveTo>
                    <a:pt x="1" y="3"/>
                  </a:moveTo>
                  <a:cubicBezTo>
                    <a:pt x="8" y="7"/>
                    <a:pt x="16" y="9"/>
                    <a:pt x="23" y="8"/>
                  </a:cubicBezTo>
                  <a:cubicBezTo>
                    <a:pt x="25" y="8"/>
                    <a:pt x="25" y="5"/>
                    <a:pt x="23" y="5"/>
                  </a:cubicBezTo>
                  <a:cubicBezTo>
                    <a:pt x="16" y="6"/>
                    <a:pt x="9" y="5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" name="íśḷiďê">
              <a:extLst>
                <a:ext uri="{FF2B5EF4-FFF2-40B4-BE49-F238E27FC236}">
                  <a16:creationId xmlns:a16="http://schemas.microsoft.com/office/drawing/2014/main" id="{1F8AEBEF-87F8-4678-B2F3-395924FCD9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4063" y="4926013"/>
              <a:ext cx="330200" cy="330200"/>
            </a:xfrm>
            <a:prstGeom prst="ellipse">
              <a:avLst/>
            </a:prstGeom>
            <a:solidFill>
              <a:srgbClr val="F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" name="išliḍe">
              <a:extLst>
                <a:ext uri="{FF2B5EF4-FFF2-40B4-BE49-F238E27FC236}">
                  <a16:creationId xmlns:a16="http://schemas.microsoft.com/office/drawing/2014/main" id="{BDBED818-B643-46A6-9355-ED6A66763E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32888" y="1951038"/>
              <a:ext cx="309563" cy="312738"/>
            </a:xfrm>
            <a:prstGeom prst="ellipse">
              <a:avLst/>
            </a:prstGeom>
            <a:solidFill>
              <a:srgbClr val="F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" name="íṣḻiďê">
              <a:extLst>
                <a:ext uri="{FF2B5EF4-FFF2-40B4-BE49-F238E27FC236}">
                  <a16:creationId xmlns:a16="http://schemas.microsoft.com/office/drawing/2014/main" id="{147C7BD3-AE2E-4849-9BBE-C5D85F209F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32850" y="2894013"/>
              <a:ext cx="165100" cy="168275"/>
            </a:xfrm>
            <a:prstGeom prst="ellipse">
              <a:avLst/>
            </a:pr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" name="îṣliďe">
              <a:extLst>
                <a:ext uri="{FF2B5EF4-FFF2-40B4-BE49-F238E27FC236}">
                  <a16:creationId xmlns:a16="http://schemas.microsoft.com/office/drawing/2014/main" id="{86266582-A84A-45BE-9D99-E8ECDAA4C0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42463" y="6043613"/>
              <a:ext cx="165100" cy="165100"/>
            </a:xfrm>
            <a:prstGeom prst="ellipse">
              <a:avLst/>
            </a:pr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" name="íṥḷídè">
              <a:extLst>
                <a:ext uri="{FF2B5EF4-FFF2-40B4-BE49-F238E27FC236}">
                  <a16:creationId xmlns:a16="http://schemas.microsoft.com/office/drawing/2014/main" id="{A4EF30E6-ABAF-4412-B38D-B989122C54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0450" y="3994150"/>
              <a:ext cx="69850" cy="65088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" name="ï$1ídè">
              <a:extLst>
                <a:ext uri="{FF2B5EF4-FFF2-40B4-BE49-F238E27FC236}">
                  <a16:creationId xmlns:a16="http://schemas.microsoft.com/office/drawing/2014/main" id="{97BE6D6F-1E36-49D0-9ED2-E52D118DAA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56725" y="2976563"/>
              <a:ext cx="69850" cy="682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" name="ï$ľiḍé">
              <a:extLst>
                <a:ext uri="{FF2B5EF4-FFF2-40B4-BE49-F238E27FC236}">
                  <a16:creationId xmlns:a16="http://schemas.microsoft.com/office/drawing/2014/main" id="{02F62978-C82E-4A57-A1A8-F9AB02F6F2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8463" y="6016625"/>
              <a:ext cx="68263" cy="69850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" name="îṡlíḍe">
              <a:extLst>
                <a:ext uri="{FF2B5EF4-FFF2-40B4-BE49-F238E27FC236}">
                  <a16:creationId xmlns:a16="http://schemas.microsoft.com/office/drawing/2014/main" id="{5616CE0C-2F71-484A-9D72-DFE73048E4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0025" y="3798888"/>
              <a:ext cx="30163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" name="íṩḻíḍê">
              <a:extLst>
                <a:ext uri="{FF2B5EF4-FFF2-40B4-BE49-F238E27FC236}">
                  <a16:creationId xmlns:a16="http://schemas.microsoft.com/office/drawing/2014/main" id="{872DD6EA-E7B2-4999-A9C2-206DA78CD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7163" y="3219450"/>
              <a:ext cx="26988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" name="îSlîḓè">
              <a:extLst>
                <a:ext uri="{FF2B5EF4-FFF2-40B4-BE49-F238E27FC236}">
                  <a16:creationId xmlns:a16="http://schemas.microsoft.com/office/drawing/2014/main" id="{4063B656-750C-4A24-AE4F-D3AB1ACCA8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70963" y="2214563"/>
              <a:ext cx="30163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" name="íšḻîḍè">
              <a:extLst>
                <a:ext uri="{FF2B5EF4-FFF2-40B4-BE49-F238E27FC236}">
                  <a16:creationId xmlns:a16="http://schemas.microsoft.com/office/drawing/2014/main" id="{44A028A1-DD9B-40FC-A716-F3199259A7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0888" y="6178550"/>
              <a:ext cx="26988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" name="i$ļîḋê">
              <a:extLst>
                <a:ext uri="{FF2B5EF4-FFF2-40B4-BE49-F238E27FC236}">
                  <a16:creationId xmlns:a16="http://schemas.microsoft.com/office/drawing/2014/main" id="{047756A1-856E-4CB6-9EF7-F0037EE729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29663" y="3614738"/>
              <a:ext cx="47625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" name="íṩlîḑé">
              <a:extLst>
                <a:ext uri="{FF2B5EF4-FFF2-40B4-BE49-F238E27FC236}">
                  <a16:creationId xmlns:a16="http://schemas.microsoft.com/office/drawing/2014/main" id="{7E2B6A3F-A87E-4E94-9DF6-424301AC72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29713" y="2747963"/>
              <a:ext cx="46038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" name="ïSlíďé">
              <a:extLst>
                <a:ext uri="{FF2B5EF4-FFF2-40B4-BE49-F238E27FC236}">
                  <a16:creationId xmlns:a16="http://schemas.microsoft.com/office/drawing/2014/main" id="{9946857C-18BE-4B38-8F9D-3609595B4B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53513" y="1905000"/>
              <a:ext cx="42863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" name="îṡḷiḑe">
              <a:extLst>
                <a:ext uri="{FF2B5EF4-FFF2-40B4-BE49-F238E27FC236}">
                  <a16:creationId xmlns:a16="http://schemas.microsoft.com/office/drawing/2014/main" id="{45AF2219-B68A-48DA-B3BD-145D1BB0BB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21938" y="5262563"/>
              <a:ext cx="911225" cy="593725"/>
            </a:xfrm>
            <a:custGeom>
              <a:avLst/>
              <a:gdLst>
                <a:gd name="T0" fmla="*/ 3 w 276"/>
                <a:gd name="T1" fmla="*/ 178 h 180"/>
                <a:gd name="T2" fmla="*/ 87 w 276"/>
                <a:gd name="T3" fmla="*/ 65 h 180"/>
                <a:gd name="T4" fmla="*/ 206 w 276"/>
                <a:gd name="T5" fmla="*/ 13 h 180"/>
                <a:gd name="T6" fmla="*/ 274 w 276"/>
                <a:gd name="T7" fmla="*/ 2 h 180"/>
                <a:gd name="T8" fmla="*/ 274 w 276"/>
                <a:gd name="T9" fmla="*/ 0 h 180"/>
                <a:gd name="T10" fmla="*/ 146 w 276"/>
                <a:gd name="T11" fmla="*/ 29 h 180"/>
                <a:gd name="T12" fmla="*/ 38 w 276"/>
                <a:gd name="T13" fmla="*/ 108 h 180"/>
                <a:gd name="T14" fmla="*/ 0 w 276"/>
                <a:gd name="T15" fmla="*/ 177 h 180"/>
                <a:gd name="T16" fmla="*/ 3 w 276"/>
                <a:gd name="T17" fmla="*/ 1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180">
                  <a:moveTo>
                    <a:pt x="3" y="178"/>
                  </a:moveTo>
                  <a:cubicBezTo>
                    <a:pt x="16" y="132"/>
                    <a:pt x="49" y="93"/>
                    <a:pt x="87" y="65"/>
                  </a:cubicBezTo>
                  <a:cubicBezTo>
                    <a:pt x="122" y="39"/>
                    <a:pt x="164" y="23"/>
                    <a:pt x="206" y="13"/>
                  </a:cubicBezTo>
                  <a:cubicBezTo>
                    <a:pt x="228" y="7"/>
                    <a:pt x="251" y="3"/>
                    <a:pt x="274" y="2"/>
                  </a:cubicBezTo>
                  <a:cubicBezTo>
                    <a:pt x="276" y="2"/>
                    <a:pt x="276" y="0"/>
                    <a:pt x="274" y="0"/>
                  </a:cubicBezTo>
                  <a:cubicBezTo>
                    <a:pt x="230" y="1"/>
                    <a:pt x="186" y="13"/>
                    <a:pt x="146" y="29"/>
                  </a:cubicBezTo>
                  <a:cubicBezTo>
                    <a:pt x="104" y="46"/>
                    <a:pt x="66" y="73"/>
                    <a:pt x="38" y="108"/>
                  </a:cubicBezTo>
                  <a:cubicBezTo>
                    <a:pt x="21" y="128"/>
                    <a:pt x="8" y="152"/>
                    <a:pt x="0" y="177"/>
                  </a:cubicBezTo>
                  <a:cubicBezTo>
                    <a:pt x="0" y="179"/>
                    <a:pt x="2" y="180"/>
                    <a:pt x="3" y="1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" name="i$ľiďé">
              <a:extLst>
                <a:ext uri="{FF2B5EF4-FFF2-40B4-BE49-F238E27FC236}">
                  <a16:creationId xmlns:a16="http://schemas.microsoft.com/office/drawing/2014/main" id="{0088F08E-A026-49C0-99B1-3EEE0268B9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29875" y="5911850"/>
              <a:ext cx="138113" cy="309563"/>
            </a:xfrm>
            <a:custGeom>
              <a:avLst/>
              <a:gdLst>
                <a:gd name="T0" fmla="*/ 1 w 42"/>
                <a:gd name="T1" fmla="*/ 0 h 94"/>
                <a:gd name="T2" fmla="*/ 1 w 42"/>
                <a:gd name="T3" fmla="*/ 0 h 94"/>
                <a:gd name="T4" fmla="*/ 0 w 42"/>
                <a:gd name="T5" fmla="*/ 0 h 94"/>
                <a:gd name="T6" fmla="*/ 0 w 42"/>
                <a:gd name="T7" fmla="*/ 9 h 94"/>
                <a:gd name="T8" fmla="*/ 21 w 42"/>
                <a:gd name="T9" fmla="*/ 82 h 94"/>
                <a:gd name="T10" fmla="*/ 30 w 42"/>
                <a:gd name="T11" fmla="*/ 94 h 94"/>
                <a:gd name="T12" fmla="*/ 42 w 42"/>
                <a:gd name="T13" fmla="*/ 61 h 94"/>
                <a:gd name="T14" fmla="*/ 39 w 42"/>
                <a:gd name="T15" fmla="*/ 42 h 94"/>
                <a:gd name="T16" fmla="*/ 41 w 42"/>
                <a:gd name="T17" fmla="*/ 41 h 94"/>
                <a:gd name="T18" fmla="*/ 41 w 42"/>
                <a:gd name="T19" fmla="*/ 41 h 94"/>
                <a:gd name="T20" fmla="*/ 39 w 42"/>
                <a:gd name="T21" fmla="*/ 42 h 94"/>
                <a:gd name="T22" fmla="*/ 24 w 42"/>
                <a:gd name="T23" fmla="*/ 12 h 94"/>
                <a:gd name="T24" fmla="*/ 1 w 42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9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38"/>
                    <a:pt x="9" y="63"/>
                    <a:pt x="21" y="82"/>
                  </a:cubicBezTo>
                  <a:cubicBezTo>
                    <a:pt x="23" y="86"/>
                    <a:pt x="26" y="90"/>
                    <a:pt x="30" y="94"/>
                  </a:cubicBezTo>
                  <a:cubicBezTo>
                    <a:pt x="37" y="88"/>
                    <a:pt x="42" y="76"/>
                    <a:pt x="42" y="61"/>
                  </a:cubicBezTo>
                  <a:cubicBezTo>
                    <a:pt x="42" y="55"/>
                    <a:pt x="41" y="49"/>
                    <a:pt x="39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6" y="29"/>
                    <a:pt x="30" y="19"/>
                    <a:pt x="24" y="12"/>
                  </a:cubicBezTo>
                  <a:cubicBezTo>
                    <a:pt x="17" y="4"/>
                    <a:pt x="9" y="0"/>
                    <a:pt x="1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" name="ïš1ïde">
              <a:extLst>
                <a:ext uri="{FF2B5EF4-FFF2-40B4-BE49-F238E27FC236}">
                  <a16:creationId xmlns:a16="http://schemas.microsoft.com/office/drawing/2014/main" id="{77032D9A-7FB3-49B4-91BA-E06E178D70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25125" y="6242050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7F6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" name="îṧlide">
              <a:extLst>
                <a:ext uri="{FF2B5EF4-FFF2-40B4-BE49-F238E27FC236}">
                  <a16:creationId xmlns:a16="http://schemas.microsoft.com/office/drawing/2014/main" id="{A62FCC81-159A-4701-A1F3-27A4920647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9238" y="5899150"/>
              <a:ext cx="115888" cy="342900"/>
            </a:xfrm>
            <a:custGeom>
              <a:avLst/>
              <a:gdLst>
                <a:gd name="T0" fmla="*/ 3 w 35"/>
                <a:gd name="T1" fmla="*/ 0 h 104"/>
                <a:gd name="T2" fmla="*/ 2 w 35"/>
                <a:gd name="T3" fmla="*/ 0 h 104"/>
                <a:gd name="T4" fmla="*/ 2 w 35"/>
                <a:gd name="T5" fmla="*/ 2 h 104"/>
                <a:gd name="T6" fmla="*/ 2 w 35"/>
                <a:gd name="T7" fmla="*/ 13 h 104"/>
                <a:gd name="T8" fmla="*/ 23 w 35"/>
                <a:gd name="T9" fmla="*/ 88 h 104"/>
                <a:gd name="T10" fmla="*/ 34 w 35"/>
                <a:gd name="T11" fmla="*/ 103 h 104"/>
                <a:gd name="T12" fmla="*/ 35 w 35"/>
                <a:gd name="T13" fmla="*/ 104 h 104"/>
                <a:gd name="T14" fmla="*/ 35 w 35"/>
                <a:gd name="T15" fmla="*/ 104 h 104"/>
                <a:gd name="T16" fmla="*/ 34 w 35"/>
                <a:gd name="T17" fmla="*/ 103 h 104"/>
                <a:gd name="T18" fmla="*/ 23 w 35"/>
                <a:gd name="T19" fmla="*/ 89 h 104"/>
                <a:gd name="T20" fmla="*/ 3 w 35"/>
                <a:gd name="T21" fmla="*/ 4 h 104"/>
                <a:gd name="T22" fmla="*/ 3 w 35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0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6"/>
                    <a:pt x="2" y="10"/>
                    <a:pt x="2" y="13"/>
                  </a:cubicBezTo>
                  <a:cubicBezTo>
                    <a:pt x="2" y="43"/>
                    <a:pt x="11" y="69"/>
                    <a:pt x="23" y="88"/>
                  </a:cubicBezTo>
                  <a:cubicBezTo>
                    <a:pt x="26" y="93"/>
                    <a:pt x="30" y="98"/>
                    <a:pt x="34" y="103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3"/>
                    <a:pt x="35" y="103"/>
                    <a:pt x="34" y="103"/>
                  </a:cubicBezTo>
                  <a:cubicBezTo>
                    <a:pt x="30" y="98"/>
                    <a:pt x="26" y="93"/>
                    <a:pt x="23" y="89"/>
                  </a:cubicBezTo>
                  <a:cubicBezTo>
                    <a:pt x="11" y="67"/>
                    <a:pt x="0" y="38"/>
                    <a:pt x="3" y="4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solidFill>
              <a:srgbClr val="385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" name="îşľîḓê">
              <a:extLst>
                <a:ext uri="{FF2B5EF4-FFF2-40B4-BE49-F238E27FC236}">
                  <a16:creationId xmlns:a16="http://schemas.microsoft.com/office/drawing/2014/main" id="{F1CF7E03-D2B0-4B6E-AC1F-CF36DE6DF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9238" y="5899150"/>
              <a:ext cx="171450" cy="342900"/>
            </a:xfrm>
            <a:custGeom>
              <a:avLst/>
              <a:gdLst>
                <a:gd name="T0" fmla="*/ 7 w 52"/>
                <a:gd name="T1" fmla="*/ 0 h 104"/>
                <a:gd name="T2" fmla="*/ 4 w 52"/>
                <a:gd name="T3" fmla="*/ 0 h 104"/>
                <a:gd name="T4" fmla="*/ 3 w 52"/>
                <a:gd name="T5" fmla="*/ 0 h 104"/>
                <a:gd name="T6" fmla="*/ 3 w 52"/>
                <a:gd name="T7" fmla="*/ 4 h 104"/>
                <a:gd name="T8" fmla="*/ 23 w 52"/>
                <a:gd name="T9" fmla="*/ 89 h 104"/>
                <a:gd name="T10" fmla="*/ 34 w 52"/>
                <a:gd name="T11" fmla="*/ 103 h 104"/>
                <a:gd name="T12" fmla="*/ 35 w 52"/>
                <a:gd name="T13" fmla="*/ 104 h 104"/>
                <a:gd name="T14" fmla="*/ 36 w 52"/>
                <a:gd name="T15" fmla="*/ 104 h 104"/>
                <a:gd name="T16" fmla="*/ 37 w 52"/>
                <a:gd name="T17" fmla="*/ 103 h 104"/>
                <a:gd name="T18" fmla="*/ 52 w 52"/>
                <a:gd name="T19" fmla="*/ 65 h 104"/>
                <a:gd name="T20" fmla="*/ 50 w 52"/>
                <a:gd name="T21" fmla="*/ 45 h 104"/>
                <a:gd name="T22" fmla="*/ 47 w 52"/>
                <a:gd name="T23" fmla="*/ 45 h 104"/>
                <a:gd name="T24" fmla="*/ 45 w 52"/>
                <a:gd name="T25" fmla="*/ 46 h 104"/>
                <a:gd name="T26" fmla="*/ 48 w 52"/>
                <a:gd name="T27" fmla="*/ 65 h 104"/>
                <a:gd name="T28" fmla="*/ 36 w 52"/>
                <a:gd name="T29" fmla="*/ 98 h 104"/>
                <a:gd name="T30" fmla="*/ 27 w 52"/>
                <a:gd name="T31" fmla="*/ 86 h 104"/>
                <a:gd name="T32" fmla="*/ 6 w 52"/>
                <a:gd name="T33" fmla="*/ 13 h 104"/>
                <a:gd name="T34" fmla="*/ 6 w 52"/>
                <a:gd name="T35" fmla="*/ 4 h 104"/>
                <a:gd name="T36" fmla="*/ 7 w 52"/>
                <a:gd name="T37" fmla="*/ 4 h 104"/>
                <a:gd name="T38" fmla="*/ 7 w 52"/>
                <a:gd name="T39" fmla="*/ 4 h 104"/>
                <a:gd name="T40" fmla="*/ 30 w 52"/>
                <a:gd name="T41" fmla="*/ 16 h 104"/>
                <a:gd name="T42" fmla="*/ 45 w 52"/>
                <a:gd name="T43" fmla="*/ 46 h 104"/>
                <a:gd name="T44" fmla="*/ 47 w 52"/>
                <a:gd name="T45" fmla="*/ 45 h 104"/>
                <a:gd name="T46" fmla="*/ 50 w 52"/>
                <a:gd name="T47" fmla="*/ 45 h 104"/>
                <a:gd name="T48" fmla="*/ 33 w 52"/>
                <a:gd name="T49" fmla="*/ 13 h 104"/>
                <a:gd name="T50" fmla="*/ 7 w 52"/>
                <a:gd name="T5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104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2"/>
                    <a:pt x="3" y="4"/>
                  </a:cubicBezTo>
                  <a:cubicBezTo>
                    <a:pt x="0" y="38"/>
                    <a:pt x="11" y="67"/>
                    <a:pt x="23" y="89"/>
                  </a:cubicBezTo>
                  <a:cubicBezTo>
                    <a:pt x="26" y="93"/>
                    <a:pt x="30" y="98"/>
                    <a:pt x="34" y="103"/>
                  </a:cubicBezTo>
                  <a:cubicBezTo>
                    <a:pt x="35" y="103"/>
                    <a:pt x="35" y="103"/>
                    <a:pt x="35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47" y="96"/>
                    <a:pt x="52" y="82"/>
                    <a:pt x="52" y="65"/>
                  </a:cubicBezTo>
                  <a:cubicBezTo>
                    <a:pt x="52" y="59"/>
                    <a:pt x="51" y="52"/>
                    <a:pt x="50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7" y="53"/>
                    <a:pt x="48" y="59"/>
                    <a:pt x="48" y="65"/>
                  </a:cubicBezTo>
                  <a:cubicBezTo>
                    <a:pt x="48" y="80"/>
                    <a:pt x="43" y="92"/>
                    <a:pt x="36" y="98"/>
                  </a:cubicBezTo>
                  <a:cubicBezTo>
                    <a:pt x="32" y="94"/>
                    <a:pt x="29" y="90"/>
                    <a:pt x="27" y="86"/>
                  </a:cubicBezTo>
                  <a:cubicBezTo>
                    <a:pt x="15" y="67"/>
                    <a:pt x="6" y="42"/>
                    <a:pt x="6" y="13"/>
                  </a:cubicBezTo>
                  <a:cubicBezTo>
                    <a:pt x="6" y="10"/>
                    <a:pt x="6" y="7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5" y="4"/>
                    <a:pt x="23" y="8"/>
                    <a:pt x="30" y="16"/>
                  </a:cubicBezTo>
                  <a:cubicBezTo>
                    <a:pt x="36" y="23"/>
                    <a:pt x="42" y="33"/>
                    <a:pt x="45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46" y="32"/>
                    <a:pt x="40" y="21"/>
                    <a:pt x="33" y="13"/>
                  </a:cubicBezTo>
                  <a:cubicBezTo>
                    <a:pt x="25" y="5"/>
                    <a:pt x="16" y="0"/>
                    <a:pt x="7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" name="iṧḻíḋe">
              <a:extLst>
                <a:ext uri="{FF2B5EF4-FFF2-40B4-BE49-F238E27FC236}">
                  <a16:creationId xmlns:a16="http://schemas.microsoft.com/office/drawing/2014/main" id="{94FCEFBE-9CF6-482A-B774-1F48984FF0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26763" y="2965450"/>
              <a:ext cx="1260475" cy="830263"/>
            </a:xfrm>
            <a:custGeom>
              <a:avLst/>
              <a:gdLst>
                <a:gd name="T0" fmla="*/ 25 w 382"/>
                <a:gd name="T1" fmla="*/ 208 h 252"/>
                <a:gd name="T2" fmla="*/ 40 w 382"/>
                <a:gd name="T3" fmla="*/ 128 h 252"/>
                <a:gd name="T4" fmla="*/ 90 w 382"/>
                <a:gd name="T5" fmla="*/ 110 h 252"/>
                <a:gd name="T6" fmla="*/ 119 w 382"/>
                <a:gd name="T7" fmla="*/ 75 h 252"/>
                <a:gd name="T8" fmla="*/ 196 w 382"/>
                <a:gd name="T9" fmla="*/ 37 h 252"/>
                <a:gd name="T10" fmla="*/ 254 w 382"/>
                <a:gd name="T11" fmla="*/ 40 h 252"/>
                <a:gd name="T12" fmla="*/ 312 w 382"/>
                <a:gd name="T13" fmla="*/ 9 h 252"/>
                <a:gd name="T14" fmla="*/ 361 w 382"/>
                <a:gd name="T15" fmla="*/ 54 h 252"/>
                <a:gd name="T16" fmla="*/ 289 w 382"/>
                <a:gd name="T17" fmla="*/ 98 h 252"/>
                <a:gd name="T18" fmla="*/ 254 w 382"/>
                <a:gd name="T19" fmla="*/ 187 h 252"/>
                <a:gd name="T20" fmla="*/ 185 w 382"/>
                <a:gd name="T21" fmla="*/ 227 h 252"/>
                <a:gd name="T22" fmla="*/ 134 w 382"/>
                <a:gd name="T23" fmla="*/ 221 h 252"/>
                <a:gd name="T24" fmla="*/ 84 w 382"/>
                <a:gd name="T25" fmla="*/ 249 h 252"/>
                <a:gd name="T26" fmla="*/ 37 w 382"/>
                <a:gd name="T27" fmla="*/ 245 h 252"/>
                <a:gd name="T28" fmla="*/ 28 w 382"/>
                <a:gd name="T29" fmla="*/ 200 h 252"/>
                <a:gd name="T30" fmla="*/ 25 w 382"/>
                <a:gd name="T31" fmla="*/ 20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2" h="252">
                  <a:moveTo>
                    <a:pt x="25" y="208"/>
                  </a:moveTo>
                  <a:cubicBezTo>
                    <a:pt x="0" y="183"/>
                    <a:pt x="11" y="140"/>
                    <a:pt x="40" y="128"/>
                  </a:cubicBezTo>
                  <a:cubicBezTo>
                    <a:pt x="57" y="121"/>
                    <a:pt x="75" y="121"/>
                    <a:pt x="90" y="110"/>
                  </a:cubicBezTo>
                  <a:cubicBezTo>
                    <a:pt x="102" y="101"/>
                    <a:pt x="110" y="87"/>
                    <a:pt x="119" y="75"/>
                  </a:cubicBezTo>
                  <a:cubicBezTo>
                    <a:pt x="139" y="44"/>
                    <a:pt x="158" y="28"/>
                    <a:pt x="196" y="37"/>
                  </a:cubicBezTo>
                  <a:cubicBezTo>
                    <a:pt x="216" y="42"/>
                    <a:pt x="234" y="48"/>
                    <a:pt x="254" y="40"/>
                  </a:cubicBezTo>
                  <a:cubicBezTo>
                    <a:pt x="275" y="33"/>
                    <a:pt x="291" y="16"/>
                    <a:pt x="312" y="9"/>
                  </a:cubicBezTo>
                  <a:cubicBezTo>
                    <a:pt x="342" y="0"/>
                    <a:pt x="382" y="20"/>
                    <a:pt x="361" y="54"/>
                  </a:cubicBezTo>
                  <a:cubicBezTo>
                    <a:pt x="343" y="81"/>
                    <a:pt x="313" y="80"/>
                    <a:pt x="289" y="98"/>
                  </a:cubicBezTo>
                  <a:cubicBezTo>
                    <a:pt x="261" y="119"/>
                    <a:pt x="262" y="156"/>
                    <a:pt x="254" y="187"/>
                  </a:cubicBezTo>
                  <a:cubicBezTo>
                    <a:pt x="246" y="220"/>
                    <a:pt x="216" y="233"/>
                    <a:pt x="185" y="227"/>
                  </a:cubicBezTo>
                  <a:cubicBezTo>
                    <a:pt x="168" y="223"/>
                    <a:pt x="151" y="217"/>
                    <a:pt x="134" y="221"/>
                  </a:cubicBezTo>
                  <a:cubicBezTo>
                    <a:pt x="115" y="226"/>
                    <a:pt x="112" y="248"/>
                    <a:pt x="84" y="249"/>
                  </a:cubicBezTo>
                  <a:cubicBezTo>
                    <a:pt x="72" y="249"/>
                    <a:pt x="48" y="252"/>
                    <a:pt x="37" y="245"/>
                  </a:cubicBezTo>
                  <a:cubicBezTo>
                    <a:pt x="22" y="236"/>
                    <a:pt x="24" y="214"/>
                    <a:pt x="28" y="200"/>
                  </a:cubicBezTo>
                  <a:cubicBezTo>
                    <a:pt x="25" y="208"/>
                    <a:pt x="25" y="208"/>
                    <a:pt x="25" y="208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" name="î$ļîḍe">
              <a:extLst>
                <a:ext uri="{FF2B5EF4-FFF2-40B4-BE49-F238E27FC236}">
                  <a16:creationId xmlns:a16="http://schemas.microsoft.com/office/drawing/2014/main" id="{625E9ADC-0BCC-4C32-93F3-FD22E22436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01400" y="3648075"/>
              <a:ext cx="88900" cy="92075"/>
            </a:xfrm>
            <a:custGeom>
              <a:avLst/>
              <a:gdLst>
                <a:gd name="T0" fmla="*/ 27 w 27"/>
                <a:gd name="T1" fmla="*/ 13 h 28"/>
                <a:gd name="T2" fmla="*/ 12 w 27"/>
                <a:gd name="T3" fmla="*/ 1 h 28"/>
                <a:gd name="T4" fmla="*/ 0 w 27"/>
                <a:gd name="T5" fmla="*/ 15 h 28"/>
                <a:gd name="T6" fmla="*/ 15 w 27"/>
                <a:gd name="T7" fmla="*/ 27 h 28"/>
                <a:gd name="T8" fmla="*/ 27 w 27"/>
                <a:gd name="T9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7" y="13"/>
                  </a:moveTo>
                  <a:cubicBezTo>
                    <a:pt x="26" y="6"/>
                    <a:pt x="19" y="0"/>
                    <a:pt x="12" y="1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1" y="22"/>
                    <a:pt x="8" y="28"/>
                    <a:pt x="15" y="27"/>
                  </a:cubicBezTo>
                  <a:cubicBezTo>
                    <a:pt x="22" y="26"/>
                    <a:pt x="27" y="20"/>
                    <a:pt x="27" y="13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" name="íṡļîďé">
              <a:extLst>
                <a:ext uri="{FF2B5EF4-FFF2-40B4-BE49-F238E27FC236}">
                  <a16:creationId xmlns:a16="http://schemas.microsoft.com/office/drawing/2014/main" id="{FE642F0A-92B7-49D3-A663-768A596667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7088" y="3489325"/>
              <a:ext cx="269875" cy="392113"/>
            </a:xfrm>
            <a:custGeom>
              <a:avLst/>
              <a:gdLst>
                <a:gd name="T0" fmla="*/ 38 w 82"/>
                <a:gd name="T1" fmla="*/ 114 h 119"/>
                <a:gd name="T2" fmla="*/ 29 w 82"/>
                <a:gd name="T3" fmla="*/ 99 h 119"/>
                <a:gd name="T4" fmla="*/ 2 w 82"/>
                <a:gd name="T5" fmla="*/ 79 h 119"/>
                <a:gd name="T6" fmla="*/ 21 w 82"/>
                <a:gd name="T7" fmla="*/ 12 h 119"/>
                <a:gd name="T8" fmla="*/ 69 w 82"/>
                <a:gd name="T9" fmla="*/ 57 h 119"/>
                <a:gd name="T10" fmla="*/ 82 w 82"/>
                <a:gd name="T11" fmla="*/ 99 h 119"/>
                <a:gd name="T12" fmla="*/ 63 w 82"/>
                <a:gd name="T13" fmla="*/ 113 h 119"/>
                <a:gd name="T14" fmla="*/ 38 w 82"/>
                <a:gd name="T15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19">
                  <a:moveTo>
                    <a:pt x="38" y="114"/>
                  </a:move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0" y="103"/>
                    <a:pt x="2" y="79"/>
                  </a:cubicBezTo>
                  <a:cubicBezTo>
                    <a:pt x="4" y="36"/>
                    <a:pt x="2" y="24"/>
                    <a:pt x="21" y="12"/>
                  </a:cubicBezTo>
                  <a:cubicBezTo>
                    <a:pt x="39" y="0"/>
                    <a:pt x="74" y="21"/>
                    <a:pt x="69" y="5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2" y="99"/>
                    <a:pt x="76" y="109"/>
                    <a:pt x="63" y="113"/>
                  </a:cubicBezTo>
                  <a:cubicBezTo>
                    <a:pt x="46" y="119"/>
                    <a:pt x="38" y="114"/>
                    <a:pt x="38" y="114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" name="îšḻiḓe">
              <a:extLst>
                <a:ext uri="{FF2B5EF4-FFF2-40B4-BE49-F238E27FC236}">
                  <a16:creationId xmlns:a16="http://schemas.microsoft.com/office/drawing/2014/main" id="{984D5587-A94F-476F-867B-E2BFF28DA0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5513" y="3657600"/>
              <a:ext cx="9525" cy="20638"/>
            </a:xfrm>
            <a:custGeom>
              <a:avLst/>
              <a:gdLst>
                <a:gd name="T0" fmla="*/ 3 w 3"/>
                <a:gd name="T1" fmla="*/ 3 h 6"/>
                <a:gd name="T2" fmla="*/ 2 w 3"/>
                <a:gd name="T3" fmla="*/ 6 h 6"/>
                <a:gd name="T4" fmla="*/ 0 w 3"/>
                <a:gd name="T5" fmla="*/ 3 h 6"/>
                <a:gd name="T6" fmla="*/ 2 w 3"/>
                <a:gd name="T7" fmla="*/ 0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3" y="0"/>
                    <a:pt x="3" y="1"/>
                    <a:pt x="3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" name="íślîḍé">
              <a:extLst>
                <a:ext uri="{FF2B5EF4-FFF2-40B4-BE49-F238E27FC236}">
                  <a16:creationId xmlns:a16="http://schemas.microsoft.com/office/drawing/2014/main" id="{3EA52913-2EA8-4211-8118-48C16BEAFC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12488" y="3654425"/>
              <a:ext cx="11113" cy="20638"/>
            </a:xfrm>
            <a:custGeom>
              <a:avLst/>
              <a:gdLst>
                <a:gd name="T0" fmla="*/ 3 w 3"/>
                <a:gd name="T1" fmla="*/ 3 h 6"/>
                <a:gd name="T2" fmla="*/ 1 w 3"/>
                <a:gd name="T3" fmla="*/ 6 h 6"/>
                <a:gd name="T4" fmla="*/ 0 w 3"/>
                <a:gd name="T5" fmla="*/ 3 h 6"/>
                <a:gd name="T6" fmla="*/ 2 w 3"/>
                <a:gd name="T7" fmla="*/ 0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2" y="5"/>
                    <a:pt x="2" y="6"/>
                    <a:pt x="1" y="6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2"/>
                    <a:pt x="3" y="3"/>
                  </a:cubicBezTo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" name="îṡľîďe">
              <a:extLst>
                <a:ext uri="{FF2B5EF4-FFF2-40B4-BE49-F238E27FC236}">
                  <a16:creationId xmlns:a16="http://schemas.microsoft.com/office/drawing/2014/main" id="{BA1722D1-80FE-4564-BA81-91B5D1AE01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9163" y="3795713"/>
              <a:ext cx="61913" cy="73025"/>
            </a:xfrm>
            <a:custGeom>
              <a:avLst/>
              <a:gdLst>
                <a:gd name="T0" fmla="*/ 0 w 19"/>
                <a:gd name="T1" fmla="*/ 6 h 22"/>
                <a:gd name="T2" fmla="*/ 19 w 19"/>
                <a:gd name="T3" fmla="*/ 0 h 22"/>
                <a:gd name="T4" fmla="*/ 10 w 19"/>
                <a:gd name="T5" fmla="*/ 22 h 22"/>
                <a:gd name="T6" fmla="*/ 0 w 19"/>
                <a:gd name="T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0" y="6"/>
                  </a:moveTo>
                  <a:cubicBezTo>
                    <a:pt x="0" y="6"/>
                    <a:pt x="9" y="5"/>
                    <a:pt x="19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" name="îṥļïḍê">
              <a:extLst>
                <a:ext uri="{FF2B5EF4-FFF2-40B4-BE49-F238E27FC236}">
                  <a16:creationId xmlns:a16="http://schemas.microsoft.com/office/drawing/2014/main" id="{77AD936C-1227-4709-A606-B42605CF77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01388" y="3654425"/>
              <a:ext cx="106363" cy="98425"/>
            </a:xfrm>
            <a:custGeom>
              <a:avLst/>
              <a:gdLst>
                <a:gd name="T0" fmla="*/ 16 w 32"/>
                <a:gd name="T1" fmla="*/ 0 h 30"/>
                <a:gd name="T2" fmla="*/ 14 w 32"/>
                <a:gd name="T3" fmla="*/ 0 h 30"/>
                <a:gd name="T4" fmla="*/ 1 w 32"/>
                <a:gd name="T5" fmla="*/ 17 h 30"/>
                <a:gd name="T6" fmla="*/ 16 w 32"/>
                <a:gd name="T7" fmla="*/ 30 h 30"/>
                <a:gd name="T8" fmla="*/ 18 w 32"/>
                <a:gd name="T9" fmla="*/ 30 h 30"/>
                <a:gd name="T10" fmla="*/ 31 w 32"/>
                <a:gd name="T11" fmla="*/ 14 h 30"/>
                <a:gd name="T12" fmla="*/ 16 w 32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0">
                  <a:moveTo>
                    <a:pt x="16" y="0"/>
                  </a:moveTo>
                  <a:cubicBezTo>
                    <a:pt x="15" y="0"/>
                    <a:pt x="15" y="0"/>
                    <a:pt x="14" y="0"/>
                  </a:cubicBezTo>
                  <a:cubicBezTo>
                    <a:pt x="6" y="1"/>
                    <a:pt x="0" y="8"/>
                    <a:pt x="1" y="17"/>
                  </a:cubicBezTo>
                  <a:cubicBezTo>
                    <a:pt x="2" y="24"/>
                    <a:pt x="8" y="30"/>
                    <a:pt x="16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26" y="29"/>
                    <a:pt x="32" y="22"/>
                    <a:pt x="31" y="14"/>
                  </a:cubicBezTo>
                  <a:cubicBezTo>
                    <a:pt x="30" y="6"/>
                    <a:pt x="24" y="0"/>
                    <a:pt x="16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" name="îsľiḓé">
              <a:extLst>
                <a:ext uri="{FF2B5EF4-FFF2-40B4-BE49-F238E27FC236}">
                  <a16:creationId xmlns:a16="http://schemas.microsoft.com/office/drawing/2014/main" id="{8ECB79E2-DF2B-4C9C-A903-209A6936FC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93438" y="3671888"/>
              <a:ext cx="25400" cy="80963"/>
            </a:xfrm>
            <a:custGeom>
              <a:avLst/>
              <a:gdLst>
                <a:gd name="T0" fmla="*/ 1 w 8"/>
                <a:gd name="T1" fmla="*/ 0 h 25"/>
                <a:gd name="T2" fmla="*/ 0 w 8"/>
                <a:gd name="T3" fmla="*/ 24 h 25"/>
                <a:gd name="T4" fmla="*/ 0 w 8"/>
                <a:gd name="T5" fmla="*/ 24 h 25"/>
                <a:gd name="T6" fmla="*/ 0 w 8"/>
                <a:gd name="T7" fmla="*/ 25 h 25"/>
                <a:gd name="T8" fmla="*/ 7 w 8"/>
                <a:gd name="T9" fmla="*/ 11 h 25"/>
                <a:gd name="T10" fmla="*/ 1 w 8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5">
                  <a:moveTo>
                    <a:pt x="1" y="0"/>
                  </a:moveTo>
                  <a:cubicBezTo>
                    <a:pt x="1" y="7"/>
                    <a:pt x="0" y="1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2"/>
                    <a:pt x="8" y="16"/>
                    <a:pt x="7" y="11"/>
                  </a:cubicBezTo>
                  <a:cubicBezTo>
                    <a:pt x="7" y="6"/>
                    <a:pt x="4" y="3"/>
                    <a:pt x="1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4" name="íş1îdê">
              <a:extLst>
                <a:ext uri="{FF2B5EF4-FFF2-40B4-BE49-F238E27FC236}">
                  <a16:creationId xmlns:a16="http://schemas.microsoft.com/office/drawing/2014/main" id="{209513B4-1D00-4B9D-B06D-DF7E82FC7F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29950" y="3641725"/>
              <a:ext cx="31750" cy="65088"/>
            </a:xfrm>
            <a:custGeom>
              <a:avLst/>
              <a:gdLst>
                <a:gd name="T0" fmla="*/ 6 w 10"/>
                <a:gd name="T1" fmla="*/ 0 h 20"/>
                <a:gd name="T2" fmla="*/ 2 w 10"/>
                <a:gd name="T3" fmla="*/ 11 h 20"/>
                <a:gd name="T4" fmla="*/ 5 w 10"/>
                <a:gd name="T5" fmla="*/ 20 h 20"/>
                <a:gd name="T6" fmla="*/ 5 w 10"/>
                <a:gd name="T7" fmla="*/ 20 h 20"/>
                <a:gd name="T8" fmla="*/ 9 w 10"/>
                <a:gd name="T9" fmla="*/ 11 h 20"/>
                <a:gd name="T10" fmla="*/ 6 w 10"/>
                <a:gd name="T11" fmla="*/ 0 h 20"/>
                <a:gd name="T12" fmla="*/ 6 w 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6" y="0"/>
                  </a:moveTo>
                  <a:cubicBezTo>
                    <a:pt x="3" y="0"/>
                    <a:pt x="2" y="7"/>
                    <a:pt x="2" y="11"/>
                  </a:cubicBezTo>
                  <a:cubicBezTo>
                    <a:pt x="2" y="15"/>
                    <a:pt x="0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8" y="20"/>
                    <a:pt x="9" y="14"/>
                    <a:pt x="9" y="11"/>
                  </a:cubicBezTo>
                  <a:cubicBezTo>
                    <a:pt x="9" y="9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5" name="ïSḻîďê">
              <a:extLst>
                <a:ext uri="{FF2B5EF4-FFF2-40B4-BE49-F238E27FC236}">
                  <a16:creationId xmlns:a16="http://schemas.microsoft.com/office/drawing/2014/main" id="{F69E0DB4-487E-4269-9EF3-4F106260A8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9163" y="3608388"/>
              <a:ext cx="25400" cy="15875"/>
            </a:xfrm>
            <a:custGeom>
              <a:avLst/>
              <a:gdLst>
                <a:gd name="T0" fmla="*/ 8 w 8"/>
                <a:gd name="T1" fmla="*/ 3 h 5"/>
                <a:gd name="T2" fmla="*/ 3 w 8"/>
                <a:gd name="T3" fmla="*/ 5 h 5"/>
                <a:gd name="T4" fmla="*/ 0 w 8"/>
                <a:gd name="T5" fmla="*/ 2 h 5"/>
                <a:gd name="T6" fmla="*/ 4 w 8"/>
                <a:gd name="T7" fmla="*/ 0 h 5"/>
                <a:gd name="T8" fmla="*/ 8 w 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7" y="4"/>
                    <a:pt x="5" y="5"/>
                    <a:pt x="3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1"/>
                    <a:pt x="8" y="2"/>
                    <a:pt x="8" y="3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6" name="îšḷïďê">
              <a:extLst>
                <a:ext uri="{FF2B5EF4-FFF2-40B4-BE49-F238E27FC236}">
                  <a16:creationId xmlns:a16="http://schemas.microsoft.com/office/drawing/2014/main" id="{A94D8B62-CAE0-467B-9D45-750CFF4D74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09313" y="3605213"/>
              <a:ext cx="26988" cy="15875"/>
            </a:xfrm>
            <a:custGeom>
              <a:avLst/>
              <a:gdLst>
                <a:gd name="T0" fmla="*/ 8 w 8"/>
                <a:gd name="T1" fmla="*/ 2 h 5"/>
                <a:gd name="T2" fmla="*/ 4 w 8"/>
                <a:gd name="T3" fmla="*/ 5 h 5"/>
                <a:gd name="T4" fmla="*/ 0 w 8"/>
                <a:gd name="T5" fmla="*/ 3 h 5"/>
                <a:gd name="T6" fmla="*/ 4 w 8"/>
                <a:gd name="T7" fmla="*/ 1 h 5"/>
                <a:gd name="T8" fmla="*/ 8 w 8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2"/>
                  </a:moveTo>
                  <a:cubicBezTo>
                    <a:pt x="8" y="3"/>
                    <a:pt x="6" y="4"/>
                    <a:pt x="4" y="5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2"/>
                    <a:pt x="2" y="1"/>
                    <a:pt x="4" y="1"/>
                  </a:cubicBezTo>
                  <a:cubicBezTo>
                    <a:pt x="6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7" name="îšľîdè">
              <a:extLst>
                <a:ext uri="{FF2B5EF4-FFF2-40B4-BE49-F238E27FC236}">
                  <a16:creationId xmlns:a16="http://schemas.microsoft.com/office/drawing/2014/main" id="{F20FDC68-B197-4AB1-8045-3E02A1516B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26800" y="3675063"/>
              <a:ext cx="36513" cy="34925"/>
            </a:xfrm>
            <a:custGeom>
              <a:avLst/>
              <a:gdLst>
                <a:gd name="T0" fmla="*/ 9 w 11"/>
                <a:gd name="T1" fmla="*/ 1 h 11"/>
                <a:gd name="T2" fmla="*/ 0 w 11"/>
                <a:gd name="T3" fmla="*/ 10 h 11"/>
                <a:gd name="T4" fmla="*/ 3 w 11"/>
                <a:gd name="T5" fmla="*/ 10 h 11"/>
                <a:gd name="T6" fmla="*/ 9 w 11"/>
                <a:gd name="T7" fmla="*/ 3 h 11"/>
                <a:gd name="T8" fmla="*/ 9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1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3" y="11"/>
                    <a:pt x="3" y="10"/>
                  </a:cubicBezTo>
                  <a:cubicBezTo>
                    <a:pt x="3" y="6"/>
                    <a:pt x="6" y="3"/>
                    <a:pt x="9" y="3"/>
                  </a:cubicBezTo>
                  <a:cubicBezTo>
                    <a:pt x="11" y="4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8" name="iṥľiḑé">
              <a:extLst>
                <a:ext uri="{FF2B5EF4-FFF2-40B4-BE49-F238E27FC236}">
                  <a16:creationId xmlns:a16="http://schemas.microsoft.com/office/drawing/2014/main" id="{611B2726-710D-4203-B90D-B401158CBD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09313" y="3486150"/>
              <a:ext cx="260350" cy="207963"/>
            </a:xfrm>
            <a:custGeom>
              <a:avLst/>
              <a:gdLst>
                <a:gd name="T0" fmla="*/ 73 w 79"/>
                <a:gd name="T1" fmla="*/ 43 h 63"/>
                <a:gd name="T2" fmla="*/ 64 w 79"/>
                <a:gd name="T3" fmla="*/ 62 h 63"/>
                <a:gd name="T4" fmla="*/ 55 w 79"/>
                <a:gd name="T5" fmla="*/ 61 h 63"/>
                <a:gd name="T6" fmla="*/ 54 w 79"/>
                <a:gd name="T7" fmla="*/ 55 h 63"/>
                <a:gd name="T8" fmla="*/ 50 w 79"/>
                <a:gd name="T9" fmla="*/ 33 h 63"/>
                <a:gd name="T10" fmla="*/ 40 w 79"/>
                <a:gd name="T11" fmla="*/ 30 h 63"/>
                <a:gd name="T12" fmla="*/ 22 w 79"/>
                <a:gd name="T13" fmla="*/ 30 h 63"/>
                <a:gd name="T14" fmla="*/ 6 w 79"/>
                <a:gd name="T15" fmla="*/ 28 h 63"/>
                <a:gd name="T16" fmla="*/ 6 w 79"/>
                <a:gd name="T17" fmla="*/ 7 h 63"/>
                <a:gd name="T18" fmla="*/ 28 w 79"/>
                <a:gd name="T19" fmla="*/ 0 h 63"/>
                <a:gd name="T20" fmla="*/ 79 w 79"/>
                <a:gd name="T21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63">
                  <a:moveTo>
                    <a:pt x="73" y="43"/>
                  </a:moveTo>
                  <a:cubicBezTo>
                    <a:pt x="73" y="49"/>
                    <a:pt x="70" y="59"/>
                    <a:pt x="64" y="62"/>
                  </a:cubicBezTo>
                  <a:cubicBezTo>
                    <a:pt x="61" y="63"/>
                    <a:pt x="57" y="63"/>
                    <a:pt x="55" y="61"/>
                  </a:cubicBezTo>
                  <a:cubicBezTo>
                    <a:pt x="54" y="59"/>
                    <a:pt x="54" y="57"/>
                    <a:pt x="54" y="55"/>
                  </a:cubicBezTo>
                  <a:cubicBezTo>
                    <a:pt x="54" y="47"/>
                    <a:pt x="56" y="38"/>
                    <a:pt x="50" y="33"/>
                  </a:cubicBezTo>
                  <a:cubicBezTo>
                    <a:pt x="48" y="31"/>
                    <a:pt x="44" y="30"/>
                    <a:pt x="40" y="30"/>
                  </a:cubicBezTo>
                  <a:cubicBezTo>
                    <a:pt x="34" y="30"/>
                    <a:pt x="28" y="30"/>
                    <a:pt x="22" y="30"/>
                  </a:cubicBezTo>
                  <a:cubicBezTo>
                    <a:pt x="16" y="30"/>
                    <a:pt x="10" y="31"/>
                    <a:pt x="6" y="28"/>
                  </a:cubicBezTo>
                  <a:cubicBezTo>
                    <a:pt x="0" y="23"/>
                    <a:pt x="0" y="13"/>
                    <a:pt x="6" y="7"/>
                  </a:cubicBezTo>
                  <a:cubicBezTo>
                    <a:pt x="11" y="1"/>
                    <a:pt x="20" y="0"/>
                    <a:pt x="28" y="0"/>
                  </a:cubicBezTo>
                  <a:cubicBezTo>
                    <a:pt x="48" y="1"/>
                    <a:pt x="67" y="11"/>
                    <a:pt x="79" y="26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9" name="îśļîḋè">
              <a:extLst>
                <a:ext uri="{FF2B5EF4-FFF2-40B4-BE49-F238E27FC236}">
                  <a16:creationId xmlns:a16="http://schemas.microsoft.com/office/drawing/2014/main" id="{1D3F61A8-EC3C-4693-A8AD-DC9AF96B6D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9475" y="3706813"/>
              <a:ext cx="46038" cy="30163"/>
            </a:xfrm>
            <a:custGeom>
              <a:avLst/>
              <a:gdLst>
                <a:gd name="T0" fmla="*/ 11 w 14"/>
                <a:gd name="T1" fmla="*/ 2 h 9"/>
                <a:gd name="T2" fmla="*/ 3 w 14"/>
                <a:gd name="T3" fmla="*/ 5 h 9"/>
                <a:gd name="T4" fmla="*/ 2 w 14"/>
                <a:gd name="T5" fmla="*/ 8 h 9"/>
                <a:gd name="T6" fmla="*/ 14 w 14"/>
                <a:gd name="T7" fmla="*/ 3 h 9"/>
                <a:gd name="T8" fmla="*/ 11 w 14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1" y="2"/>
                  </a:moveTo>
                  <a:cubicBezTo>
                    <a:pt x="10" y="4"/>
                    <a:pt x="6" y="6"/>
                    <a:pt x="3" y="5"/>
                  </a:cubicBezTo>
                  <a:cubicBezTo>
                    <a:pt x="1" y="5"/>
                    <a:pt x="0" y="7"/>
                    <a:pt x="2" y="8"/>
                  </a:cubicBezTo>
                  <a:cubicBezTo>
                    <a:pt x="7" y="9"/>
                    <a:pt x="11" y="7"/>
                    <a:pt x="14" y="3"/>
                  </a:cubicBezTo>
                  <a:cubicBezTo>
                    <a:pt x="14" y="1"/>
                    <a:pt x="12" y="0"/>
                    <a:pt x="11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0" name="îšlîḓê">
              <a:extLst>
                <a:ext uri="{FF2B5EF4-FFF2-40B4-BE49-F238E27FC236}">
                  <a16:creationId xmlns:a16="http://schemas.microsoft.com/office/drawing/2014/main" id="{469608D5-7481-4CC4-B119-0D834E77E3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96613" y="3740150"/>
              <a:ext cx="504825" cy="257175"/>
            </a:xfrm>
            <a:custGeom>
              <a:avLst/>
              <a:gdLst>
                <a:gd name="T0" fmla="*/ 6 w 153"/>
                <a:gd name="T1" fmla="*/ 51 h 78"/>
                <a:gd name="T2" fmla="*/ 19 w 153"/>
                <a:gd name="T3" fmla="*/ 20 h 78"/>
                <a:gd name="T4" fmla="*/ 46 w 153"/>
                <a:gd name="T5" fmla="*/ 15 h 78"/>
                <a:gd name="T6" fmla="*/ 110 w 153"/>
                <a:gd name="T7" fmla="*/ 5 h 78"/>
                <a:gd name="T8" fmla="*/ 145 w 153"/>
                <a:gd name="T9" fmla="*/ 34 h 78"/>
                <a:gd name="T10" fmla="*/ 152 w 153"/>
                <a:gd name="T11" fmla="*/ 57 h 78"/>
                <a:gd name="T12" fmla="*/ 133 w 153"/>
                <a:gd name="T13" fmla="*/ 76 h 78"/>
                <a:gd name="T14" fmla="*/ 106 w 153"/>
                <a:gd name="T15" fmla="*/ 76 h 78"/>
                <a:gd name="T16" fmla="*/ 10 w 153"/>
                <a:gd name="T17" fmla="*/ 60 h 78"/>
                <a:gd name="T18" fmla="*/ 6 w 153"/>
                <a:gd name="T19" fmla="*/ 5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78">
                  <a:moveTo>
                    <a:pt x="6" y="51"/>
                  </a:moveTo>
                  <a:cubicBezTo>
                    <a:pt x="0" y="33"/>
                    <a:pt x="11" y="22"/>
                    <a:pt x="19" y="20"/>
                  </a:cubicBezTo>
                  <a:cubicBezTo>
                    <a:pt x="28" y="17"/>
                    <a:pt x="37" y="17"/>
                    <a:pt x="46" y="15"/>
                  </a:cubicBezTo>
                  <a:cubicBezTo>
                    <a:pt x="67" y="12"/>
                    <a:pt x="89" y="0"/>
                    <a:pt x="110" y="5"/>
                  </a:cubicBezTo>
                  <a:cubicBezTo>
                    <a:pt x="125" y="9"/>
                    <a:pt x="136" y="21"/>
                    <a:pt x="145" y="34"/>
                  </a:cubicBezTo>
                  <a:cubicBezTo>
                    <a:pt x="149" y="41"/>
                    <a:pt x="153" y="49"/>
                    <a:pt x="152" y="57"/>
                  </a:cubicBezTo>
                  <a:cubicBezTo>
                    <a:pt x="150" y="66"/>
                    <a:pt x="142" y="73"/>
                    <a:pt x="133" y="76"/>
                  </a:cubicBezTo>
                  <a:cubicBezTo>
                    <a:pt x="124" y="78"/>
                    <a:pt x="115" y="77"/>
                    <a:pt x="106" y="76"/>
                  </a:cubicBezTo>
                  <a:cubicBezTo>
                    <a:pt x="73" y="70"/>
                    <a:pt x="41" y="73"/>
                    <a:pt x="10" y="60"/>
                  </a:cubicBezTo>
                  <a:cubicBezTo>
                    <a:pt x="6" y="51"/>
                    <a:pt x="6" y="51"/>
                    <a:pt x="6" y="51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2" name="işḷîḋé">
              <a:extLst>
                <a:ext uri="{FF2B5EF4-FFF2-40B4-BE49-F238E27FC236}">
                  <a16:creationId xmlns:a16="http://schemas.microsoft.com/office/drawing/2014/main" id="{268CD467-B6AD-4F6C-99D7-4B08E3111E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9475" y="3767138"/>
              <a:ext cx="204788" cy="49213"/>
            </a:xfrm>
            <a:custGeom>
              <a:avLst/>
              <a:gdLst>
                <a:gd name="T0" fmla="*/ 62 w 62"/>
                <a:gd name="T1" fmla="*/ 0 h 15"/>
                <a:gd name="T2" fmla="*/ 33 w 62"/>
                <a:gd name="T3" fmla="*/ 7 h 15"/>
                <a:gd name="T4" fmla="*/ 6 w 62"/>
                <a:gd name="T5" fmla="*/ 12 h 15"/>
                <a:gd name="T6" fmla="*/ 0 w 62"/>
                <a:gd name="T7" fmla="*/ 15 h 15"/>
                <a:gd name="T8" fmla="*/ 0 w 62"/>
                <a:gd name="T9" fmla="*/ 15 h 15"/>
                <a:gd name="T10" fmla="*/ 6 w 62"/>
                <a:gd name="T11" fmla="*/ 12 h 15"/>
                <a:gd name="T12" fmla="*/ 33 w 62"/>
                <a:gd name="T13" fmla="*/ 7 h 15"/>
                <a:gd name="T14" fmla="*/ 62 w 62"/>
                <a:gd name="T15" fmla="*/ 0 h 15"/>
                <a:gd name="T16" fmla="*/ 62 w 6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5">
                  <a:moveTo>
                    <a:pt x="62" y="0"/>
                  </a:moveTo>
                  <a:cubicBezTo>
                    <a:pt x="52" y="3"/>
                    <a:pt x="42" y="6"/>
                    <a:pt x="33" y="7"/>
                  </a:cubicBezTo>
                  <a:cubicBezTo>
                    <a:pt x="24" y="9"/>
                    <a:pt x="15" y="9"/>
                    <a:pt x="6" y="12"/>
                  </a:cubicBezTo>
                  <a:cubicBezTo>
                    <a:pt x="4" y="12"/>
                    <a:pt x="2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3"/>
                    <a:pt x="4" y="12"/>
                    <a:pt x="6" y="12"/>
                  </a:cubicBezTo>
                  <a:cubicBezTo>
                    <a:pt x="15" y="9"/>
                    <a:pt x="24" y="9"/>
                    <a:pt x="33" y="7"/>
                  </a:cubicBezTo>
                  <a:cubicBezTo>
                    <a:pt x="42" y="6"/>
                    <a:pt x="52" y="3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FFE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3" name="iṣ1íḍê">
              <a:extLst>
                <a:ext uri="{FF2B5EF4-FFF2-40B4-BE49-F238E27FC236}">
                  <a16:creationId xmlns:a16="http://schemas.microsoft.com/office/drawing/2014/main" id="{615F4DB8-5E54-4D22-9CC4-F793C8867E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06138" y="3752850"/>
              <a:ext cx="492125" cy="182563"/>
            </a:xfrm>
            <a:custGeom>
              <a:avLst/>
              <a:gdLst>
                <a:gd name="T0" fmla="*/ 96 w 149"/>
                <a:gd name="T1" fmla="*/ 0 h 55"/>
                <a:gd name="T2" fmla="*/ 72 w 149"/>
                <a:gd name="T3" fmla="*/ 4 h 55"/>
                <a:gd name="T4" fmla="*/ 43 w 149"/>
                <a:gd name="T5" fmla="*/ 11 h 55"/>
                <a:gd name="T6" fmla="*/ 16 w 149"/>
                <a:gd name="T7" fmla="*/ 16 h 55"/>
                <a:gd name="T8" fmla="*/ 10 w 149"/>
                <a:gd name="T9" fmla="*/ 19 h 55"/>
                <a:gd name="T10" fmla="*/ 1 w 149"/>
                <a:gd name="T11" fmla="*/ 42 h 55"/>
                <a:gd name="T12" fmla="*/ 3 w 149"/>
                <a:gd name="T13" fmla="*/ 47 h 55"/>
                <a:gd name="T14" fmla="*/ 72 w 149"/>
                <a:gd name="T15" fmla="*/ 39 h 55"/>
                <a:gd name="T16" fmla="*/ 148 w 149"/>
                <a:gd name="T17" fmla="*/ 55 h 55"/>
                <a:gd name="T18" fmla="*/ 149 w 149"/>
                <a:gd name="T19" fmla="*/ 53 h 55"/>
                <a:gd name="T20" fmla="*/ 149 w 149"/>
                <a:gd name="T21" fmla="*/ 49 h 55"/>
                <a:gd name="T22" fmla="*/ 142 w 149"/>
                <a:gd name="T23" fmla="*/ 30 h 55"/>
                <a:gd name="T24" fmla="*/ 107 w 149"/>
                <a:gd name="T25" fmla="*/ 1 h 55"/>
                <a:gd name="T26" fmla="*/ 96 w 149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5">
                  <a:moveTo>
                    <a:pt x="96" y="0"/>
                  </a:moveTo>
                  <a:cubicBezTo>
                    <a:pt x="88" y="0"/>
                    <a:pt x="80" y="2"/>
                    <a:pt x="72" y="4"/>
                  </a:cubicBezTo>
                  <a:cubicBezTo>
                    <a:pt x="62" y="7"/>
                    <a:pt x="52" y="10"/>
                    <a:pt x="43" y="11"/>
                  </a:cubicBezTo>
                  <a:cubicBezTo>
                    <a:pt x="34" y="13"/>
                    <a:pt x="25" y="13"/>
                    <a:pt x="16" y="16"/>
                  </a:cubicBezTo>
                  <a:cubicBezTo>
                    <a:pt x="14" y="16"/>
                    <a:pt x="12" y="17"/>
                    <a:pt x="10" y="19"/>
                  </a:cubicBezTo>
                  <a:cubicBezTo>
                    <a:pt x="5" y="23"/>
                    <a:pt x="0" y="31"/>
                    <a:pt x="1" y="42"/>
                  </a:cubicBezTo>
                  <a:cubicBezTo>
                    <a:pt x="2" y="43"/>
                    <a:pt x="2" y="45"/>
                    <a:pt x="3" y="47"/>
                  </a:cubicBezTo>
                  <a:cubicBezTo>
                    <a:pt x="26" y="42"/>
                    <a:pt x="49" y="39"/>
                    <a:pt x="72" y="39"/>
                  </a:cubicBezTo>
                  <a:cubicBezTo>
                    <a:pt x="99" y="39"/>
                    <a:pt x="125" y="44"/>
                    <a:pt x="148" y="55"/>
                  </a:cubicBezTo>
                  <a:cubicBezTo>
                    <a:pt x="148" y="54"/>
                    <a:pt x="149" y="54"/>
                    <a:pt x="149" y="53"/>
                  </a:cubicBezTo>
                  <a:cubicBezTo>
                    <a:pt x="149" y="52"/>
                    <a:pt x="149" y="51"/>
                    <a:pt x="149" y="49"/>
                  </a:cubicBezTo>
                  <a:cubicBezTo>
                    <a:pt x="149" y="42"/>
                    <a:pt x="146" y="36"/>
                    <a:pt x="142" y="30"/>
                  </a:cubicBezTo>
                  <a:cubicBezTo>
                    <a:pt x="133" y="17"/>
                    <a:pt x="122" y="5"/>
                    <a:pt x="107" y="1"/>
                  </a:cubicBezTo>
                  <a:cubicBezTo>
                    <a:pt x="103" y="0"/>
                    <a:pt x="99" y="0"/>
                    <a:pt x="96" y="0"/>
                  </a:cubicBezTo>
                </a:path>
              </a:pathLst>
            </a:custGeom>
            <a:solidFill>
              <a:srgbClr val="FA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4" name="išḻîḓé">
              <a:extLst>
                <a:ext uri="{FF2B5EF4-FFF2-40B4-BE49-F238E27FC236}">
                  <a16:creationId xmlns:a16="http://schemas.microsoft.com/office/drawing/2014/main" id="{154BD0C6-B51D-488A-929F-8F37F4E8F4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03000" y="3749675"/>
              <a:ext cx="92075" cy="155575"/>
            </a:xfrm>
            <a:custGeom>
              <a:avLst/>
              <a:gdLst>
                <a:gd name="T0" fmla="*/ 2 w 28"/>
                <a:gd name="T1" fmla="*/ 3 h 47"/>
                <a:gd name="T2" fmla="*/ 25 w 28"/>
                <a:gd name="T3" fmla="*/ 46 h 47"/>
                <a:gd name="T4" fmla="*/ 28 w 28"/>
                <a:gd name="T5" fmla="*/ 46 h 47"/>
                <a:gd name="T6" fmla="*/ 3 w 28"/>
                <a:gd name="T7" fmla="*/ 1 h 47"/>
                <a:gd name="T8" fmla="*/ 2 w 28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7">
                  <a:moveTo>
                    <a:pt x="2" y="3"/>
                  </a:moveTo>
                  <a:cubicBezTo>
                    <a:pt x="17" y="11"/>
                    <a:pt x="25" y="29"/>
                    <a:pt x="25" y="46"/>
                  </a:cubicBezTo>
                  <a:cubicBezTo>
                    <a:pt x="25" y="47"/>
                    <a:pt x="28" y="47"/>
                    <a:pt x="28" y="46"/>
                  </a:cubicBezTo>
                  <a:cubicBezTo>
                    <a:pt x="28" y="28"/>
                    <a:pt x="19" y="9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5" name="íṧľídé">
              <a:extLst>
                <a:ext uri="{FF2B5EF4-FFF2-40B4-BE49-F238E27FC236}">
                  <a16:creationId xmlns:a16="http://schemas.microsoft.com/office/drawing/2014/main" id="{C59CF616-FFA7-4F8B-9DF4-964EE1FAB0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04575" y="3767138"/>
              <a:ext cx="55563" cy="125413"/>
            </a:xfrm>
            <a:custGeom>
              <a:avLst/>
              <a:gdLst>
                <a:gd name="T0" fmla="*/ 1 w 17"/>
                <a:gd name="T1" fmla="*/ 3 h 38"/>
                <a:gd name="T2" fmla="*/ 14 w 17"/>
                <a:gd name="T3" fmla="*/ 37 h 38"/>
                <a:gd name="T4" fmla="*/ 17 w 17"/>
                <a:gd name="T5" fmla="*/ 36 h 38"/>
                <a:gd name="T6" fmla="*/ 4 w 17"/>
                <a:gd name="T7" fmla="*/ 2 h 38"/>
                <a:gd name="T8" fmla="*/ 1 w 17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8">
                  <a:moveTo>
                    <a:pt x="1" y="3"/>
                  </a:moveTo>
                  <a:cubicBezTo>
                    <a:pt x="8" y="13"/>
                    <a:pt x="12" y="25"/>
                    <a:pt x="14" y="37"/>
                  </a:cubicBezTo>
                  <a:cubicBezTo>
                    <a:pt x="14" y="38"/>
                    <a:pt x="17" y="38"/>
                    <a:pt x="17" y="36"/>
                  </a:cubicBezTo>
                  <a:cubicBezTo>
                    <a:pt x="14" y="24"/>
                    <a:pt x="11" y="12"/>
                    <a:pt x="4" y="2"/>
                  </a:cubicBezTo>
                  <a:cubicBezTo>
                    <a:pt x="3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6" name="íSļíḋe">
              <a:extLst>
                <a:ext uri="{FF2B5EF4-FFF2-40B4-BE49-F238E27FC236}">
                  <a16:creationId xmlns:a16="http://schemas.microsoft.com/office/drawing/2014/main" id="{A071D860-D2F8-45A4-98B6-D85E576CCB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8213" y="3792538"/>
              <a:ext cx="49213" cy="149225"/>
            </a:xfrm>
            <a:custGeom>
              <a:avLst/>
              <a:gdLst>
                <a:gd name="T0" fmla="*/ 0 w 15"/>
                <a:gd name="T1" fmla="*/ 2 h 45"/>
                <a:gd name="T2" fmla="*/ 12 w 15"/>
                <a:gd name="T3" fmla="*/ 43 h 45"/>
                <a:gd name="T4" fmla="*/ 14 w 15"/>
                <a:gd name="T5" fmla="*/ 42 h 45"/>
                <a:gd name="T6" fmla="*/ 3 w 15"/>
                <a:gd name="T7" fmla="*/ 2 h 45"/>
                <a:gd name="T8" fmla="*/ 0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0" y="2"/>
                  </a:moveTo>
                  <a:cubicBezTo>
                    <a:pt x="0" y="16"/>
                    <a:pt x="3" y="31"/>
                    <a:pt x="12" y="43"/>
                  </a:cubicBezTo>
                  <a:cubicBezTo>
                    <a:pt x="13" y="45"/>
                    <a:pt x="15" y="44"/>
                    <a:pt x="14" y="42"/>
                  </a:cubicBezTo>
                  <a:cubicBezTo>
                    <a:pt x="6" y="30"/>
                    <a:pt x="3" y="16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7" name="îS1îḍe">
              <a:extLst>
                <a:ext uri="{FF2B5EF4-FFF2-40B4-BE49-F238E27FC236}">
                  <a16:creationId xmlns:a16="http://schemas.microsoft.com/office/drawing/2014/main" id="{7E168236-B4F0-4364-83CB-B8629F30F7C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67838" y="3681413"/>
              <a:ext cx="328613" cy="331788"/>
            </a:xfrm>
            <a:prstGeom prst="ellipse">
              <a:avLst/>
            </a:pr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8" name="îślïďê">
              <a:extLst>
                <a:ext uri="{FF2B5EF4-FFF2-40B4-BE49-F238E27FC236}">
                  <a16:creationId xmlns:a16="http://schemas.microsoft.com/office/drawing/2014/main" id="{96554217-7E0A-4203-9E36-A0E3683C16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4063" y="3749675"/>
              <a:ext cx="2530475" cy="1770063"/>
            </a:xfrm>
            <a:custGeom>
              <a:avLst/>
              <a:gdLst>
                <a:gd name="T0" fmla="*/ 0 w 767"/>
                <a:gd name="T1" fmla="*/ 150 h 537"/>
                <a:gd name="T2" fmla="*/ 391 w 767"/>
                <a:gd name="T3" fmla="*/ 210 h 537"/>
                <a:gd name="T4" fmla="*/ 414 w 767"/>
                <a:gd name="T5" fmla="*/ 294 h 537"/>
                <a:gd name="T6" fmla="*/ 444 w 767"/>
                <a:gd name="T7" fmla="*/ 371 h 537"/>
                <a:gd name="T8" fmla="*/ 469 w 767"/>
                <a:gd name="T9" fmla="*/ 420 h 537"/>
                <a:gd name="T10" fmla="*/ 621 w 767"/>
                <a:gd name="T11" fmla="*/ 506 h 537"/>
                <a:gd name="T12" fmla="*/ 734 w 767"/>
                <a:gd name="T13" fmla="*/ 352 h 537"/>
                <a:gd name="T14" fmla="*/ 579 w 767"/>
                <a:gd name="T15" fmla="*/ 66 h 537"/>
                <a:gd name="T16" fmla="*/ 245 w 767"/>
                <a:gd name="T17" fmla="*/ 95 h 537"/>
                <a:gd name="T18" fmla="*/ 49 w 767"/>
                <a:gd name="T19" fmla="*/ 73 h 537"/>
                <a:gd name="T20" fmla="*/ 0 w 767"/>
                <a:gd name="T21" fmla="*/ 15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7" h="537">
                  <a:moveTo>
                    <a:pt x="0" y="150"/>
                  </a:moveTo>
                  <a:cubicBezTo>
                    <a:pt x="0" y="150"/>
                    <a:pt x="111" y="283"/>
                    <a:pt x="391" y="210"/>
                  </a:cubicBezTo>
                  <a:cubicBezTo>
                    <a:pt x="391" y="210"/>
                    <a:pt x="383" y="256"/>
                    <a:pt x="414" y="294"/>
                  </a:cubicBezTo>
                  <a:cubicBezTo>
                    <a:pt x="444" y="332"/>
                    <a:pt x="447" y="352"/>
                    <a:pt x="444" y="371"/>
                  </a:cubicBezTo>
                  <a:cubicBezTo>
                    <a:pt x="442" y="391"/>
                    <a:pt x="460" y="416"/>
                    <a:pt x="469" y="420"/>
                  </a:cubicBezTo>
                  <a:cubicBezTo>
                    <a:pt x="469" y="420"/>
                    <a:pt x="475" y="475"/>
                    <a:pt x="621" y="506"/>
                  </a:cubicBezTo>
                  <a:cubicBezTo>
                    <a:pt x="767" y="537"/>
                    <a:pt x="747" y="402"/>
                    <a:pt x="734" y="352"/>
                  </a:cubicBezTo>
                  <a:cubicBezTo>
                    <a:pt x="721" y="301"/>
                    <a:pt x="674" y="133"/>
                    <a:pt x="579" y="66"/>
                  </a:cubicBezTo>
                  <a:cubicBezTo>
                    <a:pt x="484" y="0"/>
                    <a:pt x="321" y="80"/>
                    <a:pt x="245" y="95"/>
                  </a:cubicBezTo>
                  <a:cubicBezTo>
                    <a:pt x="170" y="111"/>
                    <a:pt x="80" y="93"/>
                    <a:pt x="49" y="73"/>
                  </a:cubicBezTo>
                  <a:cubicBezTo>
                    <a:pt x="49" y="73"/>
                    <a:pt x="9" y="104"/>
                    <a:pt x="0" y="150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9" name="îśḻîḑè">
              <a:extLst>
                <a:ext uri="{FF2B5EF4-FFF2-40B4-BE49-F238E27FC236}">
                  <a16:creationId xmlns:a16="http://schemas.microsoft.com/office/drawing/2014/main" id="{A3588DD8-211B-4D9B-B475-F26B8B4079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0288" y="3898900"/>
              <a:ext cx="161925" cy="484188"/>
            </a:xfrm>
            <a:custGeom>
              <a:avLst/>
              <a:gdLst>
                <a:gd name="T0" fmla="*/ 20 w 49"/>
                <a:gd name="T1" fmla="*/ 3 h 147"/>
                <a:gd name="T2" fmla="*/ 42 w 49"/>
                <a:gd name="T3" fmla="*/ 81 h 147"/>
                <a:gd name="T4" fmla="*/ 1 w 49"/>
                <a:gd name="T5" fmla="*/ 144 h 147"/>
                <a:gd name="T6" fmla="*/ 3 w 49"/>
                <a:gd name="T7" fmla="*/ 146 h 147"/>
                <a:gd name="T8" fmla="*/ 45 w 49"/>
                <a:gd name="T9" fmla="*/ 79 h 147"/>
                <a:gd name="T10" fmla="*/ 22 w 49"/>
                <a:gd name="T11" fmla="*/ 2 h 147"/>
                <a:gd name="T12" fmla="*/ 20 w 49"/>
                <a:gd name="T13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47">
                  <a:moveTo>
                    <a:pt x="20" y="3"/>
                  </a:moveTo>
                  <a:cubicBezTo>
                    <a:pt x="38" y="24"/>
                    <a:pt x="47" y="53"/>
                    <a:pt x="42" y="81"/>
                  </a:cubicBezTo>
                  <a:cubicBezTo>
                    <a:pt x="38" y="106"/>
                    <a:pt x="23" y="129"/>
                    <a:pt x="1" y="144"/>
                  </a:cubicBezTo>
                  <a:cubicBezTo>
                    <a:pt x="0" y="145"/>
                    <a:pt x="1" y="147"/>
                    <a:pt x="3" y="146"/>
                  </a:cubicBezTo>
                  <a:cubicBezTo>
                    <a:pt x="25" y="131"/>
                    <a:pt x="41" y="107"/>
                    <a:pt x="45" y="79"/>
                  </a:cubicBezTo>
                  <a:cubicBezTo>
                    <a:pt x="49" y="51"/>
                    <a:pt x="40" y="23"/>
                    <a:pt x="22" y="2"/>
                  </a:cubicBezTo>
                  <a:cubicBezTo>
                    <a:pt x="21" y="0"/>
                    <a:pt x="19" y="2"/>
                    <a:pt x="2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îSlîḋê">
              <a:extLst>
                <a:ext uri="{FF2B5EF4-FFF2-40B4-BE49-F238E27FC236}">
                  <a16:creationId xmlns:a16="http://schemas.microsoft.com/office/drawing/2014/main" id="{7CDFE57C-A1C1-407C-808C-A779FE72AB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20413" y="4386263"/>
              <a:ext cx="188913" cy="69850"/>
            </a:xfrm>
            <a:custGeom>
              <a:avLst/>
              <a:gdLst>
                <a:gd name="T0" fmla="*/ 3 w 57"/>
                <a:gd name="T1" fmla="*/ 21 h 21"/>
                <a:gd name="T2" fmla="*/ 56 w 57"/>
                <a:gd name="T3" fmla="*/ 3 h 21"/>
                <a:gd name="T4" fmla="*/ 55 w 57"/>
                <a:gd name="T5" fmla="*/ 0 h 21"/>
                <a:gd name="T6" fmla="*/ 2 w 57"/>
                <a:gd name="T7" fmla="*/ 18 h 21"/>
                <a:gd name="T8" fmla="*/ 3 w 5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1">
                  <a:moveTo>
                    <a:pt x="3" y="21"/>
                  </a:moveTo>
                  <a:cubicBezTo>
                    <a:pt x="20" y="15"/>
                    <a:pt x="38" y="9"/>
                    <a:pt x="56" y="3"/>
                  </a:cubicBezTo>
                  <a:cubicBezTo>
                    <a:pt x="57" y="2"/>
                    <a:pt x="57" y="0"/>
                    <a:pt x="55" y="0"/>
                  </a:cubicBezTo>
                  <a:cubicBezTo>
                    <a:pt x="37" y="6"/>
                    <a:pt x="20" y="12"/>
                    <a:pt x="2" y="18"/>
                  </a:cubicBezTo>
                  <a:cubicBezTo>
                    <a:pt x="0" y="19"/>
                    <a:pt x="1" y="21"/>
                    <a:pt x="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íṧḻiḍè">
              <a:extLst>
                <a:ext uri="{FF2B5EF4-FFF2-40B4-BE49-F238E27FC236}">
                  <a16:creationId xmlns:a16="http://schemas.microsoft.com/office/drawing/2014/main" id="{B4FD1BDE-625A-4E0D-9957-A32E3CA311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53600" y="4024313"/>
              <a:ext cx="141288" cy="230188"/>
            </a:xfrm>
            <a:custGeom>
              <a:avLst/>
              <a:gdLst>
                <a:gd name="T0" fmla="*/ 39 w 43"/>
                <a:gd name="T1" fmla="*/ 2 h 70"/>
                <a:gd name="T2" fmla="*/ 1 w 43"/>
                <a:gd name="T3" fmla="*/ 67 h 70"/>
                <a:gd name="T4" fmla="*/ 3 w 43"/>
                <a:gd name="T5" fmla="*/ 68 h 70"/>
                <a:gd name="T6" fmla="*/ 42 w 43"/>
                <a:gd name="T7" fmla="*/ 3 h 70"/>
                <a:gd name="T8" fmla="*/ 39 w 43"/>
                <a:gd name="T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0">
                  <a:moveTo>
                    <a:pt x="39" y="2"/>
                  </a:moveTo>
                  <a:cubicBezTo>
                    <a:pt x="25" y="22"/>
                    <a:pt x="12" y="44"/>
                    <a:pt x="1" y="67"/>
                  </a:cubicBezTo>
                  <a:cubicBezTo>
                    <a:pt x="0" y="68"/>
                    <a:pt x="3" y="70"/>
                    <a:pt x="3" y="68"/>
                  </a:cubicBezTo>
                  <a:cubicBezTo>
                    <a:pt x="15" y="45"/>
                    <a:pt x="28" y="24"/>
                    <a:pt x="42" y="3"/>
                  </a:cubicBezTo>
                  <a:cubicBezTo>
                    <a:pt x="43" y="2"/>
                    <a:pt x="40" y="0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iṧľiḓè">
              <a:extLst>
                <a:ext uri="{FF2B5EF4-FFF2-40B4-BE49-F238E27FC236}">
                  <a16:creationId xmlns:a16="http://schemas.microsoft.com/office/drawing/2014/main" id="{C34CFA67-DDCD-487A-9EE5-A96682029B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3275" y="4168775"/>
              <a:ext cx="88900" cy="52388"/>
            </a:xfrm>
            <a:custGeom>
              <a:avLst/>
              <a:gdLst>
                <a:gd name="T0" fmla="*/ 2 w 27"/>
                <a:gd name="T1" fmla="*/ 3 h 16"/>
                <a:gd name="T2" fmla="*/ 24 w 27"/>
                <a:gd name="T3" fmla="*/ 15 h 16"/>
                <a:gd name="T4" fmla="*/ 26 w 27"/>
                <a:gd name="T5" fmla="*/ 13 h 16"/>
                <a:gd name="T6" fmla="*/ 3 w 27"/>
                <a:gd name="T7" fmla="*/ 1 h 16"/>
                <a:gd name="T8" fmla="*/ 2 w 27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" y="3"/>
                  </a:moveTo>
                  <a:cubicBezTo>
                    <a:pt x="9" y="7"/>
                    <a:pt x="17" y="11"/>
                    <a:pt x="24" y="15"/>
                  </a:cubicBezTo>
                  <a:cubicBezTo>
                    <a:pt x="26" y="16"/>
                    <a:pt x="27" y="14"/>
                    <a:pt x="26" y="13"/>
                  </a:cubicBezTo>
                  <a:cubicBezTo>
                    <a:pt x="18" y="9"/>
                    <a:pt x="10" y="5"/>
                    <a:pt x="3" y="1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ïṥľîďè">
              <a:extLst>
                <a:ext uri="{FF2B5EF4-FFF2-40B4-BE49-F238E27FC236}">
                  <a16:creationId xmlns:a16="http://schemas.microsoft.com/office/drawing/2014/main" id="{92B25110-9CBE-4F82-9D9E-FAFDEDFB52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3438" y="4056063"/>
              <a:ext cx="107950" cy="66675"/>
            </a:xfrm>
            <a:custGeom>
              <a:avLst/>
              <a:gdLst>
                <a:gd name="T0" fmla="*/ 2 w 33"/>
                <a:gd name="T1" fmla="*/ 4 h 20"/>
                <a:gd name="T2" fmla="*/ 30 w 33"/>
                <a:gd name="T3" fmla="*/ 19 h 20"/>
                <a:gd name="T4" fmla="*/ 32 w 33"/>
                <a:gd name="T5" fmla="*/ 17 h 20"/>
                <a:gd name="T6" fmla="*/ 3 w 33"/>
                <a:gd name="T7" fmla="*/ 1 h 20"/>
                <a:gd name="T8" fmla="*/ 2 w 33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2" y="4"/>
                  </a:moveTo>
                  <a:cubicBezTo>
                    <a:pt x="12" y="7"/>
                    <a:pt x="22" y="12"/>
                    <a:pt x="30" y="19"/>
                  </a:cubicBezTo>
                  <a:cubicBezTo>
                    <a:pt x="31" y="20"/>
                    <a:pt x="33" y="18"/>
                    <a:pt x="32" y="17"/>
                  </a:cubicBezTo>
                  <a:cubicBezTo>
                    <a:pt x="23" y="10"/>
                    <a:pt x="13" y="5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íṩḷîḑê">
              <a:extLst>
                <a:ext uri="{FF2B5EF4-FFF2-40B4-BE49-F238E27FC236}">
                  <a16:creationId xmlns:a16="http://schemas.microsoft.com/office/drawing/2014/main" id="{88C22A80-E620-48B8-B553-48C553BF75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91713" y="4291013"/>
              <a:ext cx="73025" cy="25400"/>
            </a:xfrm>
            <a:custGeom>
              <a:avLst/>
              <a:gdLst>
                <a:gd name="T0" fmla="*/ 2 w 22"/>
                <a:gd name="T1" fmla="*/ 3 h 8"/>
                <a:gd name="T2" fmla="*/ 20 w 22"/>
                <a:gd name="T3" fmla="*/ 7 h 8"/>
                <a:gd name="T4" fmla="*/ 20 w 22"/>
                <a:gd name="T5" fmla="*/ 5 h 8"/>
                <a:gd name="T6" fmla="*/ 3 w 22"/>
                <a:gd name="T7" fmla="*/ 1 h 8"/>
                <a:gd name="T8" fmla="*/ 2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" y="3"/>
                  </a:moveTo>
                  <a:cubicBezTo>
                    <a:pt x="7" y="7"/>
                    <a:pt x="14" y="8"/>
                    <a:pt x="20" y="7"/>
                  </a:cubicBezTo>
                  <a:cubicBezTo>
                    <a:pt x="22" y="7"/>
                    <a:pt x="21" y="5"/>
                    <a:pt x="20" y="5"/>
                  </a:cubicBezTo>
                  <a:cubicBezTo>
                    <a:pt x="14" y="6"/>
                    <a:pt x="8" y="4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îṧľiḑe">
              <a:extLst>
                <a:ext uri="{FF2B5EF4-FFF2-40B4-BE49-F238E27FC236}">
                  <a16:creationId xmlns:a16="http://schemas.microsoft.com/office/drawing/2014/main" id="{32CD1D23-2A8F-4E28-9348-AD2FC34E77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59988" y="4211638"/>
              <a:ext cx="61913" cy="19050"/>
            </a:xfrm>
            <a:custGeom>
              <a:avLst/>
              <a:gdLst>
                <a:gd name="T0" fmla="*/ 2 w 19"/>
                <a:gd name="T1" fmla="*/ 3 h 6"/>
                <a:gd name="T2" fmla="*/ 18 w 19"/>
                <a:gd name="T3" fmla="*/ 5 h 6"/>
                <a:gd name="T4" fmla="*/ 18 w 19"/>
                <a:gd name="T5" fmla="*/ 2 h 6"/>
                <a:gd name="T6" fmla="*/ 3 w 19"/>
                <a:gd name="T7" fmla="*/ 0 h 6"/>
                <a:gd name="T8" fmla="*/ 2 w 1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2" y="3"/>
                  </a:moveTo>
                  <a:cubicBezTo>
                    <a:pt x="7" y="5"/>
                    <a:pt x="12" y="6"/>
                    <a:pt x="18" y="5"/>
                  </a:cubicBezTo>
                  <a:cubicBezTo>
                    <a:pt x="19" y="5"/>
                    <a:pt x="19" y="2"/>
                    <a:pt x="18" y="2"/>
                  </a:cubicBezTo>
                  <a:cubicBezTo>
                    <a:pt x="13" y="3"/>
                    <a:pt x="8" y="2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ïsḷidé">
              <a:extLst>
                <a:ext uri="{FF2B5EF4-FFF2-40B4-BE49-F238E27FC236}">
                  <a16:creationId xmlns:a16="http://schemas.microsoft.com/office/drawing/2014/main" id="{1C68896E-F2DA-43B2-A222-B809607904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4775" y="4392613"/>
              <a:ext cx="49213" cy="15875"/>
            </a:xfrm>
            <a:custGeom>
              <a:avLst/>
              <a:gdLst>
                <a:gd name="T0" fmla="*/ 2 w 15"/>
                <a:gd name="T1" fmla="*/ 3 h 5"/>
                <a:gd name="T2" fmla="*/ 13 w 15"/>
                <a:gd name="T3" fmla="*/ 5 h 5"/>
                <a:gd name="T4" fmla="*/ 14 w 15"/>
                <a:gd name="T5" fmla="*/ 2 h 5"/>
                <a:gd name="T6" fmla="*/ 3 w 15"/>
                <a:gd name="T7" fmla="*/ 0 h 5"/>
                <a:gd name="T8" fmla="*/ 2 w 1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6" y="3"/>
                    <a:pt x="9" y="4"/>
                    <a:pt x="13" y="5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10" y="2"/>
                    <a:pt x="6" y="1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iṣḻiďe">
              <a:extLst>
                <a:ext uri="{FF2B5EF4-FFF2-40B4-BE49-F238E27FC236}">
                  <a16:creationId xmlns:a16="http://schemas.microsoft.com/office/drawing/2014/main" id="{50304716-194D-462D-8DB0-D60243DDAE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47325" y="4175125"/>
              <a:ext cx="39688" cy="9525"/>
            </a:xfrm>
            <a:custGeom>
              <a:avLst/>
              <a:gdLst>
                <a:gd name="T0" fmla="*/ 1 w 12"/>
                <a:gd name="T1" fmla="*/ 3 h 3"/>
                <a:gd name="T2" fmla="*/ 10 w 12"/>
                <a:gd name="T3" fmla="*/ 3 h 3"/>
                <a:gd name="T4" fmla="*/ 10 w 12"/>
                <a:gd name="T5" fmla="*/ 0 h 3"/>
                <a:gd name="T6" fmla="*/ 1 w 12"/>
                <a:gd name="T7" fmla="*/ 0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3"/>
                    <a:pt x="7" y="3"/>
                    <a:pt x="10" y="3"/>
                  </a:cubicBezTo>
                  <a:cubicBezTo>
                    <a:pt x="12" y="3"/>
                    <a:pt x="12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íṥļîḓê">
              <a:extLst>
                <a:ext uri="{FF2B5EF4-FFF2-40B4-BE49-F238E27FC236}">
                  <a16:creationId xmlns:a16="http://schemas.microsoft.com/office/drawing/2014/main" id="{FD0D6DD8-6B77-4870-AB12-93B6D4FA19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267200"/>
              <a:ext cx="50800" cy="20638"/>
            </a:xfrm>
            <a:custGeom>
              <a:avLst/>
              <a:gdLst>
                <a:gd name="T0" fmla="*/ 3 w 15"/>
                <a:gd name="T1" fmla="*/ 5 h 6"/>
                <a:gd name="T2" fmla="*/ 14 w 15"/>
                <a:gd name="T3" fmla="*/ 3 h 6"/>
                <a:gd name="T4" fmla="*/ 13 w 15"/>
                <a:gd name="T5" fmla="*/ 1 h 6"/>
                <a:gd name="T6" fmla="*/ 2 w 15"/>
                <a:gd name="T7" fmla="*/ 3 h 6"/>
                <a:gd name="T8" fmla="*/ 3 w 1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3" y="5"/>
                  </a:moveTo>
                  <a:cubicBezTo>
                    <a:pt x="6" y="5"/>
                    <a:pt x="10" y="4"/>
                    <a:pt x="14" y="3"/>
                  </a:cubicBezTo>
                  <a:cubicBezTo>
                    <a:pt x="15" y="3"/>
                    <a:pt x="15" y="0"/>
                    <a:pt x="13" y="1"/>
                  </a:cubicBezTo>
                  <a:cubicBezTo>
                    <a:pt x="9" y="1"/>
                    <a:pt x="6" y="2"/>
                    <a:pt x="2" y="3"/>
                  </a:cubicBezTo>
                  <a:cubicBezTo>
                    <a:pt x="0" y="3"/>
                    <a:pt x="1" y="6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iş1ïḍê">
              <a:extLst>
                <a:ext uri="{FF2B5EF4-FFF2-40B4-BE49-F238E27FC236}">
                  <a16:creationId xmlns:a16="http://schemas.microsoft.com/office/drawing/2014/main" id="{9ABBD4C4-939F-4BBD-AE4E-1F4BFC9D9E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21975" y="4037013"/>
              <a:ext cx="57150" cy="26988"/>
            </a:xfrm>
            <a:custGeom>
              <a:avLst/>
              <a:gdLst>
                <a:gd name="T0" fmla="*/ 3 w 17"/>
                <a:gd name="T1" fmla="*/ 7 h 8"/>
                <a:gd name="T2" fmla="*/ 16 w 17"/>
                <a:gd name="T3" fmla="*/ 3 h 8"/>
                <a:gd name="T4" fmla="*/ 16 w 17"/>
                <a:gd name="T5" fmla="*/ 0 h 8"/>
                <a:gd name="T6" fmla="*/ 2 w 17"/>
                <a:gd name="T7" fmla="*/ 5 h 8"/>
                <a:gd name="T8" fmla="*/ 3 w 17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3" y="7"/>
                  </a:moveTo>
                  <a:cubicBezTo>
                    <a:pt x="7" y="4"/>
                    <a:pt x="11" y="2"/>
                    <a:pt x="16" y="3"/>
                  </a:cubicBezTo>
                  <a:cubicBezTo>
                    <a:pt x="17" y="3"/>
                    <a:pt x="17" y="0"/>
                    <a:pt x="16" y="0"/>
                  </a:cubicBezTo>
                  <a:cubicBezTo>
                    <a:pt x="10" y="0"/>
                    <a:pt x="6" y="1"/>
                    <a:pt x="2" y="5"/>
                  </a:cubicBezTo>
                  <a:cubicBezTo>
                    <a:pt x="0" y="6"/>
                    <a:pt x="2" y="8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iš1iḍé">
              <a:extLst>
                <a:ext uri="{FF2B5EF4-FFF2-40B4-BE49-F238E27FC236}">
                  <a16:creationId xmlns:a16="http://schemas.microsoft.com/office/drawing/2014/main" id="{3A9BB793-A436-468E-BBED-7B993E0C77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39438" y="4376738"/>
              <a:ext cx="65088" cy="19050"/>
            </a:xfrm>
            <a:custGeom>
              <a:avLst/>
              <a:gdLst>
                <a:gd name="T0" fmla="*/ 2 w 20"/>
                <a:gd name="T1" fmla="*/ 6 h 6"/>
                <a:gd name="T2" fmla="*/ 18 w 20"/>
                <a:gd name="T3" fmla="*/ 3 h 6"/>
                <a:gd name="T4" fmla="*/ 17 w 20"/>
                <a:gd name="T5" fmla="*/ 1 h 6"/>
                <a:gd name="T6" fmla="*/ 2 w 20"/>
                <a:gd name="T7" fmla="*/ 3 h 6"/>
                <a:gd name="T8" fmla="*/ 2 w 20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">
                  <a:moveTo>
                    <a:pt x="2" y="6"/>
                  </a:moveTo>
                  <a:cubicBezTo>
                    <a:pt x="7" y="6"/>
                    <a:pt x="13" y="6"/>
                    <a:pt x="18" y="3"/>
                  </a:cubicBezTo>
                  <a:cubicBezTo>
                    <a:pt x="20" y="3"/>
                    <a:pt x="18" y="0"/>
                    <a:pt x="17" y="1"/>
                  </a:cubicBezTo>
                  <a:cubicBezTo>
                    <a:pt x="12" y="3"/>
                    <a:pt x="7" y="4"/>
                    <a:pt x="2" y="3"/>
                  </a:cubicBezTo>
                  <a:cubicBezTo>
                    <a:pt x="0" y="3"/>
                    <a:pt x="0" y="6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ïš1iḋé">
              <a:extLst>
                <a:ext uri="{FF2B5EF4-FFF2-40B4-BE49-F238E27FC236}">
                  <a16:creationId xmlns:a16="http://schemas.microsoft.com/office/drawing/2014/main" id="{CB0E0674-1FD1-407F-97B7-20053961885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0738" y="4181475"/>
              <a:ext cx="42863" cy="17463"/>
            </a:xfrm>
            <a:custGeom>
              <a:avLst/>
              <a:gdLst>
                <a:gd name="T0" fmla="*/ 2 w 13"/>
                <a:gd name="T1" fmla="*/ 5 h 5"/>
                <a:gd name="T2" fmla="*/ 11 w 13"/>
                <a:gd name="T3" fmla="*/ 3 h 5"/>
                <a:gd name="T4" fmla="*/ 10 w 13"/>
                <a:gd name="T5" fmla="*/ 0 h 5"/>
                <a:gd name="T6" fmla="*/ 1 w 13"/>
                <a:gd name="T7" fmla="*/ 2 h 5"/>
                <a:gd name="T8" fmla="*/ 2 w 1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2" y="5"/>
                  </a:moveTo>
                  <a:cubicBezTo>
                    <a:pt x="5" y="4"/>
                    <a:pt x="8" y="3"/>
                    <a:pt x="11" y="3"/>
                  </a:cubicBezTo>
                  <a:cubicBezTo>
                    <a:pt x="13" y="2"/>
                    <a:pt x="12" y="0"/>
                    <a:pt x="10" y="0"/>
                  </a:cubicBezTo>
                  <a:cubicBezTo>
                    <a:pt x="7" y="1"/>
                    <a:pt x="4" y="2"/>
                    <a:pt x="1" y="2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îŝľîḍè">
              <a:extLst>
                <a:ext uri="{FF2B5EF4-FFF2-40B4-BE49-F238E27FC236}">
                  <a16:creationId xmlns:a16="http://schemas.microsoft.com/office/drawing/2014/main" id="{50CE3A9D-3563-40AD-9629-110959AA9B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5988" y="3990975"/>
              <a:ext cx="85725" cy="30163"/>
            </a:xfrm>
            <a:custGeom>
              <a:avLst/>
              <a:gdLst>
                <a:gd name="T0" fmla="*/ 3 w 26"/>
                <a:gd name="T1" fmla="*/ 8 h 9"/>
                <a:gd name="T2" fmla="*/ 23 w 26"/>
                <a:gd name="T3" fmla="*/ 5 h 9"/>
                <a:gd name="T4" fmla="*/ 24 w 26"/>
                <a:gd name="T5" fmla="*/ 3 h 9"/>
                <a:gd name="T6" fmla="*/ 1 w 26"/>
                <a:gd name="T7" fmla="*/ 6 h 9"/>
                <a:gd name="T8" fmla="*/ 3 w 2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">
                  <a:moveTo>
                    <a:pt x="3" y="8"/>
                  </a:moveTo>
                  <a:cubicBezTo>
                    <a:pt x="9" y="4"/>
                    <a:pt x="16" y="3"/>
                    <a:pt x="23" y="5"/>
                  </a:cubicBezTo>
                  <a:cubicBezTo>
                    <a:pt x="25" y="6"/>
                    <a:pt x="26" y="3"/>
                    <a:pt x="24" y="3"/>
                  </a:cubicBezTo>
                  <a:cubicBezTo>
                    <a:pt x="16" y="0"/>
                    <a:pt x="8" y="1"/>
                    <a:pt x="1" y="6"/>
                  </a:cubicBezTo>
                  <a:cubicBezTo>
                    <a:pt x="0" y="7"/>
                    <a:pt x="1" y="9"/>
                    <a:pt x="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í$ļîde">
              <a:extLst>
                <a:ext uri="{FF2B5EF4-FFF2-40B4-BE49-F238E27FC236}">
                  <a16:creationId xmlns:a16="http://schemas.microsoft.com/office/drawing/2014/main" id="{9595A0AD-5857-4729-A323-B5F169773C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55363" y="4281488"/>
              <a:ext cx="25400" cy="19050"/>
            </a:xfrm>
            <a:custGeom>
              <a:avLst/>
              <a:gdLst>
                <a:gd name="T0" fmla="*/ 3 w 8"/>
                <a:gd name="T1" fmla="*/ 6 h 6"/>
                <a:gd name="T2" fmla="*/ 7 w 8"/>
                <a:gd name="T3" fmla="*/ 4 h 6"/>
                <a:gd name="T4" fmla="*/ 6 w 8"/>
                <a:gd name="T5" fmla="*/ 1 h 6"/>
                <a:gd name="T6" fmla="*/ 1 w 8"/>
                <a:gd name="T7" fmla="*/ 3 h 6"/>
                <a:gd name="T8" fmla="*/ 3 w 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3" y="6"/>
                  </a:moveTo>
                  <a:cubicBezTo>
                    <a:pt x="4" y="5"/>
                    <a:pt x="5" y="4"/>
                    <a:pt x="7" y="4"/>
                  </a:cubicBezTo>
                  <a:cubicBezTo>
                    <a:pt x="8" y="3"/>
                    <a:pt x="7" y="0"/>
                    <a:pt x="6" y="1"/>
                  </a:cubicBezTo>
                  <a:cubicBezTo>
                    <a:pt x="4" y="2"/>
                    <a:pt x="3" y="3"/>
                    <a:pt x="1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is1ídé">
              <a:extLst>
                <a:ext uri="{FF2B5EF4-FFF2-40B4-BE49-F238E27FC236}">
                  <a16:creationId xmlns:a16="http://schemas.microsoft.com/office/drawing/2014/main" id="{B9CC75DF-FCFA-47C7-BC60-2264308E41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8688" y="4633913"/>
              <a:ext cx="36513" cy="68263"/>
            </a:xfrm>
            <a:custGeom>
              <a:avLst/>
              <a:gdLst>
                <a:gd name="T0" fmla="*/ 1 w 11"/>
                <a:gd name="T1" fmla="*/ 2 h 21"/>
                <a:gd name="T2" fmla="*/ 7 w 11"/>
                <a:gd name="T3" fmla="*/ 20 h 21"/>
                <a:gd name="T4" fmla="*/ 10 w 11"/>
                <a:gd name="T5" fmla="*/ 19 h 21"/>
                <a:gd name="T6" fmla="*/ 3 w 11"/>
                <a:gd name="T7" fmla="*/ 1 h 21"/>
                <a:gd name="T8" fmla="*/ 1 w 11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1">
                  <a:moveTo>
                    <a:pt x="1" y="2"/>
                  </a:moveTo>
                  <a:cubicBezTo>
                    <a:pt x="3" y="8"/>
                    <a:pt x="5" y="14"/>
                    <a:pt x="7" y="20"/>
                  </a:cubicBezTo>
                  <a:cubicBezTo>
                    <a:pt x="8" y="21"/>
                    <a:pt x="11" y="21"/>
                    <a:pt x="10" y="19"/>
                  </a:cubicBezTo>
                  <a:cubicBezTo>
                    <a:pt x="8" y="13"/>
                    <a:pt x="6" y="7"/>
                    <a:pt x="3" y="1"/>
                  </a:cubicBezTo>
                  <a:cubicBezTo>
                    <a:pt x="3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isḷïdè">
              <a:extLst>
                <a:ext uri="{FF2B5EF4-FFF2-40B4-BE49-F238E27FC236}">
                  <a16:creationId xmlns:a16="http://schemas.microsoft.com/office/drawing/2014/main" id="{5FBF23A7-1AE4-4994-9407-EF094D0D07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93475" y="4830763"/>
              <a:ext cx="26988" cy="55563"/>
            </a:xfrm>
            <a:custGeom>
              <a:avLst/>
              <a:gdLst>
                <a:gd name="T0" fmla="*/ 0 w 8"/>
                <a:gd name="T1" fmla="*/ 2 h 17"/>
                <a:gd name="T2" fmla="*/ 5 w 8"/>
                <a:gd name="T3" fmla="*/ 15 h 17"/>
                <a:gd name="T4" fmla="*/ 8 w 8"/>
                <a:gd name="T5" fmla="*/ 14 h 17"/>
                <a:gd name="T6" fmla="*/ 3 w 8"/>
                <a:gd name="T7" fmla="*/ 1 h 17"/>
                <a:gd name="T8" fmla="*/ 0 w 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">
                  <a:moveTo>
                    <a:pt x="0" y="2"/>
                  </a:moveTo>
                  <a:cubicBezTo>
                    <a:pt x="2" y="6"/>
                    <a:pt x="4" y="11"/>
                    <a:pt x="5" y="15"/>
                  </a:cubicBezTo>
                  <a:cubicBezTo>
                    <a:pt x="6" y="17"/>
                    <a:pt x="8" y="16"/>
                    <a:pt x="8" y="14"/>
                  </a:cubicBezTo>
                  <a:cubicBezTo>
                    <a:pt x="6" y="10"/>
                    <a:pt x="5" y="6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îS1íḋe">
              <a:extLst>
                <a:ext uri="{FF2B5EF4-FFF2-40B4-BE49-F238E27FC236}">
                  <a16:creationId xmlns:a16="http://schemas.microsoft.com/office/drawing/2014/main" id="{A2DC1753-8F58-4C37-98F0-1592405D1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47438" y="5035550"/>
              <a:ext cx="19050" cy="33338"/>
            </a:xfrm>
            <a:custGeom>
              <a:avLst/>
              <a:gdLst>
                <a:gd name="T0" fmla="*/ 1 w 6"/>
                <a:gd name="T1" fmla="*/ 2 h 10"/>
                <a:gd name="T2" fmla="*/ 3 w 6"/>
                <a:gd name="T3" fmla="*/ 9 h 10"/>
                <a:gd name="T4" fmla="*/ 6 w 6"/>
                <a:gd name="T5" fmla="*/ 8 h 10"/>
                <a:gd name="T6" fmla="*/ 3 w 6"/>
                <a:gd name="T7" fmla="*/ 1 h 10"/>
                <a:gd name="T8" fmla="*/ 1 w 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1" y="2"/>
                  </a:moveTo>
                  <a:cubicBezTo>
                    <a:pt x="2" y="4"/>
                    <a:pt x="2" y="6"/>
                    <a:pt x="3" y="9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5" y="6"/>
                    <a:pt x="4" y="3"/>
                    <a:pt x="3" y="1"/>
                  </a:cubicBezTo>
                  <a:cubicBezTo>
                    <a:pt x="3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ïśľïďe">
              <a:extLst>
                <a:ext uri="{FF2B5EF4-FFF2-40B4-BE49-F238E27FC236}">
                  <a16:creationId xmlns:a16="http://schemas.microsoft.com/office/drawing/2014/main" id="{1A480076-A78C-47F7-ABD9-3690EF7F48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53825" y="4086225"/>
              <a:ext cx="36513" cy="42863"/>
            </a:xfrm>
            <a:custGeom>
              <a:avLst/>
              <a:gdLst>
                <a:gd name="T0" fmla="*/ 1 w 11"/>
                <a:gd name="T1" fmla="*/ 3 h 13"/>
                <a:gd name="T2" fmla="*/ 8 w 11"/>
                <a:gd name="T3" fmla="*/ 11 h 13"/>
                <a:gd name="T4" fmla="*/ 10 w 11"/>
                <a:gd name="T5" fmla="*/ 10 h 13"/>
                <a:gd name="T6" fmla="*/ 4 w 11"/>
                <a:gd name="T7" fmla="*/ 1 h 13"/>
                <a:gd name="T8" fmla="*/ 1 w 11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1" y="3"/>
                  </a:moveTo>
                  <a:cubicBezTo>
                    <a:pt x="4" y="6"/>
                    <a:pt x="6" y="9"/>
                    <a:pt x="8" y="11"/>
                  </a:cubicBezTo>
                  <a:cubicBezTo>
                    <a:pt x="9" y="13"/>
                    <a:pt x="11" y="11"/>
                    <a:pt x="10" y="10"/>
                  </a:cubicBezTo>
                  <a:cubicBezTo>
                    <a:pt x="8" y="7"/>
                    <a:pt x="6" y="4"/>
                    <a:pt x="4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îṡľîḋe">
              <a:extLst>
                <a:ext uri="{FF2B5EF4-FFF2-40B4-BE49-F238E27FC236}">
                  <a16:creationId xmlns:a16="http://schemas.microsoft.com/office/drawing/2014/main" id="{D55C315A-105C-4AE1-8072-D911F054D8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55400" y="4484688"/>
              <a:ext cx="25400" cy="46038"/>
            </a:xfrm>
            <a:custGeom>
              <a:avLst/>
              <a:gdLst>
                <a:gd name="T0" fmla="*/ 0 w 8"/>
                <a:gd name="T1" fmla="*/ 3 h 14"/>
                <a:gd name="T2" fmla="*/ 5 w 8"/>
                <a:gd name="T3" fmla="*/ 12 h 14"/>
                <a:gd name="T4" fmla="*/ 7 w 8"/>
                <a:gd name="T5" fmla="*/ 11 h 14"/>
                <a:gd name="T6" fmla="*/ 3 w 8"/>
                <a:gd name="T7" fmla="*/ 2 h 14"/>
                <a:gd name="T8" fmla="*/ 0 w 8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0" y="3"/>
                  </a:moveTo>
                  <a:cubicBezTo>
                    <a:pt x="2" y="6"/>
                    <a:pt x="3" y="9"/>
                    <a:pt x="5" y="12"/>
                  </a:cubicBezTo>
                  <a:cubicBezTo>
                    <a:pt x="6" y="14"/>
                    <a:pt x="8" y="12"/>
                    <a:pt x="7" y="11"/>
                  </a:cubicBezTo>
                  <a:cubicBezTo>
                    <a:pt x="6" y="8"/>
                    <a:pt x="4" y="5"/>
                    <a:pt x="3" y="2"/>
                  </a:cubicBezTo>
                  <a:cubicBezTo>
                    <a:pt x="2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íṩḷiďè">
              <a:extLst>
                <a:ext uri="{FF2B5EF4-FFF2-40B4-BE49-F238E27FC236}">
                  <a16:creationId xmlns:a16="http://schemas.microsoft.com/office/drawing/2014/main" id="{3F2D806E-759D-41F2-9447-8A57F9EA1F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963" y="4429125"/>
              <a:ext cx="36513" cy="49213"/>
            </a:xfrm>
            <a:custGeom>
              <a:avLst/>
              <a:gdLst>
                <a:gd name="T0" fmla="*/ 1 w 11"/>
                <a:gd name="T1" fmla="*/ 3 h 15"/>
                <a:gd name="T2" fmla="*/ 8 w 11"/>
                <a:gd name="T3" fmla="*/ 14 h 15"/>
                <a:gd name="T4" fmla="*/ 10 w 11"/>
                <a:gd name="T5" fmla="*/ 12 h 15"/>
                <a:gd name="T6" fmla="*/ 3 w 11"/>
                <a:gd name="T7" fmla="*/ 1 h 15"/>
                <a:gd name="T8" fmla="*/ 1 w 11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1" y="3"/>
                  </a:moveTo>
                  <a:cubicBezTo>
                    <a:pt x="3" y="6"/>
                    <a:pt x="6" y="10"/>
                    <a:pt x="8" y="14"/>
                  </a:cubicBezTo>
                  <a:cubicBezTo>
                    <a:pt x="9" y="15"/>
                    <a:pt x="11" y="14"/>
                    <a:pt x="10" y="12"/>
                  </a:cubicBezTo>
                  <a:cubicBezTo>
                    <a:pt x="8" y="9"/>
                    <a:pt x="6" y="5"/>
                    <a:pt x="3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îśḻíde">
              <a:extLst>
                <a:ext uri="{FF2B5EF4-FFF2-40B4-BE49-F238E27FC236}">
                  <a16:creationId xmlns:a16="http://schemas.microsoft.com/office/drawing/2014/main" id="{740DFA22-CD4A-4E49-8214-6841A220A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31625" y="4741863"/>
              <a:ext cx="20638" cy="55563"/>
            </a:xfrm>
            <a:custGeom>
              <a:avLst/>
              <a:gdLst>
                <a:gd name="T0" fmla="*/ 0 w 6"/>
                <a:gd name="T1" fmla="*/ 2 h 17"/>
                <a:gd name="T2" fmla="*/ 3 w 6"/>
                <a:gd name="T3" fmla="*/ 15 h 17"/>
                <a:gd name="T4" fmla="*/ 5 w 6"/>
                <a:gd name="T5" fmla="*/ 15 h 17"/>
                <a:gd name="T6" fmla="*/ 3 w 6"/>
                <a:gd name="T7" fmla="*/ 2 h 17"/>
                <a:gd name="T8" fmla="*/ 0 w 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7">
                  <a:moveTo>
                    <a:pt x="0" y="2"/>
                  </a:moveTo>
                  <a:cubicBezTo>
                    <a:pt x="1" y="7"/>
                    <a:pt x="2" y="11"/>
                    <a:pt x="3" y="15"/>
                  </a:cubicBezTo>
                  <a:cubicBezTo>
                    <a:pt x="3" y="17"/>
                    <a:pt x="6" y="16"/>
                    <a:pt x="5" y="15"/>
                  </a:cubicBezTo>
                  <a:cubicBezTo>
                    <a:pt x="4" y="10"/>
                    <a:pt x="4" y="6"/>
                    <a:pt x="3" y="2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ïŝḷiḋè">
              <a:extLst>
                <a:ext uri="{FF2B5EF4-FFF2-40B4-BE49-F238E27FC236}">
                  <a16:creationId xmlns:a16="http://schemas.microsoft.com/office/drawing/2014/main" id="{BA01863F-BE06-404C-A368-ABBC83EBEA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7050" y="4903788"/>
              <a:ext cx="19050" cy="76200"/>
            </a:xfrm>
            <a:custGeom>
              <a:avLst/>
              <a:gdLst>
                <a:gd name="T0" fmla="*/ 1 w 6"/>
                <a:gd name="T1" fmla="*/ 2 h 23"/>
                <a:gd name="T2" fmla="*/ 4 w 6"/>
                <a:gd name="T3" fmla="*/ 22 h 23"/>
                <a:gd name="T4" fmla="*/ 6 w 6"/>
                <a:gd name="T5" fmla="*/ 21 h 23"/>
                <a:gd name="T6" fmla="*/ 3 w 6"/>
                <a:gd name="T7" fmla="*/ 1 h 23"/>
                <a:gd name="T8" fmla="*/ 1 w 6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1" y="2"/>
                  </a:moveTo>
                  <a:cubicBezTo>
                    <a:pt x="2" y="9"/>
                    <a:pt x="3" y="15"/>
                    <a:pt x="4" y="22"/>
                  </a:cubicBezTo>
                  <a:cubicBezTo>
                    <a:pt x="4" y="23"/>
                    <a:pt x="6" y="23"/>
                    <a:pt x="6" y="21"/>
                  </a:cubicBezTo>
                  <a:cubicBezTo>
                    <a:pt x="5" y="14"/>
                    <a:pt x="4" y="8"/>
                    <a:pt x="3" y="1"/>
                  </a:cubicBezTo>
                  <a:cubicBezTo>
                    <a:pt x="3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iSḻîḑê">
              <a:extLst>
                <a:ext uri="{FF2B5EF4-FFF2-40B4-BE49-F238E27FC236}">
                  <a16:creationId xmlns:a16="http://schemas.microsoft.com/office/drawing/2014/main" id="{3135042D-8F03-463F-B748-04BEC28701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3988" y="4989513"/>
              <a:ext cx="28575" cy="79375"/>
            </a:xfrm>
            <a:custGeom>
              <a:avLst/>
              <a:gdLst>
                <a:gd name="T0" fmla="*/ 1 w 9"/>
                <a:gd name="T1" fmla="*/ 3 h 24"/>
                <a:gd name="T2" fmla="*/ 6 w 9"/>
                <a:gd name="T3" fmla="*/ 22 h 24"/>
                <a:gd name="T4" fmla="*/ 8 w 9"/>
                <a:gd name="T5" fmla="*/ 22 h 24"/>
                <a:gd name="T6" fmla="*/ 3 w 9"/>
                <a:gd name="T7" fmla="*/ 1 h 24"/>
                <a:gd name="T8" fmla="*/ 1 w 9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4">
                  <a:moveTo>
                    <a:pt x="1" y="3"/>
                  </a:moveTo>
                  <a:cubicBezTo>
                    <a:pt x="5" y="9"/>
                    <a:pt x="6" y="15"/>
                    <a:pt x="6" y="22"/>
                  </a:cubicBezTo>
                  <a:cubicBezTo>
                    <a:pt x="5" y="24"/>
                    <a:pt x="8" y="24"/>
                    <a:pt x="8" y="22"/>
                  </a:cubicBezTo>
                  <a:cubicBezTo>
                    <a:pt x="9" y="15"/>
                    <a:pt x="7" y="8"/>
                    <a:pt x="3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ïślïďé">
              <a:extLst>
                <a:ext uri="{FF2B5EF4-FFF2-40B4-BE49-F238E27FC236}">
                  <a16:creationId xmlns:a16="http://schemas.microsoft.com/office/drawing/2014/main" id="{3E2B9BC0-35A9-4C21-A691-2F9DCA4BE5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57038" y="5151438"/>
              <a:ext cx="9525" cy="55563"/>
            </a:xfrm>
            <a:custGeom>
              <a:avLst/>
              <a:gdLst>
                <a:gd name="T0" fmla="*/ 0 w 3"/>
                <a:gd name="T1" fmla="*/ 2 h 17"/>
                <a:gd name="T2" fmla="*/ 0 w 3"/>
                <a:gd name="T3" fmla="*/ 15 h 17"/>
                <a:gd name="T4" fmla="*/ 3 w 3"/>
                <a:gd name="T5" fmla="*/ 15 h 17"/>
                <a:gd name="T6" fmla="*/ 3 w 3"/>
                <a:gd name="T7" fmla="*/ 2 h 17"/>
                <a:gd name="T8" fmla="*/ 0 w 3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7">
                  <a:moveTo>
                    <a:pt x="0" y="2"/>
                  </a:moveTo>
                  <a:cubicBezTo>
                    <a:pt x="0" y="6"/>
                    <a:pt x="0" y="11"/>
                    <a:pt x="0" y="15"/>
                  </a:cubicBezTo>
                  <a:cubicBezTo>
                    <a:pt x="0" y="17"/>
                    <a:pt x="3" y="17"/>
                    <a:pt x="3" y="15"/>
                  </a:cubicBezTo>
                  <a:cubicBezTo>
                    <a:pt x="3" y="11"/>
                    <a:pt x="3" y="6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íṩḷîḑé">
              <a:extLst>
                <a:ext uri="{FF2B5EF4-FFF2-40B4-BE49-F238E27FC236}">
                  <a16:creationId xmlns:a16="http://schemas.microsoft.com/office/drawing/2014/main" id="{91726551-8F8A-49A8-8EDA-450FCC6ABA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91913" y="5164138"/>
              <a:ext cx="9525" cy="42863"/>
            </a:xfrm>
            <a:custGeom>
              <a:avLst/>
              <a:gdLst>
                <a:gd name="T0" fmla="*/ 0 w 3"/>
                <a:gd name="T1" fmla="*/ 2 h 13"/>
                <a:gd name="T2" fmla="*/ 0 w 3"/>
                <a:gd name="T3" fmla="*/ 11 h 13"/>
                <a:gd name="T4" fmla="*/ 3 w 3"/>
                <a:gd name="T5" fmla="*/ 11 h 13"/>
                <a:gd name="T6" fmla="*/ 3 w 3"/>
                <a:gd name="T7" fmla="*/ 2 h 13"/>
                <a:gd name="T8" fmla="*/ 0 w 3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0" y="2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0" y="13"/>
                    <a:pt x="3" y="13"/>
                    <a:pt x="3" y="11"/>
                  </a:cubicBezTo>
                  <a:cubicBezTo>
                    <a:pt x="3" y="8"/>
                    <a:pt x="3" y="5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îṩ1ïďê">
              <a:extLst>
                <a:ext uri="{FF2B5EF4-FFF2-40B4-BE49-F238E27FC236}">
                  <a16:creationId xmlns:a16="http://schemas.microsoft.com/office/drawing/2014/main" id="{544436E9-6FED-4F99-8F1B-99C3E6CD41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3938" y="5127625"/>
              <a:ext cx="792163" cy="233363"/>
            </a:xfrm>
            <a:custGeom>
              <a:avLst/>
              <a:gdLst>
                <a:gd name="T0" fmla="*/ 1 w 240"/>
                <a:gd name="T1" fmla="*/ 3 h 71"/>
                <a:gd name="T2" fmla="*/ 184 w 240"/>
                <a:gd name="T3" fmla="*/ 60 h 71"/>
                <a:gd name="T4" fmla="*/ 238 w 240"/>
                <a:gd name="T5" fmla="*/ 46 h 71"/>
                <a:gd name="T6" fmla="*/ 237 w 240"/>
                <a:gd name="T7" fmla="*/ 44 h 71"/>
                <a:gd name="T8" fmla="*/ 43 w 240"/>
                <a:gd name="T9" fmla="*/ 25 h 71"/>
                <a:gd name="T10" fmla="*/ 2 w 240"/>
                <a:gd name="T11" fmla="*/ 1 h 71"/>
                <a:gd name="T12" fmla="*/ 1 w 240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71">
                  <a:moveTo>
                    <a:pt x="1" y="3"/>
                  </a:moveTo>
                  <a:cubicBezTo>
                    <a:pt x="53" y="39"/>
                    <a:pt x="120" y="64"/>
                    <a:pt x="184" y="60"/>
                  </a:cubicBezTo>
                  <a:cubicBezTo>
                    <a:pt x="203" y="58"/>
                    <a:pt x="221" y="54"/>
                    <a:pt x="238" y="46"/>
                  </a:cubicBezTo>
                  <a:cubicBezTo>
                    <a:pt x="240" y="46"/>
                    <a:pt x="238" y="43"/>
                    <a:pt x="237" y="44"/>
                  </a:cubicBezTo>
                  <a:cubicBezTo>
                    <a:pt x="174" y="71"/>
                    <a:pt x="101" y="54"/>
                    <a:pt x="43" y="25"/>
                  </a:cubicBezTo>
                  <a:cubicBezTo>
                    <a:pt x="29" y="18"/>
                    <a:pt x="15" y="10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iṥlíďe">
              <a:extLst>
                <a:ext uri="{FF2B5EF4-FFF2-40B4-BE49-F238E27FC236}">
                  <a16:creationId xmlns:a16="http://schemas.microsoft.com/office/drawing/2014/main" id="{8720DADD-C7BA-4F3B-BC81-62D946EEEB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33163" y="5219700"/>
              <a:ext cx="22225" cy="85725"/>
            </a:xfrm>
            <a:custGeom>
              <a:avLst/>
              <a:gdLst>
                <a:gd name="T0" fmla="*/ 1 w 7"/>
                <a:gd name="T1" fmla="*/ 1 h 26"/>
                <a:gd name="T2" fmla="*/ 4 w 7"/>
                <a:gd name="T3" fmla="*/ 25 h 26"/>
                <a:gd name="T4" fmla="*/ 6 w 7"/>
                <a:gd name="T5" fmla="*/ 23 h 26"/>
                <a:gd name="T6" fmla="*/ 4 w 7"/>
                <a:gd name="T7" fmla="*/ 2 h 26"/>
                <a:gd name="T8" fmla="*/ 1 w 7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1" y="1"/>
                  </a:moveTo>
                  <a:cubicBezTo>
                    <a:pt x="0" y="10"/>
                    <a:pt x="0" y="17"/>
                    <a:pt x="4" y="25"/>
                  </a:cubicBezTo>
                  <a:cubicBezTo>
                    <a:pt x="4" y="26"/>
                    <a:pt x="7" y="25"/>
                    <a:pt x="6" y="23"/>
                  </a:cubicBezTo>
                  <a:cubicBezTo>
                    <a:pt x="3" y="17"/>
                    <a:pt x="2" y="9"/>
                    <a:pt x="4" y="2"/>
                  </a:cubicBezTo>
                  <a:cubicBezTo>
                    <a:pt x="4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íṡlïḑè">
              <a:extLst>
                <a:ext uri="{FF2B5EF4-FFF2-40B4-BE49-F238E27FC236}">
                  <a16:creationId xmlns:a16="http://schemas.microsoft.com/office/drawing/2014/main" id="{1926B9A4-D351-4B79-8D2D-08C5EFD4B4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7163" y="5299075"/>
              <a:ext cx="12700" cy="95250"/>
            </a:xfrm>
            <a:custGeom>
              <a:avLst/>
              <a:gdLst>
                <a:gd name="T0" fmla="*/ 0 w 4"/>
                <a:gd name="T1" fmla="*/ 2 h 29"/>
                <a:gd name="T2" fmla="*/ 1 w 4"/>
                <a:gd name="T3" fmla="*/ 28 h 29"/>
                <a:gd name="T4" fmla="*/ 4 w 4"/>
                <a:gd name="T5" fmla="*/ 28 h 29"/>
                <a:gd name="T6" fmla="*/ 3 w 4"/>
                <a:gd name="T7" fmla="*/ 2 h 29"/>
                <a:gd name="T8" fmla="*/ 0 w 4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9">
                  <a:moveTo>
                    <a:pt x="0" y="2"/>
                  </a:moveTo>
                  <a:cubicBezTo>
                    <a:pt x="0" y="11"/>
                    <a:pt x="0" y="19"/>
                    <a:pt x="1" y="28"/>
                  </a:cubicBezTo>
                  <a:cubicBezTo>
                    <a:pt x="1" y="29"/>
                    <a:pt x="4" y="29"/>
                    <a:pt x="4" y="28"/>
                  </a:cubicBezTo>
                  <a:cubicBezTo>
                    <a:pt x="3" y="19"/>
                    <a:pt x="2" y="11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iŝḷïḋé">
              <a:extLst>
                <a:ext uri="{FF2B5EF4-FFF2-40B4-BE49-F238E27FC236}">
                  <a16:creationId xmlns:a16="http://schemas.microsoft.com/office/drawing/2014/main" id="{39D7DCEF-7E03-4AA9-8C10-51B143E52B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20525" y="5308600"/>
              <a:ext cx="17463" cy="112713"/>
            </a:xfrm>
            <a:custGeom>
              <a:avLst/>
              <a:gdLst>
                <a:gd name="T0" fmla="*/ 0 w 5"/>
                <a:gd name="T1" fmla="*/ 3 h 34"/>
                <a:gd name="T2" fmla="*/ 2 w 5"/>
                <a:gd name="T3" fmla="*/ 32 h 34"/>
                <a:gd name="T4" fmla="*/ 5 w 5"/>
                <a:gd name="T5" fmla="*/ 32 h 34"/>
                <a:gd name="T6" fmla="*/ 3 w 5"/>
                <a:gd name="T7" fmla="*/ 2 h 34"/>
                <a:gd name="T8" fmla="*/ 0 w 5"/>
                <a:gd name="T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3"/>
                  </a:moveTo>
                  <a:cubicBezTo>
                    <a:pt x="2" y="13"/>
                    <a:pt x="3" y="22"/>
                    <a:pt x="2" y="32"/>
                  </a:cubicBezTo>
                  <a:cubicBezTo>
                    <a:pt x="2" y="34"/>
                    <a:pt x="5" y="34"/>
                    <a:pt x="5" y="32"/>
                  </a:cubicBezTo>
                  <a:cubicBezTo>
                    <a:pt x="5" y="22"/>
                    <a:pt x="5" y="1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iṥľiḋé">
              <a:extLst>
                <a:ext uri="{FF2B5EF4-FFF2-40B4-BE49-F238E27FC236}">
                  <a16:creationId xmlns:a16="http://schemas.microsoft.com/office/drawing/2014/main" id="{ED13A22F-6DD7-4898-94C3-FB73BEF647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0700" y="3678238"/>
              <a:ext cx="395288" cy="566738"/>
            </a:xfrm>
            <a:custGeom>
              <a:avLst/>
              <a:gdLst>
                <a:gd name="T0" fmla="*/ 71 w 120"/>
                <a:gd name="T1" fmla="*/ 172 h 172"/>
                <a:gd name="T2" fmla="*/ 42 w 120"/>
                <a:gd name="T3" fmla="*/ 121 h 172"/>
                <a:gd name="T4" fmla="*/ 8 w 120"/>
                <a:gd name="T5" fmla="*/ 98 h 172"/>
                <a:gd name="T6" fmla="*/ 13 w 120"/>
                <a:gd name="T7" fmla="*/ 78 h 172"/>
                <a:gd name="T8" fmla="*/ 9 w 120"/>
                <a:gd name="T9" fmla="*/ 57 h 172"/>
                <a:gd name="T10" fmla="*/ 24 w 120"/>
                <a:gd name="T11" fmla="*/ 55 h 172"/>
                <a:gd name="T12" fmla="*/ 22 w 120"/>
                <a:gd name="T13" fmla="*/ 37 h 172"/>
                <a:gd name="T14" fmla="*/ 74 w 120"/>
                <a:gd name="T15" fmla="*/ 58 h 172"/>
                <a:gd name="T16" fmla="*/ 59 w 120"/>
                <a:gd name="T17" fmla="*/ 29 h 172"/>
                <a:gd name="T18" fmla="*/ 55 w 120"/>
                <a:gd name="T19" fmla="*/ 1 h 172"/>
                <a:gd name="T20" fmla="*/ 120 w 120"/>
                <a:gd name="T21" fmla="*/ 95 h 172"/>
                <a:gd name="T22" fmla="*/ 71 w 120"/>
                <a:gd name="T2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72">
                  <a:moveTo>
                    <a:pt x="71" y="172"/>
                  </a:moveTo>
                  <a:cubicBezTo>
                    <a:pt x="71" y="172"/>
                    <a:pt x="49" y="152"/>
                    <a:pt x="42" y="121"/>
                  </a:cubicBezTo>
                  <a:cubicBezTo>
                    <a:pt x="42" y="121"/>
                    <a:pt x="18" y="109"/>
                    <a:pt x="8" y="98"/>
                  </a:cubicBezTo>
                  <a:cubicBezTo>
                    <a:pt x="0" y="89"/>
                    <a:pt x="5" y="78"/>
                    <a:pt x="13" y="78"/>
                  </a:cubicBezTo>
                  <a:cubicBezTo>
                    <a:pt x="13" y="78"/>
                    <a:pt x="2" y="66"/>
                    <a:pt x="9" y="57"/>
                  </a:cubicBezTo>
                  <a:cubicBezTo>
                    <a:pt x="16" y="48"/>
                    <a:pt x="24" y="55"/>
                    <a:pt x="24" y="55"/>
                  </a:cubicBezTo>
                  <a:cubicBezTo>
                    <a:pt x="24" y="55"/>
                    <a:pt x="19" y="43"/>
                    <a:pt x="22" y="37"/>
                  </a:cubicBezTo>
                  <a:cubicBezTo>
                    <a:pt x="26" y="32"/>
                    <a:pt x="36" y="25"/>
                    <a:pt x="74" y="58"/>
                  </a:cubicBezTo>
                  <a:cubicBezTo>
                    <a:pt x="74" y="58"/>
                    <a:pt x="72" y="39"/>
                    <a:pt x="59" y="29"/>
                  </a:cubicBezTo>
                  <a:cubicBezTo>
                    <a:pt x="42" y="15"/>
                    <a:pt x="47" y="2"/>
                    <a:pt x="55" y="1"/>
                  </a:cubicBezTo>
                  <a:cubicBezTo>
                    <a:pt x="64" y="0"/>
                    <a:pt x="101" y="9"/>
                    <a:pt x="120" y="95"/>
                  </a:cubicBezTo>
                  <a:lnTo>
                    <a:pt x="71" y="172"/>
                  </a:lnTo>
                  <a:close/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íṡ1iḑé">
              <a:extLst>
                <a:ext uri="{FF2B5EF4-FFF2-40B4-BE49-F238E27FC236}">
                  <a16:creationId xmlns:a16="http://schemas.microsoft.com/office/drawing/2014/main" id="{C91BEA1E-F39A-461C-9B90-EC086D7792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45625" y="3924300"/>
              <a:ext cx="149225" cy="100013"/>
            </a:xfrm>
            <a:custGeom>
              <a:avLst/>
              <a:gdLst>
                <a:gd name="T0" fmla="*/ 2 w 45"/>
                <a:gd name="T1" fmla="*/ 3 h 30"/>
                <a:gd name="T2" fmla="*/ 41 w 45"/>
                <a:gd name="T3" fmla="*/ 28 h 30"/>
                <a:gd name="T4" fmla="*/ 43 w 45"/>
                <a:gd name="T5" fmla="*/ 27 h 30"/>
                <a:gd name="T6" fmla="*/ 3 w 45"/>
                <a:gd name="T7" fmla="*/ 1 h 30"/>
                <a:gd name="T8" fmla="*/ 2 w 45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2" y="3"/>
                  </a:moveTo>
                  <a:cubicBezTo>
                    <a:pt x="16" y="10"/>
                    <a:pt x="29" y="18"/>
                    <a:pt x="41" y="28"/>
                  </a:cubicBezTo>
                  <a:cubicBezTo>
                    <a:pt x="43" y="30"/>
                    <a:pt x="45" y="28"/>
                    <a:pt x="43" y="27"/>
                  </a:cubicBezTo>
                  <a:cubicBezTo>
                    <a:pt x="31" y="16"/>
                    <a:pt x="18" y="8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íṡ1iḍe">
              <a:extLst>
                <a:ext uri="{FF2B5EF4-FFF2-40B4-BE49-F238E27FC236}">
                  <a16:creationId xmlns:a16="http://schemas.microsoft.com/office/drawing/2014/main" id="{A465E0B3-AA23-482F-9342-C94857705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82138" y="3852863"/>
              <a:ext cx="152400" cy="107950"/>
            </a:xfrm>
            <a:custGeom>
              <a:avLst/>
              <a:gdLst>
                <a:gd name="T0" fmla="*/ 2 w 46"/>
                <a:gd name="T1" fmla="*/ 3 h 33"/>
                <a:gd name="T2" fmla="*/ 43 w 46"/>
                <a:gd name="T3" fmla="*/ 31 h 33"/>
                <a:gd name="T4" fmla="*/ 44 w 46"/>
                <a:gd name="T5" fmla="*/ 29 h 33"/>
                <a:gd name="T6" fmla="*/ 3 w 46"/>
                <a:gd name="T7" fmla="*/ 0 h 33"/>
                <a:gd name="T8" fmla="*/ 2 w 46"/>
                <a:gd name="T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">
                  <a:moveTo>
                    <a:pt x="2" y="3"/>
                  </a:moveTo>
                  <a:cubicBezTo>
                    <a:pt x="17" y="9"/>
                    <a:pt x="31" y="19"/>
                    <a:pt x="43" y="31"/>
                  </a:cubicBezTo>
                  <a:cubicBezTo>
                    <a:pt x="44" y="33"/>
                    <a:pt x="46" y="31"/>
                    <a:pt x="44" y="29"/>
                  </a:cubicBezTo>
                  <a:cubicBezTo>
                    <a:pt x="33" y="17"/>
                    <a:pt x="19" y="7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îṩľiḑé">
              <a:extLst>
                <a:ext uri="{FF2B5EF4-FFF2-40B4-BE49-F238E27FC236}">
                  <a16:creationId xmlns:a16="http://schemas.microsoft.com/office/drawing/2014/main" id="{EBF7FD3A-49B1-4367-857B-30BFE9A285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74225" y="4824413"/>
              <a:ext cx="65088" cy="66675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íśḻîḍê">
              <a:extLst>
                <a:ext uri="{FF2B5EF4-FFF2-40B4-BE49-F238E27FC236}">
                  <a16:creationId xmlns:a16="http://schemas.microsoft.com/office/drawing/2014/main" id="{FF3E145A-2666-49E0-87B9-0CC799FBAA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23250" y="5397500"/>
              <a:ext cx="68263" cy="66675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îṣlíḓè">
              <a:extLst>
                <a:ext uri="{FF2B5EF4-FFF2-40B4-BE49-F238E27FC236}">
                  <a16:creationId xmlns:a16="http://schemas.microsoft.com/office/drawing/2014/main" id="{227C3825-3301-4055-9943-DEF140F127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79013" y="5167313"/>
              <a:ext cx="28575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íşľîdé">
              <a:extLst>
                <a:ext uri="{FF2B5EF4-FFF2-40B4-BE49-F238E27FC236}">
                  <a16:creationId xmlns:a16="http://schemas.microsoft.com/office/drawing/2014/main" id="{95444784-6031-446C-A830-9CB84FA11D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21913" y="5822950"/>
              <a:ext cx="28575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iśḷîḑe">
              <a:extLst>
                <a:ext uri="{FF2B5EF4-FFF2-40B4-BE49-F238E27FC236}">
                  <a16:creationId xmlns:a16="http://schemas.microsoft.com/office/drawing/2014/main" id="{D704721F-B950-42BD-8B94-1D4323FC13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66138" y="5407025"/>
              <a:ext cx="30163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iSľîḍé">
              <a:extLst>
                <a:ext uri="{FF2B5EF4-FFF2-40B4-BE49-F238E27FC236}">
                  <a16:creationId xmlns:a16="http://schemas.microsoft.com/office/drawing/2014/main" id="{7E3201EE-2C8D-4740-B953-FD63E79988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88488" y="5289550"/>
              <a:ext cx="46038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íSḻïḓê">
              <a:extLst>
                <a:ext uri="{FF2B5EF4-FFF2-40B4-BE49-F238E27FC236}">
                  <a16:creationId xmlns:a16="http://schemas.microsoft.com/office/drawing/2014/main" id="{8D0C61DB-D2A2-40A0-8ADE-C031019A4C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0800" y="6156325"/>
              <a:ext cx="42863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îŝḻiḍe">
              <a:extLst>
                <a:ext uri="{FF2B5EF4-FFF2-40B4-BE49-F238E27FC236}">
                  <a16:creationId xmlns:a16="http://schemas.microsoft.com/office/drawing/2014/main" id="{E4523B8D-5AEA-4B5F-9B3A-4D9CFA4103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4338" y="5094288"/>
              <a:ext cx="46038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íşļïḑè">
              <a:extLst>
                <a:ext uri="{FF2B5EF4-FFF2-40B4-BE49-F238E27FC236}">
                  <a16:creationId xmlns:a16="http://schemas.microsoft.com/office/drawing/2014/main" id="{104F3D50-5077-47C9-8BFB-104153CBE7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36213" y="4356100"/>
              <a:ext cx="320675" cy="152400"/>
            </a:xfrm>
            <a:custGeom>
              <a:avLst/>
              <a:gdLst>
                <a:gd name="T0" fmla="*/ 47 w 97"/>
                <a:gd name="T1" fmla="*/ 0 h 46"/>
                <a:gd name="T2" fmla="*/ 47 w 97"/>
                <a:gd name="T3" fmla="*/ 2 h 46"/>
                <a:gd name="T4" fmla="*/ 13 w 97"/>
                <a:gd name="T5" fmla="*/ 13 h 46"/>
                <a:gd name="T6" fmla="*/ 0 w 97"/>
                <a:gd name="T7" fmla="*/ 35 h 46"/>
                <a:gd name="T8" fmla="*/ 0 w 97"/>
                <a:gd name="T9" fmla="*/ 36 h 46"/>
                <a:gd name="T10" fmla="*/ 3 w 97"/>
                <a:gd name="T11" fmla="*/ 45 h 46"/>
                <a:gd name="T12" fmla="*/ 23 w 97"/>
                <a:gd name="T13" fmla="*/ 46 h 46"/>
                <a:gd name="T14" fmla="*/ 96 w 97"/>
                <a:gd name="T15" fmla="*/ 41 h 46"/>
                <a:gd name="T16" fmla="*/ 97 w 97"/>
                <a:gd name="T17" fmla="*/ 32 h 46"/>
                <a:gd name="T18" fmla="*/ 97 w 97"/>
                <a:gd name="T19" fmla="*/ 32 h 46"/>
                <a:gd name="T20" fmla="*/ 83 w 97"/>
                <a:gd name="T21" fmla="*/ 10 h 46"/>
                <a:gd name="T22" fmla="*/ 51 w 97"/>
                <a:gd name="T23" fmla="*/ 2 h 46"/>
                <a:gd name="T24" fmla="*/ 51 w 97"/>
                <a:gd name="T25" fmla="*/ 2 h 46"/>
                <a:gd name="T26" fmla="*/ 47 w 97"/>
                <a:gd name="T27" fmla="*/ 2 h 46"/>
                <a:gd name="T28" fmla="*/ 47 w 97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46">
                  <a:moveTo>
                    <a:pt x="47" y="0"/>
                  </a:moveTo>
                  <a:cubicBezTo>
                    <a:pt x="47" y="2"/>
                    <a:pt x="47" y="2"/>
                    <a:pt x="47" y="2"/>
                  </a:cubicBezTo>
                  <a:cubicBezTo>
                    <a:pt x="34" y="2"/>
                    <a:pt x="22" y="6"/>
                    <a:pt x="13" y="13"/>
                  </a:cubicBezTo>
                  <a:cubicBezTo>
                    <a:pt x="5" y="19"/>
                    <a:pt x="0" y="27"/>
                    <a:pt x="0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1" y="42"/>
                    <a:pt x="3" y="45"/>
                  </a:cubicBezTo>
                  <a:cubicBezTo>
                    <a:pt x="9" y="46"/>
                    <a:pt x="16" y="46"/>
                    <a:pt x="23" y="46"/>
                  </a:cubicBezTo>
                  <a:cubicBezTo>
                    <a:pt x="45" y="46"/>
                    <a:pt x="69" y="44"/>
                    <a:pt x="96" y="41"/>
                  </a:cubicBezTo>
                  <a:cubicBezTo>
                    <a:pt x="97" y="38"/>
                    <a:pt x="97" y="35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23"/>
                    <a:pt x="92" y="16"/>
                    <a:pt x="83" y="10"/>
                  </a:cubicBezTo>
                  <a:cubicBezTo>
                    <a:pt x="75" y="5"/>
                    <a:pt x="63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ïšľîḓè">
              <a:extLst>
                <a:ext uri="{FF2B5EF4-FFF2-40B4-BE49-F238E27FC236}">
                  <a16:creationId xmlns:a16="http://schemas.microsoft.com/office/drawing/2014/main" id="{0B8611A3-E9EE-4406-995B-62EBFE2350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23513" y="4346575"/>
              <a:ext cx="349250" cy="168275"/>
            </a:xfrm>
            <a:custGeom>
              <a:avLst/>
              <a:gdLst>
                <a:gd name="T0" fmla="*/ 7 w 106"/>
                <a:gd name="T1" fmla="*/ 48 h 51"/>
                <a:gd name="T2" fmla="*/ 4 w 106"/>
                <a:gd name="T3" fmla="*/ 39 h 51"/>
                <a:gd name="T4" fmla="*/ 4 w 106"/>
                <a:gd name="T5" fmla="*/ 38 h 51"/>
                <a:gd name="T6" fmla="*/ 17 w 106"/>
                <a:gd name="T7" fmla="*/ 16 h 51"/>
                <a:gd name="T8" fmla="*/ 51 w 106"/>
                <a:gd name="T9" fmla="*/ 5 h 51"/>
                <a:gd name="T10" fmla="*/ 51 w 106"/>
                <a:gd name="T11" fmla="*/ 3 h 51"/>
                <a:gd name="T12" fmla="*/ 51 w 106"/>
                <a:gd name="T13" fmla="*/ 5 h 51"/>
                <a:gd name="T14" fmla="*/ 55 w 106"/>
                <a:gd name="T15" fmla="*/ 5 h 51"/>
                <a:gd name="T16" fmla="*/ 55 w 106"/>
                <a:gd name="T17" fmla="*/ 5 h 51"/>
                <a:gd name="T18" fmla="*/ 87 w 106"/>
                <a:gd name="T19" fmla="*/ 13 h 51"/>
                <a:gd name="T20" fmla="*/ 101 w 106"/>
                <a:gd name="T21" fmla="*/ 35 h 51"/>
                <a:gd name="T22" fmla="*/ 101 w 106"/>
                <a:gd name="T23" fmla="*/ 35 h 51"/>
                <a:gd name="T24" fmla="*/ 100 w 106"/>
                <a:gd name="T25" fmla="*/ 44 h 51"/>
                <a:gd name="T26" fmla="*/ 27 w 106"/>
                <a:gd name="T27" fmla="*/ 49 h 51"/>
                <a:gd name="T28" fmla="*/ 7 w 106"/>
                <a:gd name="T29" fmla="*/ 48 h 51"/>
                <a:gd name="T30" fmla="*/ 55 w 106"/>
                <a:gd name="T31" fmla="*/ 0 h 51"/>
                <a:gd name="T32" fmla="*/ 51 w 106"/>
                <a:gd name="T33" fmla="*/ 0 h 51"/>
                <a:gd name="T34" fmla="*/ 51 w 106"/>
                <a:gd name="T35" fmla="*/ 0 h 51"/>
                <a:gd name="T36" fmla="*/ 15 w 106"/>
                <a:gd name="T37" fmla="*/ 12 h 51"/>
                <a:gd name="T38" fmla="*/ 0 w 106"/>
                <a:gd name="T39" fmla="*/ 38 h 51"/>
                <a:gd name="T40" fmla="*/ 0 w 106"/>
                <a:gd name="T41" fmla="*/ 39 h 51"/>
                <a:gd name="T42" fmla="*/ 3 w 106"/>
                <a:gd name="T43" fmla="*/ 50 h 51"/>
                <a:gd name="T44" fmla="*/ 27 w 106"/>
                <a:gd name="T45" fmla="*/ 51 h 51"/>
                <a:gd name="T46" fmla="*/ 104 w 106"/>
                <a:gd name="T47" fmla="*/ 45 h 51"/>
                <a:gd name="T48" fmla="*/ 106 w 106"/>
                <a:gd name="T49" fmla="*/ 35 h 51"/>
                <a:gd name="T50" fmla="*/ 106 w 106"/>
                <a:gd name="T51" fmla="*/ 34 h 51"/>
                <a:gd name="T52" fmla="*/ 90 w 106"/>
                <a:gd name="T53" fmla="*/ 10 h 51"/>
                <a:gd name="T54" fmla="*/ 55 w 106"/>
                <a:gd name="T5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51">
                  <a:moveTo>
                    <a:pt x="7" y="48"/>
                  </a:moveTo>
                  <a:cubicBezTo>
                    <a:pt x="5" y="45"/>
                    <a:pt x="4" y="42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0"/>
                    <a:pt x="9" y="22"/>
                    <a:pt x="17" y="16"/>
                  </a:cubicBezTo>
                  <a:cubicBezTo>
                    <a:pt x="26" y="9"/>
                    <a:pt x="38" y="5"/>
                    <a:pt x="51" y="5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5"/>
                    <a:pt x="53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67" y="5"/>
                    <a:pt x="79" y="8"/>
                    <a:pt x="87" y="13"/>
                  </a:cubicBezTo>
                  <a:cubicBezTo>
                    <a:pt x="96" y="19"/>
                    <a:pt x="101" y="26"/>
                    <a:pt x="101" y="35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1" y="38"/>
                    <a:pt x="101" y="41"/>
                    <a:pt x="100" y="44"/>
                  </a:cubicBezTo>
                  <a:cubicBezTo>
                    <a:pt x="73" y="47"/>
                    <a:pt x="49" y="49"/>
                    <a:pt x="27" y="49"/>
                  </a:cubicBezTo>
                  <a:cubicBezTo>
                    <a:pt x="20" y="49"/>
                    <a:pt x="13" y="49"/>
                    <a:pt x="7" y="48"/>
                  </a:cubicBezTo>
                  <a:moveTo>
                    <a:pt x="55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7" y="1"/>
                    <a:pt x="24" y="5"/>
                    <a:pt x="15" y="12"/>
                  </a:cubicBezTo>
                  <a:cubicBezTo>
                    <a:pt x="6" y="19"/>
                    <a:pt x="0" y="28"/>
                    <a:pt x="0" y="38"/>
                  </a:cubicBezTo>
                  <a:cubicBezTo>
                    <a:pt x="0" y="38"/>
                    <a:pt x="0" y="39"/>
                    <a:pt x="0" y="39"/>
                  </a:cubicBezTo>
                  <a:cubicBezTo>
                    <a:pt x="0" y="43"/>
                    <a:pt x="1" y="47"/>
                    <a:pt x="3" y="50"/>
                  </a:cubicBezTo>
                  <a:cubicBezTo>
                    <a:pt x="11" y="51"/>
                    <a:pt x="19" y="51"/>
                    <a:pt x="27" y="51"/>
                  </a:cubicBezTo>
                  <a:cubicBezTo>
                    <a:pt x="50" y="51"/>
                    <a:pt x="76" y="49"/>
                    <a:pt x="104" y="45"/>
                  </a:cubicBezTo>
                  <a:cubicBezTo>
                    <a:pt x="105" y="42"/>
                    <a:pt x="106" y="39"/>
                    <a:pt x="106" y="35"/>
                  </a:cubicBezTo>
                  <a:cubicBezTo>
                    <a:pt x="106" y="35"/>
                    <a:pt x="106" y="35"/>
                    <a:pt x="106" y="34"/>
                  </a:cubicBezTo>
                  <a:cubicBezTo>
                    <a:pt x="105" y="24"/>
                    <a:pt x="99" y="16"/>
                    <a:pt x="90" y="10"/>
                  </a:cubicBezTo>
                  <a:cubicBezTo>
                    <a:pt x="81" y="4"/>
                    <a:pt x="68" y="0"/>
                    <a:pt x="55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ïşḷîḍè">
              <a:extLst>
                <a:ext uri="{FF2B5EF4-FFF2-40B4-BE49-F238E27FC236}">
                  <a16:creationId xmlns:a16="http://schemas.microsoft.com/office/drawing/2014/main" id="{847FE595-88CA-4532-AD3F-2D2241B92D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20450" y="5905500"/>
              <a:ext cx="211138" cy="431800"/>
            </a:xfrm>
            <a:custGeom>
              <a:avLst/>
              <a:gdLst>
                <a:gd name="T0" fmla="*/ 13 w 64"/>
                <a:gd name="T1" fmla="*/ 58 h 131"/>
                <a:gd name="T2" fmla="*/ 16 w 64"/>
                <a:gd name="T3" fmla="*/ 77 h 131"/>
                <a:gd name="T4" fmla="*/ 30 w 64"/>
                <a:gd name="T5" fmla="*/ 97 h 131"/>
                <a:gd name="T6" fmla="*/ 31 w 64"/>
                <a:gd name="T7" fmla="*/ 111 h 131"/>
                <a:gd name="T8" fmla="*/ 40 w 64"/>
                <a:gd name="T9" fmla="*/ 127 h 131"/>
                <a:gd name="T10" fmla="*/ 57 w 64"/>
                <a:gd name="T11" fmla="*/ 127 h 131"/>
                <a:gd name="T12" fmla="*/ 62 w 64"/>
                <a:gd name="T13" fmla="*/ 104 h 131"/>
                <a:gd name="T14" fmla="*/ 54 w 64"/>
                <a:gd name="T15" fmla="*/ 79 h 131"/>
                <a:gd name="T16" fmla="*/ 57 w 64"/>
                <a:gd name="T17" fmla="*/ 52 h 131"/>
                <a:gd name="T18" fmla="*/ 37 w 64"/>
                <a:gd name="T19" fmla="*/ 26 h 131"/>
                <a:gd name="T20" fmla="*/ 36 w 64"/>
                <a:gd name="T21" fmla="*/ 15 h 131"/>
                <a:gd name="T22" fmla="*/ 16 w 64"/>
                <a:gd name="T23" fmla="*/ 1 h 131"/>
                <a:gd name="T24" fmla="*/ 1 w 64"/>
                <a:gd name="T25" fmla="*/ 19 h 131"/>
                <a:gd name="T26" fmla="*/ 13 w 64"/>
                <a:gd name="T27" fmla="*/ 5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31">
                  <a:moveTo>
                    <a:pt x="13" y="58"/>
                  </a:moveTo>
                  <a:cubicBezTo>
                    <a:pt x="11" y="63"/>
                    <a:pt x="11" y="71"/>
                    <a:pt x="16" y="77"/>
                  </a:cubicBezTo>
                  <a:cubicBezTo>
                    <a:pt x="21" y="84"/>
                    <a:pt x="27" y="89"/>
                    <a:pt x="30" y="97"/>
                  </a:cubicBezTo>
                  <a:cubicBezTo>
                    <a:pt x="31" y="101"/>
                    <a:pt x="31" y="106"/>
                    <a:pt x="31" y="111"/>
                  </a:cubicBezTo>
                  <a:cubicBezTo>
                    <a:pt x="32" y="117"/>
                    <a:pt x="35" y="123"/>
                    <a:pt x="40" y="127"/>
                  </a:cubicBezTo>
                  <a:cubicBezTo>
                    <a:pt x="45" y="130"/>
                    <a:pt x="52" y="131"/>
                    <a:pt x="57" y="127"/>
                  </a:cubicBezTo>
                  <a:cubicBezTo>
                    <a:pt x="64" y="122"/>
                    <a:pt x="64" y="112"/>
                    <a:pt x="62" y="104"/>
                  </a:cubicBezTo>
                  <a:cubicBezTo>
                    <a:pt x="59" y="96"/>
                    <a:pt x="54" y="88"/>
                    <a:pt x="54" y="79"/>
                  </a:cubicBezTo>
                  <a:cubicBezTo>
                    <a:pt x="54" y="70"/>
                    <a:pt x="59" y="61"/>
                    <a:pt x="57" y="52"/>
                  </a:cubicBezTo>
                  <a:cubicBezTo>
                    <a:pt x="54" y="42"/>
                    <a:pt x="40" y="37"/>
                    <a:pt x="37" y="26"/>
                  </a:cubicBezTo>
                  <a:cubicBezTo>
                    <a:pt x="36" y="23"/>
                    <a:pt x="37" y="19"/>
                    <a:pt x="36" y="15"/>
                  </a:cubicBezTo>
                  <a:cubicBezTo>
                    <a:pt x="34" y="7"/>
                    <a:pt x="25" y="0"/>
                    <a:pt x="16" y="1"/>
                  </a:cubicBezTo>
                  <a:cubicBezTo>
                    <a:pt x="8" y="2"/>
                    <a:pt x="1" y="10"/>
                    <a:pt x="1" y="19"/>
                  </a:cubicBezTo>
                  <a:cubicBezTo>
                    <a:pt x="0" y="33"/>
                    <a:pt x="17" y="44"/>
                    <a:pt x="13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îSlîdê">
              <a:extLst>
                <a:ext uri="{FF2B5EF4-FFF2-40B4-BE49-F238E27FC236}">
                  <a16:creationId xmlns:a16="http://schemas.microsoft.com/office/drawing/2014/main" id="{68646639-15FD-424A-8B6C-D5CAC7BBCD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6175" y="2333625"/>
              <a:ext cx="666750" cy="315913"/>
            </a:xfrm>
            <a:custGeom>
              <a:avLst/>
              <a:gdLst>
                <a:gd name="T0" fmla="*/ 1 w 202"/>
                <a:gd name="T1" fmla="*/ 20 h 96"/>
                <a:gd name="T2" fmla="*/ 19 w 202"/>
                <a:gd name="T3" fmla="*/ 63 h 96"/>
                <a:gd name="T4" fmla="*/ 47 w 202"/>
                <a:gd name="T5" fmla="*/ 80 h 96"/>
                <a:gd name="T6" fmla="*/ 81 w 202"/>
                <a:gd name="T7" fmla="*/ 43 h 96"/>
                <a:gd name="T8" fmla="*/ 102 w 202"/>
                <a:gd name="T9" fmla="*/ 28 h 96"/>
                <a:gd name="T10" fmla="*/ 123 w 202"/>
                <a:gd name="T11" fmla="*/ 49 h 96"/>
                <a:gd name="T12" fmla="*/ 167 w 202"/>
                <a:gd name="T13" fmla="*/ 84 h 96"/>
                <a:gd name="T14" fmla="*/ 202 w 202"/>
                <a:gd name="T15" fmla="*/ 2 h 96"/>
                <a:gd name="T16" fmla="*/ 198 w 202"/>
                <a:gd name="T17" fmla="*/ 2 h 96"/>
                <a:gd name="T18" fmla="*/ 166 w 202"/>
                <a:gd name="T19" fmla="*/ 80 h 96"/>
                <a:gd name="T20" fmla="*/ 123 w 202"/>
                <a:gd name="T21" fmla="*/ 40 h 96"/>
                <a:gd name="T22" fmla="*/ 88 w 202"/>
                <a:gd name="T23" fmla="*/ 29 h 96"/>
                <a:gd name="T24" fmla="*/ 57 w 202"/>
                <a:gd name="T25" fmla="*/ 69 h 96"/>
                <a:gd name="T26" fmla="*/ 5 w 202"/>
                <a:gd name="T27" fmla="*/ 19 h 96"/>
                <a:gd name="T28" fmla="*/ 1 w 202"/>
                <a:gd name="T29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96">
                  <a:moveTo>
                    <a:pt x="1" y="20"/>
                  </a:moveTo>
                  <a:cubicBezTo>
                    <a:pt x="4" y="36"/>
                    <a:pt x="10" y="51"/>
                    <a:pt x="19" y="63"/>
                  </a:cubicBezTo>
                  <a:cubicBezTo>
                    <a:pt x="25" y="72"/>
                    <a:pt x="35" y="82"/>
                    <a:pt x="47" y="80"/>
                  </a:cubicBezTo>
                  <a:cubicBezTo>
                    <a:pt x="63" y="77"/>
                    <a:pt x="72" y="55"/>
                    <a:pt x="81" y="43"/>
                  </a:cubicBezTo>
                  <a:cubicBezTo>
                    <a:pt x="86" y="36"/>
                    <a:pt x="92" y="28"/>
                    <a:pt x="102" y="28"/>
                  </a:cubicBezTo>
                  <a:cubicBezTo>
                    <a:pt x="113" y="29"/>
                    <a:pt x="119" y="40"/>
                    <a:pt x="123" y="49"/>
                  </a:cubicBezTo>
                  <a:cubicBezTo>
                    <a:pt x="132" y="66"/>
                    <a:pt x="143" y="91"/>
                    <a:pt x="167" y="84"/>
                  </a:cubicBezTo>
                  <a:cubicBezTo>
                    <a:pt x="201" y="74"/>
                    <a:pt x="202" y="31"/>
                    <a:pt x="202" y="2"/>
                  </a:cubicBezTo>
                  <a:cubicBezTo>
                    <a:pt x="202" y="0"/>
                    <a:pt x="198" y="0"/>
                    <a:pt x="198" y="2"/>
                  </a:cubicBezTo>
                  <a:cubicBezTo>
                    <a:pt x="198" y="29"/>
                    <a:pt x="198" y="71"/>
                    <a:pt x="166" y="80"/>
                  </a:cubicBezTo>
                  <a:cubicBezTo>
                    <a:pt x="141" y="88"/>
                    <a:pt x="133" y="56"/>
                    <a:pt x="123" y="40"/>
                  </a:cubicBezTo>
                  <a:cubicBezTo>
                    <a:pt x="116" y="27"/>
                    <a:pt x="102" y="19"/>
                    <a:pt x="88" y="29"/>
                  </a:cubicBezTo>
                  <a:cubicBezTo>
                    <a:pt x="74" y="39"/>
                    <a:pt x="69" y="57"/>
                    <a:pt x="57" y="69"/>
                  </a:cubicBezTo>
                  <a:cubicBezTo>
                    <a:pt x="31" y="96"/>
                    <a:pt x="8" y="38"/>
                    <a:pt x="5" y="19"/>
                  </a:cubicBezTo>
                  <a:cubicBezTo>
                    <a:pt x="4" y="17"/>
                    <a:pt x="0" y="18"/>
                    <a:pt x="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íṣ1íďè">
              <a:extLst>
                <a:ext uri="{FF2B5EF4-FFF2-40B4-BE49-F238E27FC236}">
                  <a16:creationId xmlns:a16="http://schemas.microsoft.com/office/drawing/2014/main" id="{7FF4DD3C-F4BA-4727-8C3D-4F8122ECAE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23288" y="3190875"/>
              <a:ext cx="1368425" cy="279400"/>
            </a:xfrm>
            <a:custGeom>
              <a:avLst/>
              <a:gdLst>
                <a:gd name="T0" fmla="*/ 0 w 415"/>
                <a:gd name="T1" fmla="*/ 2 h 85"/>
                <a:gd name="T2" fmla="*/ 15 w 415"/>
                <a:gd name="T3" fmla="*/ 63 h 85"/>
                <a:gd name="T4" fmla="*/ 59 w 415"/>
                <a:gd name="T5" fmla="*/ 74 h 85"/>
                <a:gd name="T6" fmla="*/ 85 w 415"/>
                <a:gd name="T7" fmla="*/ 35 h 85"/>
                <a:gd name="T8" fmla="*/ 114 w 415"/>
                <a:gd name="T9" fmla="*/ 35 h 85"/>
                <a:gd name="T10" fmla="*/ 132 w 415"/>
                <a:gd name="T11" fmla="*/ 60 h 85"/>
                <a:gd name="T12" fmla="*/ 172 w 415"/>
                <a:gd name="T13" fmla="*/ 76 h 85"/>
                <a:gd name="T14" fmla="*/ 196 w 415"/>
                <a:gd name="T15" fmla="*/ 41 h 85"/>
                <a:gd name="T16" fmla="*/ 216 w 415"/>
                <a:gd name="T17" fmla="*/ 27 h 85"/>
                <a:gd name="T18" fmla="*/ 249 w 415"/>
                <a:gd name="T19" fmla="*/ 43 h 85"/>
                <a:gd name="T20" fmla="*/ 296 w 415"/>
                <a:gd name="T21" fmla="*/ 73 h 85"/>
                <a:gd name="T22" fmla="*/ 337 w 415"/>
                <a:gd name="T23" fmla="*/ 35 h 85"/>
                <a:gd name="T24" fmla="*/ 346 w 415"/>
                <a:gd name="T25" fmla="*/ 20 h 85"/>
                <a:gd name="T26" fmla="*/ 368 w 415"/>
                <a:gd name="T27" fmla="*/ 16 h 85"/>
                <a:gd name="T28" fmla="*/ 411 w 415"/>
                <a:gd name="T29" fmla="*/ 32 h 85"/>
                <a:gd name="T30" fmla="*/ 412 w 415"/>
                <a:gd name="T31" fmla="*/ 28 h 85"/>
                <a:gd name="T32" fmla="*/ 375 w 415"/>
                <a:gd name="T33" fmla="*/ 14 h 85"/>
                <a:gd name="T34" fmla="*/ 347 w 415"/>
                <a:gd name="T35" fmla="*/ 13 h 85"/>
                <a:gd name="T36" fmla="*/ 332 w 415"/>
                <a:gd name="T37" fmla="*/ 35 h 85"/>
                <a:gd name="T38" fmla="*/ 315 w 415"/>
                <a:gd name="T39" fmla="*/ 60 h 85"/>
                <a:gd name="T40" fmla="*/ 288 w 415"/>
                <a:gd name="T41" fmla="*/ 69 h 85"/>
                <a:gd name="T42" fmla="*/ 261 w 415"/>
                <a:gd name="T43" fmla="*/ 51 h 85"/>
                <a:gd name="T44" fmla="*/ 213 w 415"/>
                <a:gd name="T45" fmla="*/ 23 h 85"/>
                <a:gd name="T46" fmla="*/ 185 w 415"/>
                <a:gd name="T47" fmla="*/ 53 h 85"/>
                <a:gd name="T48" fmla="*/ 148 w 415"/>
                <a:gd name="T49" fmla="*/ 71 h 85"/>
                <a:gd name="T50" fmla="*/ 109 w 415"/>
                <a:gd name="T51" fmla="*/ 27 h 85"/>
                <a:gd name="T52" fmla="*/ 75 w 415"/>
                <a:gd name="T53" fmla="*/ 43 h 85"/>
                <a:gd name="T54" fmla="*/ 61 w 415"/>
                <a:gd name="T55" fmla="*/ 68 h 85"/>
                <a:gd name="T56" fmla="*/ 30 w 415"/>
                <a:gd name="T57" fmla="*/ 70 h 85"/>
                <a:gd name="T58" fmla="*/ 4 w 415"/>
                <a:gd name="T59" fmla="*/ 2 h 85"/>
                <a:gd name="T60" fmla="*/ 0 w 415"/>
                <a:gd name="T61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5" h="85">
                  <a:moveTo>
                    <a:pt x="0" y="2"/>
                  </a:moveTo>
                  <a:cubicBezTo>
                    <a:pt x="0" y="23"/>
                    <a:pt x="0" y="47"/>
                    <a:pt x="15" y="63"/>
                  </a:cubicBezTo>
                  <a:cubicBezTo>
                    <a:pt x="25" y="75"/>
                    <a:pt x="44" y="82"/>
                    <a:pt x="59" y="74"/>
                  </a:cubicBezTo>
                  <a:cubicBezTo>
                    <a:pt x="74" y="66"/>
                    <a:pt x="75" y="47"/>
                    <a:pt x="85" y="35"/>
                  </a:cubicBezTo>
                  <a:cubicBezTo>
                    <a:pt x="93" y="25"/>
                    <a:pt x="105" y="27"/>
                    <a:pt x="114" y="35"/>
                  </a:cubicBezTo>
                  <a:cubicBezTo>
                    <a:pt x="122" y="42"/>
                    <a:pt x="127" y="51"/>
                    <a:pt x="132" y="60"/>
                  </a:cubicBezTo>
                  <a:cubicBezTo>
                    <a:pt x="141" y="73"/>
                    <a:pt x="156" y="85"/>
                    <a:pt x="172" y="76"/>
                  </a:cubicBezTo>
                  <a:cubicBezTo>
                    <a:pt x="184" y="68"/>
                    <a:pt x="189" y="53"/>
                    <a:pt x="196" y="41"/>
                  </a:cubicBezTo>
                  <a:cubicBezTo>
                    <a:pt x="201" y="34"/>
                    <a:pt x="207" y="28"/>
                    <a:pt x="216" y="27"/>
                  </a:cubicBezTo>
                  <a:cubicBezTo>
                    <a:pt x="229" y="25"/>
                    <a:pt x="240" y="35"/>
                    <a:pt x="249" y="43"/>
                  </a:cubicBezTo>
                  <a:cubicBezTo>
                    <a:pt x="262" y="57"/>
                    <a:pt x="275" y="76"/>
                    <a:pt x="296" y="73"/>
                  </a:cubicBezTo>
                  <a:cubicBezTo>
                    <a:pt x="316" y="71"/>
                    <a:pt x="328" y="51"/>
                    <a:pt x="337" y="35"/>
                  </a:cubicBezTo>
                  <a:cubicBezTo>
                    <a:pt x="339" y="30"/>
                    <a:pt x="342" y="24"/>
                    <a:pt x="346" y="20"/>
                  </a:cubicBezTo>
                  <a:cubicBezTo>
                    <a:pt x="352" y="13"/>
                    <a:pt x="360" y="13"/>
                    <a:pt x="368" y="16"/>
                  </a:cubicBezTo>
                  <a:cubicBezTo>
                    <a:pt x="382" y="21"/>
                    <a:pt x="397" y="26"/>
                    <a:pt x="411" y="32"/>
                  </a:cubicBezTo>
                  <a:cubicBezTo>
                    <a:pt x="414" y="33"/>
                    <a:pt x="415" y="29"/>
                    <a:pt x="412" y="28"/>
                  </a:cubicBezTo>
                  <a:cubicBezTo>
                    <a:pt x="400" y="23"/>
                    <a:pt x="387" y="19"/>
                    <a:pt x="375" y="14"/>
                  </a:cubicBezTo>
                  <a:cubicBezTo>
                    <a:pt x="366" y="11"/>
                    <a:pt x="356" y="7"/>
                    <a:pt x="347" y="13"/>
                  </a:cubicBezTo>
                  <a:cubicBezTo>
                    <a:pt x="340" y="18"/>
                    <a:pt x="336" y="28"/>
                    <a:pt x="332" y="35"/>
                  </a:cubicBezTo>
                  <a:cubicBezTo>
                    <a:pt x="327" y="44"/>
                    <a:pt x="322" y="53"/>
                    <a:pt x="315" y="60"/>
                  </a:cubicBezTo>
                  <a:cubicBezTo>
                    <a:pt x="307" y="67"/>
                    <a:pt x="298" y="71"/>
                    <a:pt x="288" y="69"/>
                  </a:cubicBezTo>
                  <a:cubicBezTo>
                    <a:pt x="277" y="67"/>
                    <a:pt x="269" y="59"/>
                    <a:pt x="261" y="51"/>
                  </a:cubicBezTo>
                  <a:cubicBezTo>
                    <a:pt x="249" y="38"/>
                    <a:pt x="233" y="19"/>
                    <a:pt x="213" y="23"/>
                  </a:cubicBezTo>
                  <a:cubicBezTo>
                    <a:pt x="198" y="27"/>
                    <a:pt x="191" y="41"/>
                    <a:pt x="185" y="53"/>
                  </a:cubicBezTo>
                  <a:cubicBezTo>
                    <a:pt x="177" y="67"/>
                    <a:pt x="165" y="83"/>
                    <a:pt x="148" y="71"/>
                  </a:cubicBezTo>
                  <a:cubicBezTo>
                    <a:pt x="132" y="59"/>
                    <a:pt x="128" y="36"/>
                    <a:pt x="109" y="27"/>
                  </a:cubicBezTo>
                  <a:cubicBezTo>
                    <a:pt x="94" y="19"/>
                    <a:pt x="82" y="30"/>
                    <a:pt x="75" y="43"/>
                  </a:cubicBezTo>
                  <a:cubicBezTo>
                    <a:pt x="71" y="52"/>
                    <a:pt x="68" y="61"/>
                    <a:pt x="61" y="68"/>
                  </a:cubicBezTo>
                  <a:cubicBezTo>
                    <a:pt x="52" y="76"/>
                    <a:pt x="40" y="75"/>
                    <a:pt x="30" y="70"/>
                  </a:cubicBezTo>
                  <a:cubicBezTo>
                    <a:pt x="5" y="58"/>
                    <a:pt x="4" y="26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îsḷîdé">
              <a:extLst>
                <a:ext uri="{FF2B5EF4-FFF2-40B4-BE49-F238E27FC236}">
                  <a16:creationId xmlns:a16="http://schemas.microsoft.com/office/drawing/2014/main" id="{1E47E026-35F6-4B8D-A5BD-ED1867756E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4273550"/>
              <a:ext cx="1949450" cy="360363"/>
            </a:xfrm>
            <a:custGeom>
              <a:avLst/>
              <a:gdLst>
                <a:gd name="T0" fmla="*/ 0 w 591"/>
                <a:gd name="T1" fmla="*/ 27 h 109"/>
                <a:gd name="T2" fmla="*/ 17 w 591"/>
                <a:gd name="T3" fmla="*/ 81 h 109"/>
                <a:gd name="T4" fmla="*/ 59 w 591"/>
                <a:gd name="T5" fmla="*/ 95 h 109"/>
                <a:gd name="T6" fmla="*/ 104 w 591"/>
                <a:gd name="T7" fmla="*/ 38 h 109"/>
                <a:gd name="T8" fmla="*/ 139 w 591"/>
                <a:gd name="T9" fmla="*/ 39 h 109"/>
                <a:gd name="T10" fmla="*/ 163 w 591"/>
                <a:gd name="T11" fmla="*/ 78 h 109"/>
                <a:gd name="T12" fmla="*/ 235 w 591"/>
                <a:gd name="T13" fmla="*/ 84 h 109"/>
                <a:gd name="T14" fmla="*/ 257 w 591"/>
                <a:gd name="T15" fmla="*/ 42 h 109"/>
                <a:gd name="T16" fmla="*/ 308 w 591"/>
                <a:gd name="T17" fmla="*/ 48 h 109"/>
                <a:gd name="T18" fmla="*/ 340 w 591"/>
                <a:gd name="T19" fmla="*/ 88 h 109"/>
                <a:gd name="T20" fmla="*/ 375 w 591"/>
                <a:gd name="T21" fmla="*/ 93 h 109"/>
                <a:gd name="T22" fmla="*/ 425 w 591"/>
                <a:gd name="T23" fmla="*/ 42 h 109"/>
                <a:gd name="T24" fmla="*/ 457 w 591"/>
                <a:gd name="T25" fmla="*/ 32 h 109"/>
                <a:gd name="T26" fmla="*/ 484 w 591"/>
                <a:gd name="T27" fmla="*/ 61 h 109"/>
                <a:gd name="T28" fmla="*/ 507 w 591"/>
                <a:gd name="T29" fmla="*/ 96 h 109"/>
                <a:gd name="T30" fmla="*/ 545 w 591"/>
                <a:gd name="T31" fmla="*/ 106 h 109"/>
                <a:gd name="T32" fmla="*/ 581 w 591"/>
                <a:gd name="T33" fmla="*/ 81 h 109"/>
                <a:gd name="T34" fmla="*/ 587 w 591"/>
                <a:gd name="T35" fmla="*/ 28 h 109"/>
                <a:gd name="T36" fmla="*/ 576 w 591"/>
                <a:gd name="T37" fmla="*/ 2 h 109"/>
                <a:gd name="T38" fmla="*/ 573 w 591"/>
                <a:gd name="T39" fmla="*/ 4 h 109"/>
                <a:gd name="T40" fmla="*/ 583 w 591"/>
                <a:gd name="T41" fmla="*/ 63 h 109"/>
                <a:gd name="T42" fmla="*/ 550 w 591"/>
                <a:gd name="T43" fmla="*/ 100 h 109"/>
                <a:gd name="T44" fmla="*/ 507 w 591"/>
                <a:gd name="T45" fmla="*/ 90 h 109"/>
                <a:gd name="T46" fmla="*/ 485 w 591"/>
                <a:gd name="T47" fmla="*/ 55 h 109"/>
                <a:gd name="T48" fmla="*/ 462 w 591"/>
                <a:gd name="T49" fmla="*/ 29 h 109"/>
                <a:gd name="T50" fmla="*/ 433 w 591"/>
                <a:gd name="T51" fmla="*/ 31 h 109"/>
                <a:gd name="T52" fmla="*/ 386 w 591"/>
                <a:gd name="T53" fmla="*/ 81 h 109"/>
                <a:gd name="T54" fmla="*/ 353 w 591"/>
                <a:gd name="T55" fmla="*/ 91 h 109"/>
                <a:gd name="T56" fmla="*/ 318 w 591"/>
                <a:gd name="T57" fmla="*/ 54 h 109"/>
                <a:gd name="T58" fmla="*/ 279 w 591"/>
                <a:gd name="T59" fmla="*/ 26 h 109"/>
                <a:gd name="T60" fmla="*/ 249 w 591"/>
                <a:gd name="T61" fmla="*/ 50 h 109"/>
                <a:gd name="T62" fmla="*/ 222 w 591"/>
                <a:gd name="T63" fmla="*/ 88 h 109"/>
                <a:gd name="T64" fmla="*/ 179 w 591"/>
                <a:gd name="T65" fmla="*/ 87 h 109"/>
                <a:gd name="T66" fmla="*/ 152 w 591"/>
                <a:gd name="T67" fmla="*/ 51 h 109"/>
                <a:gd name="T68" fmla="*/ 127 w 591"/>
                <a:gd name="T69" fmla="*/ 27 h 109"/>
                <a:gd name="T70" fmla="*/ 81 w 591"/>
                <a:gd name="T71" fmla="*/ 67 h 109"/>
                <a:gd name="T72" fmla="*/ 53 w 591"/>
                <a:gd name="T73" fmla="*/ 93 h 109"/>
                <a:gd name="T74" fmla="*/ 9 w 591"/>
                <a:gd name="T75" fmla="*/ 57 h 109"/>
                <a:gd name="T76" fmla="*/ 4 w 591"/>
                <a:gd name="T77" fmla="*/ 27 h 109"/>
                <a:gd name="T78" fmla="*/ 0 w 591"/>
                <a:gd name="T79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1" h="109">
                  <a:moveTo>
                    <a:pt x="0" y="27"/>
                  </a:moveTo>
                  <a:cubicBezTo>
                    <a:pt x="2" y="46"/>
                    <a:pt x="5" y="66"/>
                    <a:pt x="17" y="81"/>
                  </a:cubicBezTo>
                  <a:cubicBezTo>
                    <a:pt x="27" y="93"/>
                    <a:pt x="44" y="101"/>
                    <a:pt x="59" y="95"/>
                  </a:cubicBezTo>
                  <a:cubicBezTo>
                    <a:pt x="84" y="86"/>
                    <a:pt x="87" y="55"/>
                    <a:pt x="104" y="38"/>
                  </a:cubicBezTo>
                  <a:cubicBezTo>
                    <a:pt x="115" y="27"/>
                    <a:pt x="129" y="29"/>
                    <a:pt x="139" y="39"/>
                  </a:cubicBezTo>
                  <a:cubicBezTo>
                    <a:pt x="149" y="50"/>
                    <a:pt x="154" y="65"/>
                    <a:pt x="163" y="78"/>
                  </a:cubicBezTo>
                  <a:cubicBezTo>
                    <a:pt x="180" y="100"/>
                    <a:pt x="215" y="104"/>
                    <a:pt x="235" y="84"/>
                  </a:cubicBezTo>
                  <a:cubicBezTo>
                    <a:pt x="247" y="72"/>
                    <a:pt x="248" y="55"/>
                    <a:pt x="257" y="42"/>
                  </a:cubicBezTo>
                  <a:cubicBezTo>
                    <a:pt x="271" y="21"/>
                    <a:pt x="294" y="33"/>
                    <a:pt x="308" y="48"/>
                  </a:cubicBezTo>
                  <a:cubicBezTo>
                    <a:pt x="319" y="61"/>
                    <a:pt x="326" y="78"/>
                    <a:pt x="340" y="88"/>
                  </a:cubicBezTo>
                  <a:cubicBezTo>
                    <a:pt x="350" y="96"/>
                    <a:pt x="363" y="98"/>
                    <a:pt x="375" y="93"/>
                  </a:cubicBezTo>
                  <a:cubicBezTo>
                    <a:pt x="398" y="84"/>
                    <a:pt x="408" y="58"/>
                    <a:pt x="425" y="42"/>
                  </a:cubicBezTo>
                  <a:cubicBezTo>
                    <a:pt x="434" y="33"/>
                    <a:pt x="445" y="28"/>
                    <a:pt x="457" y="32"/>
                  </a:cubicBezTo>
                  <a:cubicBezTo>
                    <a:pt x="471" y="36"/>
                    <a:pt x="478" y="50"/>
                    <a:pt x="484" y="61"/>
                  </a:cubicBezTo>
                  <a:cubicBezTo>
                    <a:pt x="491" y="74"/>
                    <a:pt x="497" y="87"/>
                    <a:pt x="507" y="96"/>
                  </a:cubicBezTo>
                  <a:cubicBezTo>
                    <a:pt x="517" y="106"/>
                    <a:pt x="531" y="109"/>
                    <a:pt x="545" y="106"/>
                  </a:cubicBezTo>
                  <a:cubicBezTo>
                    <a:pt x="560" y="103"/>
                    <a:pt x="573" y="94"/>
                    <a:pt x="581" y="81"/>
                  </a:cubicBezTo>
                  <a:cubicBezTo>
                    <a:pt x="590" y="65"/>
                    <a:pt x="591" y="46"/>
                    <a:pt x="587" y="28"/>
                  </a:cubicBezTo>
                  <a:cubicBezTo>
                    <a:pt x="584" y="19"/>
                    <a:pt x="581" y="10"/>
                    <a:pt x="576" y="2"/>
                  </a:cubicBezTo>
                  <a:cubicBezTo>
                    <a:pt x="575" y="0"/>
                    <a:pt x="572" y="2"/>
                    <a:pt x="573" y="4"/>
                  </a:cubicBezTo>
                  <a:cubicBezTo>
                    <a:pt x="583" y="22"/>
                    <a:pt x="588" y="43"/>
                    <a:pt x="583" y="63"/>
                  </a:cubicBezTo>
                  <a:cubicBezTo>
                    <a:pt x="579" y="81"/>
                    <a:pt x="567" y="95"/>
                    <a:pt x="550" y="100"/>
                  </a:cubicBezTo>
                  <a:cubicBezTo>
                    <a:pt x="535" y="106"/>
                    <a:pt x="518" y="103"/>
                    <a:pt x="507" y="90"/>
                  </a:cubicBezTo>
                  <a:cubicBezTo>
                    <a:pt x="497" y="80"/>
                    <a:pt x="492" y="67"/>
                    <a:pt x="485" y="55"/>
                  </a:cubicBezTo>
                  <a:cubicBezTo>
                    <a:pt x="480" y="45"/>
                    <a:pt x="473" y="34"/>
                    <a:pt x="462" y="29"/>
                  </a:cubicBezTo>
                  <a:cubicBezTo>
                    <a:pt x="453" y="25"/>
                    <a:pt x="442" y="26"/>
                    <a:pt x="433" y="31"/>
                  </a:cubicBezTo>
                  <a:cubicBezTo>
                    <a:pt x="413" y="42"/>
                    <a:pt x="403" y="66"/>
                    <a:pt x="386" y="81"/>
                  </a:cubicBezTo>
                  <a:cubicBezTo>
                    <a:pt x="377" y="89"/>
                    <a:pt x="366" y="95"/>
                    <a:pt x="353" y="91"/>
                  </a:cubicBezTo>
                  <a:cubicBezTo>
                    <a:pt x="336" y="85"/>
                    <a:pt x="327" y="68"/>
                    <a:pt x="318" y="54"/>
                  </a:cubicBezTo>
                  <a:cubicBezTo>
                    <a:pt x="309" y="42"/>
                    <a:pt x="296" y="28"/>
                    <a:pt x="279" y="26"/>
                  </a:cubicBezTo>
                  <a:cubicBezTo>
                    <a:pt x="264" y="25"/>
                    <a:pt x="254" y="37"/>
                    <a:pt x="249" y="50"/>
                  </a:cubicBezTo>
                  <a:cubicBezTo>
                    <a:pt x="242" y="65"/>
                    <a:pt x="238" y="80"/>
                    <a:pt x="222" y="88"/>
                  </a:cubicBezTo>
                  <a:cubicBezTo>
                    <a:pt x="209" y="95"/>
                    <a:pt x="192" y="95"/>
                    <a:pt x="179" y="87"/>
                  </a:cubicBezTo>
                  <a:cubicBezTo>
                    <a:pt x="165" y="79"/>
                    <a:pt x="159" y="64"/>
                    <a:pt x="152" y="51"/>
                  </a:cubicBezTo>
                  <a:cubicBezTo>
                    <a:pt x="146" y="41"/>
                    <a:pt x="139" y="30"/>
                    <a:pt x="127" y="27"/>
                  </a:cubicBezTo>
                  <a:cubicBezTo>
                    <a:pt x="102" y="21"/>
                    <a:pt x="91" y="50"/>
                    <a:pt x="81" y="67"/>
                  </a:cubicBezTo>
                  <a:cubicBezTo>
                    <a:pt x="75" y="78"/>
                    <a:pt x="67" y="90"/>
                    <a:pt x="53" y="93"/>
                  </a:cubicBezTo>
                  <a:cubicBezTo>
                    <a:pt x="31" y="97"/>
                    <a:pt x="15" y="76"/>
                    <a:pt x="9" y="57"/>
                  </a:cubicBezTo>
                  <a:cubicBezTo>
                    <a:pt x="6" y="48"/>
                    <a:pt x="5" y="37"/>
                    <a:pt x="4" y="27"/>
                  </a:cubicBezTo>
                  <a:cubicBezTo>
                    <a:pt x="4" y="24"/>
                    <a:pt x="0" y="24"/>
                    <a:pt x="0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îśļïďè">
              <a:extLst>
                <a:ext uri="{FF2B5EF4-FFF2-40B4-BE49-F238E27FC236}">
                  <a16:creationId xmlns:a16="http://schemas.microsoft.com/office/drawing/2014/main" id="{380F357A-E41E-4FC2-A837-99F747D43E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9863" y="5584825"/>
              <a:ext cx="2928938" cy="439738"/>
            </a:xfrm>
            <a:custGeom>
              <a:avLst/>
              <a:gdLst>
                <a:gd name="T0" fmla="*/ 5 w 888"/>
                <a:gd name="T1" fmla="*/ 84 h 133"/>
                <a:gd name="T2" fmla="*/ 48 w 888"/>
                <a:gd name="T3" fmla="*/ 31 h 133"/>
                <a:gd name="T4" fmla="*/ 84 w 888"/>
                <a:gd name="T5" fmla="*/ 19 h 133"/>
                <a:gd name="T6" fmla="*/ 113 w 888"/>
                <a:gd name="T7" fmla="*/ 34 h 133"/>
                <a:gd name="T8" fmla="*/ 130 w 888"/>
                <a:gd name="T9" fmla="*/ 61 h 133"/>
                <a:gd name="T10" fmla="*/ 147 w 888"/>
                <a:gd name="T11" fmla="*/ 85 h 133"/>
                <a:gd name="T12" fmla="*/ 198 w 888"/>
                <a:gd name="T13" fmla="*/ 109 h 133"/>
                <a:gd name="T14" fmla="*/ 260 w 888"/>
                <a:gd name="T15" fmla="*/ 44 h 133"/>
                <a:gd name="T16" fmla="*/ 286 w 888"/>
                <a:gd name="T17" fmla="*/ 30 h 133"/>
                <a:gd name="T18" fmla="*/ 316 w 888"/>
                <a:gd name="T19" fmla="*/ 41 h 133"/>
                <a:gd name="T20" fmla="*/ 356 w 888"/>
                <a:gd name="T21" fmla="*/ 92 h 133"/>
                <a:gd name="T22" fmla="*/ 397 w 888"/>
                <a:gd name="T23" fmla="*/ 126 h 133"/>
                <a:gd name="T24" fmla="*/ 451 w 888"/>
                <a:gd name="T25" fmla="*/ 117 h 133"/>
                <a:gd name="T26" fmla="*/ 489 w 888"/>
                <a:gd name="T27" fmla="*/ 71 h 133"/>
                <a:gd name="T28" fmla="*/ 532 w 888"/>
                <a:gd name="T29" fmla="*/ 31 h 133"/>
                <a:gd name="T30" fmla="*/ 588 w 888"/>
                <a:gd name="T31" fmla="*/ 63 h 133"/>
                <a:gd name="T32" fmla="*/ 635 w 888"/>
                <a:gd name="T33" fmla="*/ 104 h 133"/>
                <a:gd name="T34" fmla="*/ 682 w 888"/>
                <a:gd name="T35" fmla="*/ 98 h 133"/>
                <a:gd name="T36" fmla="*/ 699 w 888"/>
                <a:gd name="T37" fmla="*/ 57 h 133"/>
                <a:gd name="T38" fmla="*/ 720 w 888"/>
                <a:gd name="T39" fmla="*/ 14 h 133"/>
                <a:gd name="T40" fmla="*/ 780 w 888"/>
                <a:gd name="T41" fmla="*/ 32 h 133"/>
                <a:gd name="T42" fmla="*/ 827 w 888"/>
                <a:gd name="T43" fmla="*/ 65 h 133"/>
                <a:gd name="T44" fmla="*/ 874 w 888"/>
                <a:gd name="T45" fmla="*/ 33 h 133"/>
                <a:gd name="T46" fmla="*/ 887 w 888"/>
                <a:gd name="T47" fmla="*/ 4 h 133"/>
                <a:gd name="T48" fmla="*/ 883 w 888"/>
                <a:gd name="T49" fmla="*/ 3 h 133"/>
                <a:gd name="T50" fmla="*/ 841 w 888"/>
                <a:gd name="T51" fmla="*/ 58 h 133"/>
                <a:gd name="T52" fmla="*/ 807 w 888"/>
                <a:gd name="T53" fmla="*/ 54 h 133"/>
                <a:gd name="T54" fmla="*/ 784 w 888"/>
                <a:gd name="T55" fmla="*/ 30 h 133"/>
                <a:gd name="T56" fmla="*/ 732 w 888"/>
                <a:gd name="T57" fmla="*/ 5 h 133"/>
                <a:gd name="T58" fmla="*/ 701 w 888"/>
                <a:gd name="T59" fmla="*/ 33 h 133"/>
                <a:gd name="T60" fmla="*/ 689 w 888"/>
                <a:gd name="T61" fmla="*/ 79 h 133"/>
                <a:gd name="T62" fmla="*/ 644 w 888"/>
                <a:gd name="T63" fmla="*/ 103 h 133"/>
                <a:gd name="T64" fmla="*/ 593 w 888"/>
                <a:gd name="T65" fmla="*/ 62 h 133"/>
                <a:gd name="T66" fmla="*/ 545 w 888"/>
                <a:gd name="T67" fmla="*/ 28 h 133"/>
                <a:gd name="T68" fmla="*/ 467 w 888"/>
                <a:gd name="T69" fmla="*/ 97 h 133"/>
                <a:gd name="T70" fmla="*/ 409 w 888"/>
                <a:gd name="T71" fmla="*/ 125 h 133"/>
                <a:gd name="T72" fmla="*/ 360 w 888"/>
                <a:gd name="T73" fmla="*/ 90 h 133"/>
                <a:gd name="T74" fmla="*/ 273 w 888"/>
                <a:gd name="T75" fmla="*/ 30 h 133"/>
                <a:gd name="T76" fmla="*/ 241 w 888"/>
                <a:gd name="T77" fmla="*/ 63 h 133"/>
                <a:gd name="T78" fmla="*/ 211 w 888"/>
                <a:gd name="T79" fmla="*/ 101 h 133"/>
                <a:gd name="T80" fmla="*/ 152 w 888"/>
                <a:gd name="T81" fmla="*/ 85 h 133"/>
                <a:gd name="T82" fmla="*/ 134 w 888"/>
                <a:gd name="T83" fmla="*/ 60 h 133"/>
                <a:gd name="T84" fmla="*/ 120 w 888"/>
                <a:gd name="T85" fmla="*/ 36 h 133"/>
                <a:gd name="T86" fmla="*/ 67 w 888"/>
                <a:gd name="T87" fmla="*/ 16 h 133"/>
                <a:gd name="T88" fmla="*/ 17 w 888"/>
                <a:gd name="T89" fmla="*/ 55 h 133"/>
                <a:gd name="T90" fmla="*/ 1 w 888"/>
                <a:gd name="T91" fmla="*/ 82 h 133"/>
                <a:gd name="T92" fmla="*/ 5 w 888"/>
                <a:gd name="T93" fmla="*/ 8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8" h="133">
                  <a:moveTo>
                    <a:pt x="5" y="84"/>
                  </a:moveTo>
                  <a:cubicBezTo>
                    <a:pt x="14" y="63"/>
                    <a:pt x="29" y="44"/>
                    <a:pt x="48" y="31"/>
                  </a:cubicBezTo>
                  <a:cubicBezTo>
                    <a:pt x="59" y="23"/>
                    <a:pt x="71" y="16"/>
                    <a:pt x="84" y="19"/>
                  </a:cubicBezTo>
                  <a:cubicBezTo>
                    <a:pt x="95" y="22"/>
                    <a:pt x="105" y="27"/>
                    <a:pt x="113" y="34"/>
                  </a:cubicBezTo>
                  <a:cubicBezTo>
                    <a:pt x="121" y="42"/>
                    <a:pt x="125" y="52"/>
                    <a:pt x="130" y="61"/>
                  </a:cubicBezTo>
                  <a:cubicBezTo>
                    <a:pt x="135" y="69"/>
                    <a:pt x="140" y="77"/>
                    <a:pt x="147" y="85"/>
                  </a:cubicBezTo>
                  <a:cubicBezTo>
                    <a:pt x="159" y="99"/>
                    <a:pt x="178" y="111"/>
                    <a:pt x="198" y="109"/>
                  </a:cubicBezTo>
                  <a:cubicBezTo>
                    <a:pt x="231" y="106"/>
                    <a:pt x="241" y="64"/>
                    <a:pt x="260" y="44"/>
                  </a:cubicBezTo>
                  <a:cubicBezTo>
                    <a:pt x="267" y="37"/>
                    <a:pt x="276" y="31"/>
                    <a:pt x="286" y="30"/>
                  </a:cubicBezTo>
                  <a:cubicBezTo>
                    <a:pt x="297" y="29"/>
                    <a:pt x="308" y="34"/>
                    <a:pt x="316" y="41"/>
                  </a:cubicBezTo>
                  <a:cubicBezTo>
                    <a:pt x="334" y="54"/>
                    <a:pt x="344" y="74"/>
                    <a:pt x="356" y="92"/>
                  </a:cubicBezTo>
                  <a:cubicBezTo>
                    <a:pt x="367" y="106"/>
                    <a:pt x="379" y="120"/>
                    <a:pt x="397" y="126"/>
                  </a:cubicBezTo>
                  <a:cubicBezTo>
                    <a:pt x="415" y="133"/>
                    <a:pt x="435" y="127"/>
                    <a:pt x="451" y="117"/>
                  </a:cubicBezTo>
                  <a:cubicBezTo>
                    <a:pt x="468" y="105"/>
                    <a:pt x="479" y="88"/>
                    <a:pt x="489" y="71"/>
                  </a:cubicBezTo>
                  <a:cubicBezTo>
                    <a:pt x="499" y="53"/>
                    <a:pt x="510" y="33"/>
                    <a:pt x="532" y="31"/>
                  </a:cubicBezTo>
                  <a:cubicBezTo>
                    <a:pt x="555" y="29"/>
                    <a:pt x="574" y="48"/>
                    <a:pt x="588" y="63"/>
                  </a:cubicBezTo>
                  <a:cubicBezTo>
                    <a:pt x="602" y="78"/>
                    <a:pt x="615" y="95"/>
                    <a:pt x="635" y="104"/>
                  </a:cubicBezTo>
                  <a:cubicBezTo>
                    <a:pt x="651" y="111"/>
                    <a:pt x="669" y="111"/>
                    <a:pt x="682" y="98"/>
                  </a:cubicBezTo>
                  <a:cubicBezTo>
                    <a:pt x="693" y="87"/>
                    <a:pt x="696" y="71"/>
                    <a:pt x="699" y="57"/>
                  </a:cubicBezTo>
                  <a:cubicBezTo>
                    <a:pt x="703" y="42"/>
                    <a:pt x="706" y="23"/>
                    <a:pt x="720" y="14"/>
                  </a:cubicBezTo>
                  <a:cubicBezTo>
                    <a:pt x="740" y="0"/>
                    <a:pt x="764" y="17"/>
                    <a:pt x="780" y="32"/>
                  </a:cubicBezTo>
                  <a:cubicBezTo>
                    <a:pt x="794" y="45"/>
                    <a:pt x="805" y="65"/>
                    <a:pt x="827" y="65"/>
                  </a:cubicBezTo>
                  <a:cubicBezTo>
                    <a:pt x="848" y="64"/>
                    <a:pt x="864" y="50"/>
                    <a:pt x="874" y="33"/>
                  </a:cubicBezTo>
                  <a:cubicBezTo>
                    <a:pt x="879" y="24"/>
                    <a:pt x="883" y="14"/>
                    <a:pt x="887" y="4"/>
                  </a:cubicBezTo>
                  <a:cubicBezTo>
                    <a:pt x="888" y="2"/>
                    <a:pt x="884" y="0"/>
                    <a:pt x="883" y="3"/>
                  </a:cubicBezTo>
                  <a:cubicBezTo>
                    <a:pt x="874" y="24"/>
                    <a:pt x="864" y="49"/>
                    <a:pt x="841" y="58"/>
                  </a:cubicBezTo>
                  <a:cubicBezTo>
                    <a:pt x="829" y="62"/>
                    <a:pt x="817" y="61"/>
                    <a:pt x="807" y="54"/>
                  </a:cubicBezTo>
                  <a:cubicBezTo>
                    <a:pt x="798" y="47"/>
                    <a:pt x="792" y="38"/>
                    <a:pt x="784" y="30"/>
                  </a:cubicBezTo>
                  <a:cubicBezTo>
                    <a:pt x="771" y="17"/>
                    <a:pt x="752" y="3"/>
                    <a:pt x="732" y="5"/>
                  </a:cubicBezTo>
                  <a:cubicBezTo>
                    <a:pt x="717" y="7"/>
                    <a:pt x="707" y="19"/>
                    <a:pt x="701" y="33"/>
                  </a:cubicBezTo>
                  <a:cubicBezTo>
                    <a:pt x="696" y="48"/>
                    <a:pt x="695" y="64"/>
                    <a:pt x="689" y="79"/>
                  </a:cubicBezTo>
                  <a:cubicBezTo>
                    <a:pt x="682" y="98"/>
                    <a:pt x="665" y="109"/>
                    <a:pt x="644" y="103"/>
                  </a:cubicBezTo>
                  <a:cubicBezTo>
                    <a:pt x="622" y="96"/>
                    <a:pt x="607" y="78"/>
                    <a:pt x="593" y="62"/>
                  </a:cubicBezTo>
                  <a:cubicBezTo>
                    <a:pt x="580" y="48"/>
                    <a:pt x="564" y="32"/>
                    <a:pt x="545" y="28"/>
                  </a:cubicBezTo>
                  <a:cubicBezTo>
                    <a:pt x="501" y="18"/>
                    <a:pt x="489" y="72"/>
                    <a:pt x="467" y="97"/>
                  </a:cubicBezTo>
                  <a:cubicBezTo>
                    <a:pt x="453" y="114"/>
                    <a:pt x="432" y="127"/>
                    <a:pt x="409" y="125"/>
                  </a:cubicBezTo>
                  <a:cubicBezTo>
                    <a:pt x="387" y="123"/>
                    <a:pt x="372" y="106"/>
                    <a:pt x="360" y="90"/>
                  </a:cubicBezTo>
                  <a:cubicBezTo>
                    <a:pt x="341" y="63"/>
                    <a:pt x="314" y="11"/>
                    <a:pt x="273" y="30"/>
                  </a:cubicBezTo>
                  <a:cubicBezTo>
                    <a:pt x="259" y="36"/>
                    <a:pt x="249" y="50"/>
                    <a:pt x="241" y="63"/>
                  </a:cubicBezTo>
                  <a:cubicBezTo>
                    <a:pt x="233" y="77"/>
                    <a:pt x="226" y="93"/>
                    <a:pt x="211" y="101"/>
                  </a:cubicBezTo>
                  <a:cubicBezTo>
                    <a:pt x="191" y="112"/>
                    <a:pt x="167" y="100"/>
                    <a:pt x="152" y="85"/>
                  </a:cubicBezTo>
                  <a:cubicBezTo>
                    <a:pt x="145" y="77"/>
                    <a:pt x="139" y="69"/>
                    <a:pt x="134" y="60"/>
                  </a:cubicBezTo>
                  <a:cubicBezTo>
                    <a:pt x="129" y="52"/>
                    <a:pt x="125" y="43"/>
                    <a:pt x="120" y="36"/>
                  </a:cubicBezTo>
                  <a:cubicBezTo>
                    <a:pt x="109" y="22"/>
                    <a:pt x="85" y="11"/>
                    <a:pt x="67" y="16"/>
                  </a:cubicBezTo>
                  <a:cubicBezTo>
                    <a:pt x="47" y="22"/>
                    <a:pt x="30" y="39"/>
                    <a:pt x="17" y="55"/>
                  </a:cubicBezTo>
                  <a:cubicBezTo>
                    <a:pt x="11" y="63"/>
                    <a:pt x="5" y="72"/>
                    <a:pt x="1" y="82"/>
                  </a:cubicBezTo>
                  <a:cubicBezTo>
                    <a:pt x="0" y="84"/>
                    <a:pt x="4" y="86"/>
                    <a:pt x="5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8D19298-74FD-4C58-9D1C-D5AD5B7E0A4C}"/>
              </a:ext>
            </a:extLst>
          </p:cNvPr>
          <p:cNvCxnSpPr>
            <a:cxnSpLocks/>
          </p:cNvCxnSpPr>
          <p:nvPr userDrawn="1"/>
        </p:nvCxnSpPr>
        <p:spPr>
          <a:xfrm>
            <a:off x="1101553" y="1717675"/>
            <a:ext cx="514367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F8F73507-C0FD-405A-80C6-BE89DBD4301F}"/>
              </a:ext>
            </a:extLst>
          </p:cNvPr>
          <p:cNvCxnSpPr>
            <a:cxnSpLocks/>
          </p:cNvCxnSpPr>
          <p:nvPr userDrawn="1"/>
        </p:nvCxnSpPr>
        <p:spPr>
          <a:xfrm>
            <a:off x="1101553" y="4532313"/>
            <a:ext cx="514367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íśḻíďe">
            <a:extLst>
              <a:ext uri="{FF2B5EF4-FFF2-40B4-BE49-F238E27FC236}">
                <a16:creationId xmlns:a16="http://schemas.microsoft.com/office/drawing/2014/main" id="{1912F8CD-37BF-4270-9B43-6A4D22DE32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t="-43287" b="-432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itle 19"/>
          <p:cNvSpPr>
            <a:spLocks noGrp="1"/>
          </p:cNvSpPr>
          <p:nvPr userDrawn="1">
            <p:ph type="title"/>
          </p:nvPr>
        </p:nvSpPr>
        <p:spPr>
          <a:xfrm>
            <a:off x="5198731" y="268058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idx="1"/>
          </p:nvPr>
        </p:nvSpPr>
        <p:spPr>
          <a:xfrm>
            <a:off x="5199847" y="357593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979" name="组合 978">
            <a:extLst>
              <a:ext uri="{FF2B5EF4-FFF2-40B4-BE49-F238E27FC236}">
                <a16:creationId xmlns:a16="http://schemas.microsoft.com/office/drawing/2014/main" id="{00A909DE-2D61-4633-8D9D-8F57F155E714}"/>
              </a:ext>
            </a:extLst>
          </p:cNvPr>
          <p:cNvGrpSpPr/>
          <p:nvPr userDrawn="1"/>
        </p:nvGrpSpPr>
        <p:grpSpPr>
          <a:xfrm>
            <a:off x="1408211" y="1643273"/>
            <a:ext cx="3657125" cy="3299705"/>
            <a:chOff x="6230938" y="946150"/>
            <a:chExt cx="6091237" cy="5495925"/>
          </a:xfrm>
        </p:grpSpPr>
        <p:sp>
          <p:nvSpPr>
            <p:cNvPr id="980" name="íṡliḋé">
              <a:extLst>
                <a:ext uri="{FF2B5EF4-FFF2-40B4-BE49-F238E27FC236}">
                  <a16:creationId xmlns:a16="http://schemas.microsoft.com/office/drawing/2014/main" id="{BE4C8C24-C54E-4377-BC48-DC4A46C2B9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12413" y="2630488"/>
              <a:ext cx="280988" cy="407988"/>
            </a:xfrm>
            <a:custGeom>
              <a:avLst/>
              <a:gdLst>
                <a:gd name="T0" fmla="*/ 31 w 85"/>
                <a:gd name="T1" fmla="*/ 69 h 124"/>
                <a:gd name="T2" fmla="*/ 42 w 85"/>
                <a:gd name="T3" fmla="*/ 124 h 124"/>
                <a:gd name="T4" fmla="*/ 51 w 85"/>
                <a:gd name="T5" fmla="*/ 71 h 124"/>
                <a:gd name="T6" fmla="*/ 85 w 85"/>
                <a:gd name="T7" fmla="*/ 63 h 124"/>
                <a:gd name="T8" fmla="*/ 52 w 85"/>
                <a:gd name="T9" fmla="*/ 52 h 124"/>
                <a:gd name="T10" fmla="*/ 42 w 85"/>
                <a:gd name="T11" fmla="*/ 0 h 124"/>
                <a:gd name="T12" fmla="*/ 33 w 85"/>
                <a:gd name="T13" fmla="*/ 51 h 124"/>
                <a:gd name="T14" fmla="*/ 1 w 85"/>
                <a:gd name="T15" fmla="*/ 60 h 124"/>
                <a:gd name="T16" fmla="*/ 31 w 85"/>
                <a:gd name="T17" fmla="*/ 6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24">
                  <a:moveTo>
                    <a:pt x="31" y="69"/>
                  </a:moveTo>
                  <a:cubicBezTo>
                    <a:pt x="31" y="69"/>
                    <a:pt x="37" y="124"/>
                    <a:pt x="42" y="124"/>
                  </a:cubicBezTo>
                  <a:cubicBezTo>
                    <a:pt x="46" y="124"/>
                    <a:pt x="51" y="71"/>
                    <a:pt x="51" y="71"/>
                  </a:cubicBezTo>
                  <a:cubicBezTo>
                    <a:pt x="51" y="71"/>
                    <a:pt x="85" y="66"/>
                    <a:pt x="85" y="63"/>
                  </a:cubicBezTo>
                  <a:cubicBezTo>
                    <a:pt x="85" y="60"/>
                    <a:pt x="52" y="52"/>
                    <a:pt x="52" y="52"/>
                  </a:cubicBezTo>
                  <a:cubicBezTo>
                    <a:pt x="52" y="52"/>
                    <a:pt x="46" y="0"/>
                    <a:pt x="42" y="0"/>
                  </a:cubicBezTo>
                  <a:cubicBezTo>
                    <a:pt x="39" y="0"/>
                    <a:pt x="33" y="51"/>
                    <a:pt x="33" y="51"/>
                  </a:cubicBezTo>
                  <a:cubicBezTo>
                    <a:pt x="33" y="51"/>
                    <a:pt x="1" y="57"/>
                    <a:pt x="1" y="60"/>
                  </a:cubicBezTo>
                  <a:cubicBezTo>
                    <a:pt x="0" y="63"/>
                    <a:pt x="31" y="69"/>
                    <a:pt x="31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" name="îşlíḋê">
              <a:extLst>
                <a:ext uri="{FF2B5EF4-FFF2-40B4-BE49-F238E27FC236}">
                  <a16:creationId xmlns:a16="http://schemas.microsoft.com/office/drawing/2014/main" id="{79623B27-83AA-449A-BA29-DDDFE517A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3975" y="3032125"/>
              <a:ext cx="152400" cy="223838"/>
            </a:xfrm>
            <a:custGeom>
              <a:avLst/>
              <a:gdLst>
                <a:gd name="T0" fmla="*/ 17 w 46"/>
                <a:gd name="T1" fmla="*/ 37 h 68"/>
                <a:gd name="T2" fmla="*/ 22 w 46"/>
                <a:gd name="T3" fmla="*/ 67 h 68"/>
                <a:gd name="T4" fmla="*/ 27 w 46"/>
                <a:gd name="T5" fmla="*/ 38 h 68"/>
                <a:gd name="T6" fmla="*/ 46 w 46"/>
                <a:gd name="T7" fmla="*/ 34 h 68"/>
                <a:gd name="T8" fmla="*/ 28 w 46"/>
                <a:gd name="T9" fmla="*/ 28 h 68"/>
                <a:gd name="T10" fmla="*/ 23 w 46"/>
                <a:gd name="T11" fmla="*/ 0 h 68"/>
                <a:gd name="T12" fmla="*/ 18 w 46"/>
                <a:gd name="T13" fmla="*/ 28 h 68"/>
                <a:gd name="T14" fmla="*/ 0 w 46"/>
                <a:gd name="T15" fmla="*/ 33 h 68"/>
                <a:gd name="T16" fmla="*/ 17 w 46"/>
                <a:gd name="T17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68">
                  <a:moveTo>
                    <a:pt x="17" y="37"/>
                  </a:moveTo>
                  <a:cubicBezTo>
                    <a:pt x="17" y="37"/>
                    <a:pt x="20" y="67"/>
                    <a:pt x="22" y="67"/>
                  </a:cubicBezTo>
                  <a:cubicBezTo>
                    <a:pt x="25" y="68"/>
                    <a:pt x="27" y="38"/>
                    <a:pt x="27" y="38"/>
                  </a:cubicBezTo>
                  <a:cubicBezTo>
                    <a:pt x="27" y="38"/>
                    <a:pt x="46" y="36"/>
                    <a:pt x="46" y="34"/>
                  </a:cubicBezTo>
                  <a:cubicBezTo>
                    <a:pt x="46" y="33"/>
                    <a:pt x="28" y="28"/>
                    <a:pt x="28" y="28"/>
                  </a:cubicBezTo>
                  <a:cubicBezTo>
                    <a:pt x="28" y="28"/>
                    <a:pt x="25" y="0"/>
                    <a:pt x="23" y="0"/>
                  </a:cubicBezTo>
                  <a:cubicBezTo>
                    <a:pt x="21" y="0"/>
                    <a:pt x="18" y="28"/>
                    <a:pt x="18" y="28"/>
                  </a:cubicBezTo>
                  <a:cubicBezTo>
                    <a:pt x="18" y="28"/>
                    <a:pt x="0" y="31"/>
                    <a:pt x="0" y="33"/>
                  </a:cubicBezTo>
                  <a:cubicBezTo>
                    <a:pt x="0" y="34"/>
                    <a:pt x="17" y="37"/>
                    <a:pt x="17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" name="îŝlíḑê">
              <a:extLst>
                <a:ext uri="{FF2B5EF4-FFF2-40B4-BE49-F238E27FC236}">
                  <a16:creationId xmlns:a16="http://schemas.microsoft.com/office/drawing/2014/main" id="{2F50E5B4-7DEE-4DC7-B75B-E92FCE64FC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1588" y="2774950"/>
              <a:ext cx="109538" cy="6350"/>
            </a:xfrm>
            <a:custGeom>
              <a:avLst/>
              <a:gdLst>
                <a:gd name="T0" fmla="*/ 1 w 33"/>
                <a:gd name="T1" fmla="*/ 2 h 2"/>
                <a:gd name="T2" fmla="*/ 32 w 33"/>
                <a:gd name="T3" fmla="*/ 2 h 2"/>
                <a:gd name="T4" fmla="*/ 32 w 33"/>
                <a:gd name="T5" fmla="*/ 0 h 2"/>
                <a:gd name="T6" fmla="*/ 1 w 33"/>
                <a:gd name="T7" fmla="*/ 0 h 2"/>
                <a:gd name="T8" fmla="*/ 1 w 3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">
                  <a:moveTo>
                    <a:pt x="1" y="2"/>
                  </a:moveTo>
                  <a:cubicBezTo>
                    <a:pt x="11" y="2"/>
                    <a:pt x="21" y="2"/>
                    <a:pt x="32" y="2"/>
                  </a:cubicBezTo>
                  <a:cubicBezTo>
                    <a:pt x="33" y="2"/>
                    <a:pt x="33" y="0"/>
                    <a:pt x="32" y="0"/>
                  </a:cubicBezTo>
                  <a:cubicBezTo>
                    <a:pt x="21" y="0"/>
                    <a:pt x="11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" name="îSļïḑê">
              <a:extLst>
                <a:ext uri="{FF2B5EF4-FFF2-40B4-BE49-F238E27FC236}">
                  <a16:creationId xmlns:a16="http://schemas.microsoft.com/office/drawing/2014/main" id="{09272AF7-6A60-4F24-8FAF-5F5EAFBE2E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0800" y="2713038"/>
              <a:ext cx="7938" cy="153988"/>
            </a:xfrm>
            <a:custGeom>
              <a:avLst/>
              <a:gdLst>
                <a:gd name="T0" fmla="*/ 0 w 2"/>
                <a:gd name="T1" fmla="*/ 2 h 47"/>
                <a:gd name="T2" fmla="*/ 0 w 2"/>
                <a:gd name="T3" fmla="*/ 46 h 47"/>
                <a:gd name="T4" fmla="*/ 2 w 2"/>
                <a:gd name="T5" fmla="*/ 46 h 47"/>
                <a:gd name="T6" fmla="*/ 2 w 2"/>
                <a:gd name="T7" fmla="*/ 2 h 47"/>
                <a:gd name="T8" fmla="*/ 0 w 2"/>
                <a:gd name="T9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7">
                  <a:moveTo>
                    <a:pt x="0" y="2"/>
                  </a:moveTo>
                  <a:cubicBezTo>
                    <a:pt x="0" y="16"/>
                    <a:pt x="0" y="31"/>
                    <a:pt x="0" y="46"/>
                  </a:cubicBezTo>
                  <a:cubicBezTo>
                    <a:pt x="0" y="47"/>
                    <a:pt x="2" y="47"/>
                    <a:pt x="2" y="46"/>
                  </a:cubicBezTo>
                  <a:cubicBezTo>
                    <a:pt x="2" y="31"/>
                    <a:pt x="2" y="16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" name="ïṥḷïḑè">
              <a:extLst>
                <a:ext uri="{FF2B5EF4-FFF2-40B4-BE49-F238E27FC236}">
                  <a16:creationId xmlns:a16="http://schemas.microsoft.com/office/drawing/2014/main" id="{7CEE19F3-3F42-446A-BC63-0AA71A93AA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025" y="4943475"/>
              <a:ext cx="112713" cy="6350"/>
            </a:xfrm>
            <a:custGeom>
              <a:avLst/>
              <a:gdLst>
                <a:gd name="T0" fmla="*/ 2 w 34"/>
                <a:gd name="T1" fmla="*/ 2 h 2"/>
                <a:gd name="T2" fmla="*/ 33 w 34"/>
                <a:gd name="T3" fmla="*/ 2 h 2"/>
                <a:gd name="T4" fmla="*/ 33 w 34"/>
                <a:gd name="T5" fmla="*/ 0 h 2"/>
                <a:gd name="T6" fmla="*/ 2 w 34"/>
                <a:gd name="T7" fmla="*/ 0 h 2"/>
                <a:gd name="T8" fmla="*/ 2 w 3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">
                  <a:moveTo>
                    <a:pt x="2" y="2"/>
                  </a:moveTo>
                  <a:cubicBezTo>
                    <a:pt x="12" y="2"/>
                    <a:pt x="22" y="2"/>
                    <a:pt x="33" y="2"/>
                  </a:cubicBezTo>
                  <a:cubicBezTo>
                    <a:pt x="34" y="2"/>
                    <a:pt x="34" y="0"/>
                    <a:pt x="33" y="0"/>
                  </a:cubicBezTo>
                  <a:cubicBezTo>
                    <a:pt x="22" y="0"/>
                    <a:pt x="12" y="0"/>
                    <a:pt x="2" y="0"/>
                  </a:cubicBezTo>
                  <a:cubicBezTo>
                    <a:pt x="0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" name="ïsľïḋè">
              <a:extLst>
                <a:ext uri="{FF2B5EF4-FFF2-40B4-BE49-F238E27FC236}">
                  <a16:creationId xmlns:a16="http://schemas.microsoft.com/office/drawing/2014/main" id="{3CD9ACD0-A89D-4858-A298-FE8807A50D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2413" y="4879975"/>
              <a:ext cx="6350" cy="152400"/>
            </a:xfrm>
            <a:custGeom>
              <a:avLst/>
              <a:gdLst>
                <a:gd name="T0" fmla="*/ 0 w 2"/>
                <a:gd name="T1" fmla="*/ 1 h 46"/>
                <a:gd name="T2" fmla="*/ 0 w 2"/>
                <a:gd name="T3" fmla="*/ 45 h 46"/>
                <a:gd name="T4" fmla="*/ 2 w 2"/>
                <a:gd name="T5" fmla="*/ 45 h 46"/>
                <a:gd name="T6" fmla="*/ 2 w 2"/>
                <a:gd name="T7" fmla="*/ 1 h 46"/>
                <a:gd name="T8" fmla="*/ 0 w 2"/>
                <a:gd name="T9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6">
                  <a:moveTo>
                    <a:pt x="0" y="1"/>
                  </a:moveTo>
                  <a:cubicBezTo>
                    <a:pt x="0" y="16"/>
                    <a:pt x="0" y="30"/>
                    <a:pt x="0" y="45"/>
                  </a:cubicBezTo>
                  <a:cubicBezTo>
                    <a:pt x="0" y="46"/>
                    <a:pt x="2" y="46"/>
                    <a:pt x="2" y="45"/>
                  </a:cubicBezTo>
                  <a:cubicBezTo>
                    <a:pt x="2" y="30"/>
                    <a:pt x="2" y="16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" name="ïṥľîďé">
              <a:extLst>
                <a:ext uri="{FF2B5EF4-FFF2-40B4-BE49-F238E27FC236}">
                  <a16:creationId xmlns:a16="http://schemas.microsoft.com/office/drawing/2014/main" id="{46DCA518-E9BD-4FB3-83CC-EE5FEE86B1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6775" y="2495550"/>
              <a:ext cx="111125" cy="6350"/>
            </a:xfrm>
            <a:custGeom>
              <a:avLst/>
              <a:gdLst>
                <a:gd name="T0" fmla="*/ 2 w 34"/>
                <a:gd name="T1" fmla="*/ 2 h 2"/>
                <a:gd name="T2" fmla="*/ 33 w 34"/>
                <a:gd name="T3" fmla="*/ 2 h 2"/>
                <a:gd name="T4" fmla="*/ 33 w 34"/>
                <a:gd name="T5" fmla="*/ 0 h 2"/>
                <a:gd name="T6" fmla="*/ 2 w 34"/>
                <a:gd name="T7" fmla="*/ 0 h 2"/>
                <a:gd name="T8" fmla="*/ 2 w 3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">
                  <a:moveTo>
                    <a:pt x="2" y="2"/>
                  </a:moveTo>
                  <a:cubicBezTo>
                    <a:pt x="12" y="2"/>
                    <a:pt x="22" y="2"/>
                    <a:pt x="33" y="2"/>
                  </a:cubicBezTo>
                  <a:cubicBezTo>
                    <a:pt x="34" y="2"/>
                    <a:pt x="34" y="0"/>
                    <a:pt x="33" y="0"/>
                  </a:cubicBezTo>
                  <a:cubicBezTo>
                    <a:pt x="22" y="0"/>
                    <a:pt x="12" y="0"/>
                    <a:pt x="2" y="0"/>
                  </a:cubicBezTo>
                  <a:cubicBezTo>
                    <a:pt x="0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" name="íṩḷîḍe">
              <a:extLst>
                <a:ext uri="{FF2B5EF4-FFF2-40B4-BE49-F238E27FC236}">
                  <a16:creationId xmlns:a16="http://schemas.microsoft.com/office/drawing/2014/main" id="{6910E172-10F5-472B-AD62-6949EBC1E7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39163" y="2432050"/>
              <a:ext cx="6350" cy="155575"/>
            </a:xfrm>
            <a:custGeom>
              <a:avLst/>
              <a:gdLst>
                <a:gd name="T0" fmla="*/ 0 w 2"/>
                <a:gd name="T1" fmla="*/ 1 h 47"/>
                <a:gd name="T2" fmla="*/ 0 w 2"/>
                <a:gd name="T3" fmla="*/ 45 h 47"/>
                <a:gd name="T4" fmla="*/ 2 w 2"/>
                <a:gd name="T5" fmla="*/ 45 h 47"/>
                <a:gd name="T6" fmla="*/ 2 w 2"/>
                <a:gd name="T7" fmla="*/ 1 h 47"/>
                <a:gd name="T8" fmla="*/ 0 w 2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7">
                  <a:moveTo>
                    <a:pt x="0" y="1"/>
                  </a:moveTo>
                  <a:cubicBezTo>
                    <a:pt x="0" y="16"/>
                    <a:pt x="0" y="31"/>
                    <a:pt x="0" y="45"/>
                  </a:cubicBezTo>
                  <a:cubicBezTo>
                    <a:pt x="0" y="47"/>
                    <a:pt x="2" y="47"/>
                    <a:pt x="2" y="45"/>
                  </a:cubicBezTo>
                  <a:cubicBezTo>
                    <a:pt x="2" y="31"/>
                    <a:pt x="2" y="16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" name="işḷiḓê">
              <a:extLst>
                <a:ext uri="{FF2B5EF4-FFF2-40B4-BE49-F238E27FC236}">
                  <a16:creationId xmlns:a16="http://schemas.microsoft.com/office/drawing/2014/main" id="{A9FC08CD-36EF-4038-AA83-46DD255850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4225" y="4389438"/>
              <a:ext cx="107950" cy="6350"/>
            </a:xfrm>
            <a:custGeom>
              <a:avLst/>
              <a:gdLst>
                <a:gd name="T0" fmla="*/ 1 w 33"/>
                <a:gd name="T1" fmla="*/ 2 h 2"/>
                <a:gd name="T2" fmla="*/ 32 w 33"/>
                <a:gd name="T3" fmla="*/ 2 h 2"/>
                <a:gd name="T4" fmla="*/ 32 w 33"/>
                <a:gd name="T5" fmla="*/ 0 h 2"/>
                <a:gd name="T6" fmla="*/ 1 w 33"/>
                <a:gd name="T7" fmla="*/ 0 h 2"/>
                <a:gd name="T8" fmla="*/ 1 w 3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">
                  <a:moveTo>
                    <a:pt x="1" y="2"/>
                  </a:moveTo>
                  <a:cubicBezTo>
                    <a:pt x="11" y="2"/>
                    <a:pt x="22" y="2"/>
                    <a:pt x="32" y="2"/>
                  </a:cubicBezTo>
                  <a:cubicBezTo>
                    <a:pt x="33" y="2"/>
                    <a:pt x="33" y="0"/>
                    <a:pt x="32" y="0"/>
                  </a:cubicBezTo>
                  <a:cubicBezTo>
                    <a:pt x="22" y="0"/>
                    <a:pt x="11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" name="íṣḷídé">
              <a:extLst>
                <a:ext uri="{FF2B5EF4-FFF2-40B4-BE49-F238E27FC236}">
                  <a16:creationId xmlns:a16="http://schemas.microsoft.com/office/drawing/2014/main" id="{68419677-CF4C-4AA3-BFE1-82AD60E736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66613" y="4327525"/>
              <a:ext cx="6350" cy="153988"/>
            </a:xfrm>
            <a:custGeom>
              <a:avLst/>
              <a:gdLst>
                <a:gd name="T0" fmla="*/ 0 w 2"/>
                <a:gd name="T1" fmla="*/ 1 h 47"/>
                <a:gd name="T2" fmla="*/ 0 w 2"/>
                <a:gd name="T3" fmla="*/ 45 h 47"/>
                <a:gd name="T4" fmla="*/ 2 w 2"/>
                <a:gd name="T5" fmla="*/ 45 h 47"/>
                <a:gd name="T6" fmla="*/ 2 w 2"/>
                <a:gd name="T7" fmla="*/ 1 h 47"/>
                <a:gd name="T8" fmla="*/ 0 w 2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7">
                  <a:moveTo>
                    <a:pt x="0" y="1"/>
                  </a:moveTo>
                  <a:cubicBezTo>
                    <a:pt x="0" y="16"/>
                    <a:pt x="0" y="31"/>
                    <a:pt x="0" y="45"/>
                  </a:cubicBezTo>
                  <a:cubicBezTo>
                    <a:pt x="0" y="47"/>
                    <a:pt x="2" y="47"/>
                    <a:pt x="2" y="45"/>
                  </a:cubicBezTo>
                  <a:cubicBezTo>
                    <a:pt x="2" y="31"/>
                    <a:pt x="2" y="16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" name="ïṣľïḑe">
              <a:extLst>
                <a:ext uri="{FF2B5EF4-FFF2-40B4-BE49-F238E27FC236}">
                  <a16:creationId xmlns:a16="http://schemas.microsoft.com/office/drawing/2014/main" id="{CC06BE66-1127-4636-8AC5-FA21230E69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75913" y="4122738"/>
              <a:ext cx="801688" cy="1182688"/>
            </a:xfrm>
            <a:custGeom>
              <a:avLst/>
              <a:gdLst>
                <a:gd name="T0" fmla="*/ 0 w 243"/>
                <a:gd name="T1" fmla="*/ 305 h 359"/>
                <a:gd name="T2" fmla="*/ 102 w 243"/>
                <a:gd name="T3" fmla="*/ 95 h 359"/>
                <a:gd name="T4" fmla="*/ 225 w 243"/>
                <a:gd name="T5" fmla="*/ 116 h 359"/>
                <a:gd name="T6" fmla="*/ 126 w 243"/>
                <a:gd name="T7" fmla="*/ 310 h 359"/>
                <a:gd name="T8" fmla="*/ 0 w 243"/>
                <a:gd name="T9" fmla="*/ 30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59">
                  <a:moveTo>
                    <a:pt x="0" y="305"/>
                  </a:moveTo>
                  <a:cubicBezTo>
                    <a:pt x="0" y="305"/>
                    <a:pt x="61" y="190"/>
                    <a:pt x="102" y="95"/>
                  </a:cubicBezTo>
                  <a:cubicBezTo>
                    <a:pt x="143" y="0"/>
                    <a:pt x="243" y="49"/>
                    <a:pt x="225" y="116"/>
                  </a:cubicBezTo>
                  <a:cubicBezTo>
                    <a:pt x="206" y="182"/>
                    <a:pt x="163" y="262"/>
                    <a:pt x="126" y="310"/>
                  </a:cubicBezTo>
                  <a:cubicBezTo>
                    <a:pt x="90" y="359"/>
                    <a:pt x="0" y="305"/>
                    <a:pt x="0" y="305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" name="íṧľiḑe">
              <a:extLst>
                <a:ext uri="{FF2B5EF4-FFF2-40B4-BE49-F238E27FC236}">
                  <a16:creationId xmlns:a16="http://schemas.microsoft.com/office/drawing/2014/main" id="{F0DF6196-FFBB-4F72-9E06-86EBABB215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15600" y="4441825"/>
              <a:ext cx="563563" cy="623888"/>
            </a:xfrm>
            <a:custGeom>
              <a:avLst/>
              <a:gdLst>
                <a:gd name="T0" fmla="*/ 127 w 171"/>
                <a:gd name="T1" fmla="*/ 0 h 189"/>
                <a:gd name="T2" fmla="*/ 87 w 171"/>
                <a:gd name="T3" fmla="*/ 9 h 189"/>
                <a:gd name="T4" fmla="*/ 0 w 171"/>
                <a:gd name="T5" fmla="*/ 189 h 189"/>
                <a:gd name="T6" fmla="*/ 25 w 171"/>
                <a:gd name="T7" fmla="*/ 178 h 189"/>
                <a:gd name="T8" fmla="*/ 148 w 171"/>
                <a:gd name="T9" fmla="*/ 158 h 189"/>
                <a:gd name="T10" fmla="*/ 171 w 171"/>
                <a:gd name="T11" fmla="*/ 115 h 189"/>
                <a:gd name="T12" fmla="*/ 150 w 171"/>
                <a:gd name="T13" fmla="*/ 84 h 189"/>
                <a:gd name="T14" fmla="*/ 127 w 171"/>
                <a:gd name="T1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189">
                  <a:moveTo>
                    <a:pt x="127" y="0"/>
                  </a:moveTo>
                  <a:cubicBezTo>
                    <a:pt x="114" y="4"/>
                    <a:pt x="100" y="7"/>
                    <a:pt x="87" y="9"/>
                  </a:cubicBezTo>
                  <a:cubicBezTo>
                    <a:pt x="57" y="78"/>
                    <a:pt x="18" y="154"/>
                    <a:pt x="0" y="189"/>
                  </a:cubicBezTo>
                  <a:cubicBezTo>
                    <a:pt x="8" y="185"/>
                    <a:pt x="16" y="182"/>
                    <a:pt x="25" y="178"/>
                  </a:cubicBezTo>
                  <a:cubicBezTo>
                    <a:pt x="25" y="178"/>
                    <a:pt x="82" y="162"/>
                    <a:pt x="148" y="158"/>
                  </a:cubicBezTo>
                  <a:cubicBezTo>
                    <a:pt x="156" y="144"/>
                    <a:pt x="164" y="130"/>
                    <a:pt x="171" y="115"/>
                  </a:cubicBezTo>
                  <a:cubicBezTo>
                    <a:pt x="166" y="106"/>
                    <a:pt x="159" y="96"/>
                    <a:pt x="150" y="84"/>
                  </a:cubicBezTo>
                  <a:cubicBezTo>
                    <a:pt x="119" y="46"/>
                    <a:pt x="127" y="0"/>
                    <a:pt x="127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" name="íš1iḍe">
              <a:extLst>
                <a:ext uri="{FF2B5EF4-FFF2-40B4-BE49-F238E27FC236}">
                  <a16:creationId xmlns:a16="http://schemas.microsoft.com/office/drawing/2014/main" id="{B20D8F47-D074-46BD-A123-2ECC8E52E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04488" y="4471988"/>
              <a:ext cx="577850" cy="600075"/>
            </a:xfrm>
            <a:custGeom>
              <a:avLst/>
              <a:gdLst>
                <a:gd name="T0" fmla="*/ 174 w 175"/>
                <a:gd name="T1" fmla="*/ 106 h 182"/>
                <a:gd name="T2" fmla="*/ 151 w 175"/>
                <a:gd name="T3" fmla="*/ 149 h 182"/>
                <a:gd name="T4" fmla="*/ 154 w 175"/>
                <a:gd name="T5" fmla="*/ 148 h 182"/>
                <a:gd name="T6" fmla="*/ 175 w 175"/>
                <a:gd name="T7" fmla="*/ 109 h 182"/>
                <a:gd name="T8" fmla="*/ 174 w 175"/>
                <a:gd name="T9" fmla="*/ 106 h 182"/>
                <a:gd name="T10" fmla="*/ 90 w 175"/>
                <a:gd name="T11" fmla="*/ 0 h 182"/>
                <a:gd name="T12" fmla="*/ 88 w 175"/>
                <a:gd name="T13" fmla="*/ 1 h 182"/>
                <a:gd name="T14" fmla="*/ 0 w 175"/>
                <a:gd name="T15" fmla="*/ 182 h 182"/>
                <a:gd name="T16" fmla="*/ 3 w 175"/>
                <a:gd name="T17" fmla="*/ 180 h 182"/>
                <a:gd name="T18" fmla="*/ 90 w 175"/>
                <a:gd name="T1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82">
                  <a:moveTo>
                    <a:pt x="174" y="106"/>
                  </a:moveTo>
                  <a:cubicBezTo>
                    <a:pt x="167" y="121"/>
                    <a:pt x="159" y="135"/>
                    <a:pt x="151" y="149"/>
                  </a:cubicBezTo>
                  <a:cubicBezTo>
                    <a:pt x="152" y="149"/>
                    <a:pt x="153" y="148"/>
                    <a:pt x="154" y="148"/>
                  </a:cubicBezTo>
                  <a:cubicBezTo>
                    <a:pt x="161" y="136"/>
                    <a:pt x="169" y="122"/>
                    <a:pt x="175" y="109"/>
                  </a:cubicBezTo>
                  <a:cubicBezTo>
                    <a:pt x="175" y="108"/>
                    <a:pt x="175" y="107"/>
                    <a:pt x="174" y="106"/>
                  </a:cubicBezTo>
                  <a:moveTo>
                    <a:pt x="90" y="0"/>
                  </a:moveTo>
                  <a:cubicBezTo>
                    <a:pt x="89" y="1"/>
                    <a:pt x="88" y="1"/>
                    <a:pt x="88" y="1"/>
                  </a:cubicBezTo>
                  <a:cubicBezTo>
                    <a:pt x="57" y="71"/>
                    <a:pt x="17" y="149"/>
                    <a:pt x="0" y="182"/>
                  </a:cubicBezTo>
                  <a:cubicBezTo>
                    <a:pt x="1" y="182"/>
                    <a:pt x="2" y="181"/>
                    <a:pt x="3" y="180"/>
                  </a:cubicBezTo>
                  <a:cubicBezTo>
                    <a:pt x="21" y="145"/>
                    <a:pt x="60" y="69"/>
                    <a:pt x="90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" name="iś1îďé">
              <a:extLst>
                <a:ext uri="{FF2B5EF4-FFF2-40B4-BE49-F238E27FC236}">
                  <a16:creationId xmlns:a16="http://schemas.microsoft.com/office/drawing/2014/main" id="{2CC51900-4D45-477C-A81F-FE7BFACDB5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7788" y="4940300"/>
              <a:ext cx="1382713" cy="1127125"/>
            </a:xfrm>
            <a:custGeom>
              <a:avLst/>
              <a:gdLst>
                <a:gd name="T0" fmla="*/ 295 w 419"/>
                <a:gd name="T1" fmla="*/ 6 h 342"/>
                <a:gd name="T2" fmla="*/ 109 w 419"/>
                <a:gd name="T3" fmla="*/ 27 h 342"/>
                <a:gd name="T4" fmla="*/ 50 w 419"/>
                <a:gd name="T5" fmla="*/ 62 h 342"/>
                <a:gd name="T6" fmla="*/ 1 w 419"/>
                <a:gd name="T7" fmla="*/ 152 h 342"/>
                <a:gd name="T8" fmla="*/ 1 w 419"/>
                <a:gd name="T9" fmla="*/ 192 h 342"/>
                <a:gd name="T10" fmla="*/ 60 w 419"/>
                <a:gd name="T11" fmla="*/ 342 h 342"/>
                <a:gd name="T12" fmla="*/ 419 w 419"/>
                <a:gd name="T13" fmla="*/ 96 h 342"/>
                <a:gd name="T14" fmla="*/ 295 w 419"/>
                <a:gd name="T15" fmla="*/ 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9" h="342">
                  <a:moveTo>
                    <a:pt x="295" y="6"/>
                  </a:moveTo>
                  <a:cubicBezTo>
                    <a:pt x="208" y="0"/>
                    <a:pt x="109" y="27"/>
                    <a:pt x="109" y="27"/>
                  </a:cubicBezTo>
                  <a:cubicBezTo>
                    <a:pt x="85" y="37"/>
                    <a:pt x="65" y="48"/>
                    <a:pt x="50" y="62"/>
                  </a:cubicBezTo>
                  <a:cubicBezTo>
                    <a:pt x="21" y="87"/>
                    <a:pt x="6" y="118"/>
                    <a:pt x="1" y="152"/>
                  </a:cubicBezTo>
                  <a:cubicBezTo>
                    <a:pt x="0" y="165"/>
                    <a:pt x="0" y="178"/>
                    <a:pt x="1" y="192"/>
                  </a:cubicBezTo>
                  <a:cubicBezTo>
                    <a:pt x="9" y="259"/>
                    <a:pt x="60" y="342"/>
                    <a:pt x="60" y="342"/>
                  </a:cubicBezTo>
                  <a:cubicBezTo>
                    <a:pt x="419" y="96"/>
                    <a:pt x="419" y="96"/>
                    <a:pt x="419" y="96"/>
                  </a:cubicBezTo>
                  <a:cubicBezTo>
                    <a:pt x="419" y="96"/>
                    <a:pt x="379" y="12"/>
                    <a:pt x="295" y="6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" name="îŝľíḍé">
              <a:extLst>
                <a:ext uri="{FF2B5EF4-FFF2-40B4-BE49-F238E27FC236}">
                  <a16:creationId xmlns:a16="http://schemas.microsoft.com/office/drawing/2014/main" id="{DDBC1B77-962E-49ED-89FC-AB604A38DF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80650" y="5151438"/>
              <a:ext cx="192088" cy="295275"/>
            </a:xfrm>
            <a:custGeom>
              <a:avLst/>
              <a:gdLst>
                <a:gd name="T0" fmla="*/ 38 w 58"/>
                <a:gd name="T1" fmla="*/ 0 h 90"/>
                <a:gd name="T2" fmla="*/ 0 w 58"/>
                <a:gd name="T3" fmla="*/ 52 h 90"/>
                <a:gd name="T4" fmla="*/ 11 w 58"/>
                <a:gd name="T5" fmla="*/ 90 h 90"/>
                <a:gd name="T6" fmla="*/ 45 w 58"/>
                <a:gd name="T7" fmla="*/ 63 h 90"/>
                <a:gd name="T8" fmla="*/ 45 w 58"/>
                <a:gd name="T9" fmla="*/ 63 h 90"/>
                <a:gd name="T10" fmla="*/ 58 w 58"/>
                <a:gd name="T11" fmla="*/ 26 h 90"/>
                <a:gd name="T12" fmla="*/ 55 w 58"/>
                <a:gd name="T13" fmla="*/ 13 h 90"/>
                <a:gd name="T14" fmla="*/ 48 w 58"/>
                <a:gd name="T15" fmla="*/ 4 h 90"/>
                <a:gd name="T16" fmla="*/ 38 w 5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0">
                  <a:moveTo>
                    <a:pt x="38" y="0"/>
                  </a:moveTo>
                  <a:cubicBezTo>
                    <a:pt x="20" y="16"/>
                    <a:pt x="8" y="33"/>
                    <a:pt x="0" y="52"/>
                  </a:cubicBezTo>
                  <a:cubicBezTo>
                    <a:pt x="4" y="65"/>
                    <a:pt x="8" y="77"/>
                    <a:pt x="11" y="90"/>
                  </a:cubicBezTo>
                  <a:cubicBezTo>
                    <a:pt x="23" y="86"/>
                    <a:pt x="36" y="77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4" y="51"/>
                    <a:pt x="58" y="37"/>
                    <a:pt x="58" y="26"/>
                  </a:cubicBezTo>
                  <a:cubicBezTo>
                    <a:pt x="58" y="21"/>
                    <a:pt x="57" y="17"/>
                    <a:pt x="55" y="13"/>
                  </a:cubicBezTo>
                  <a:cubicBezTo>
                    <a:pt x="54" y="9"/>
                    <a:pt x="51" y="6"/>
                    <a:pt x="48" y="4"/>
                  </a:cubicBezTo>
                  <a:cubicBezTo>
                    <a:pt x="45" y="2"/>
                    <a:pt x="42" y="0"/>
                    <a:pt x="38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" name="íṩľîḓè">
              <a:extLst>
                <a:ext uri="{FF2B5EF4-FFF2-40B4-BE49-F238E27FC236}">
                  <a16:creationId xmlns:a16="http://schemas.microsoft.com/office/drawing/2014/main" id="{FAF78D5A-E3AD-403B-9E50-DE6C91F191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77475" y="5137150"/>
              <a:ext cx="207963" cy="323850"/>
            </a:xfrm>
            <a:custGeom>
              <a:avLst/>
              <a:gdLst>
                <a:gd name="T0" fmla="*/ 40 w 63"/>
                <a:gd name="T1" fmla="*/ 0 h 98"/>
                <a:gd name="T2" fmla="*/ 38 w 63"/>
                <a:gd name="T3" fmla="*/ 2 h 98"/>
                <a:gd name="T4" fmla="*/ 0 w 63"/>
                <a:gd name="T5" fmla="*/ 53 h 98"/>
                <a:gd name="T6" fmla="*/ 1 w 63"/>
                <a:gd name="T7" fmla="*/ 56 h 98"/>
                <a:gd name="T8" fmla="*/ 39 w 63"/>
                <a:gd name="T9" fmla="*/ 4 h 98"/>
                <a:gd name="T10" fmla="*/ 49 w 63"/>
                <a:gd name="T11" fmla="*/ 8 h 98"/>
                <a:gd name="T12" fmla="*/ 56 w 63"/>
                <a:gd name="T13" fmla="*/ 17 h 98"/>
                <a:gd name="T14" fmla="*/ 59 w 63"/>
                <a:gd name="T15" fmla="*/ 30 h 98"/>
                <a:gd name="T16" fmla="*/ 46 w 63"/>
                <a:gd name="T17" fmla="*/ 67 h 98"/>
                <a:gd name="T18" fmla="*/ 46 w 63"/>
                <a:gd name="T19" fmla="*/ 67 h 98"/>
                <a:gd name="T20" fmla="*/ 12 w 63"/>
                <a:gd name="T21" fmla="*/ 94 h 98"/>
                <a:gd name="T22" fmla="*/ 14 w 63"/>
                <a:gd name="T23" fmla="*/ 98 h 98"/>
                <a:gd name="T24" fmla="*/ 50 w 63"/>
                <a:gd name="T25" fmla="*/ 70 h 98"/>
                <a:gd name="T26" fmla="*/ 50 w 63"/>
                <a:gd name="T27" fmla="*/ 70 h 98"/>
                <a:gd name="T28" fmla="*/ 63 w 63"/>
                <a:gd name="T29" fmla="*/ 30 h 98"/>
                <a:gd name="T30" fmla="*/ 61 w 63"/>
                <a:gd name="T31" fmla="*/ 15 h 98"/>
                <a:gd name="T32" fmla="*/ 52 w 63"/>
                <a:gd name="T33" fmla="*/ 4 h 98"/>
                <a:gd name="T34" fmla="*/ 40 w 63"/>
                <a:gd name="T3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98">
                  <a:moveTo>
                    <a:pt x="40" y="0"/>
                  </a:moveTo>
                  <a:cubicBezTo>
                    <a:pt x="39" y="1"/>
                    <a:pt x="39" y="1"/>
                    <a:pt x="38" y="2"/>
                  </a:cubicBezTo>
                  <a:cubicBezTo>
                    <a:pt x="21" y="17"/>
                    <a:pt x="8" y="34"/>
                    <a:pt x="0" y="53"/>
                  </a:cubicBezTo>
                  <a:cubicBezTo>
                    <a:pt x="0" y="54"/>
                    <a:pt x="1" y="55"/>
                    <a:pt x="1" y="56"/>
                  </a:cubicBezTo>
                  <a:cubicBezTo>
                    <a:pt x="9" y="37"/>
                    <a:pt x="21" y="20"/>
                    <a:pt x="39" y="4"/>
                  </a:cubicBezTo>
                  <a:cubicBezTo>
                    <a:pt x="43" y="4"/>
                    <a:pt x="46" y="6"/>
                    <a:pt x="49" y="8"/>
                  </a:cubicBezTo>
                  <a:cubicBezTo>
                    <a:pt x="52" y="10"/>
                    <a:pt x="55" y="13"/>
                    <a:pt x="56" y="17"/>
                  </a:cubicBezTo>
                  <a:cubicBezTo>
                    <a:pt x="58" y="21"/>
                    <a:pt x="59" y="25"/>
                    <a:pt x="59" y="30"/>
                  </a:cubicBezTo>
                  <a:cubicBezTo>
                    <a:pt x="59" y="41"/>
                    <a:pt x="55" y="55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7" y="81"/>
                    <a:pt x="24" y="90"/>
                    <a:pt x="12" y="94"/>
                  </a:cubicBezTo>
                  <a:cubicBezTo>
                    <a:pt x="13" y="95"/>
                    <a:pt x="13" y="96"/>
                    <a:pt x="14" y="98"/>
                  </a:cubicBezTo>
                  <a:cubicBezTo>
                    <a:pt x="26" y="94"/>
                    <a:pt x="40" y="84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9" y="56"/>
                    <a:pt x="63" y="42"/>
                    <a:pt x="63" y="30"/>
                  </a:cubicBezTo>
                  <a:cubicBezTo>
                    <a:pt x="63" y="25"/>
                    <a:pt x="62" y="19"/>
                    <a:pt x="61" y="15"/>
                  </a:cubicBezTo>
                  <a:cubicBezTo>
                    <a:pt x="59" y="11"/>
                    <a:pt x="56" y="7"/>
                    <a:pt x="52" y="4"/>
                  </a:cubicBezTo>
                  <a:cubicBezTo>
                    <a:pt x="48" y="2"/>
                    <a:pt x="44" y="0"/>
                    <a:pt x="40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" name="iṥḻîḋé">
              <a:extLst>
                <a:ext uri="{FF2B5EF4-FFF2-40B4-BE49-F238E27FC236}">
                  <a16:creationId xmlns:a16="http://schemas.microsoft.com/office/drawing/2014/main" id="{377E5A76-E97E-4B48-9166-AE080C66D2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31125" y="3549650"/>
              <a:ext cx="238125" cy="352425"/>
            </a:xfrm>
            <a:custGeom>
              <a:avLst/>
              <a:gdLst>
                <a:gd name="T0" fmla="*/ 20 w 72"/>
                <a:gd name="T1" fmla="*/ 0 h 107"/>
                <a:gd name="T2" fmla="*/ 41 w 72"/>
                <a:gd name="T3" fmla="*/ 40 h 107"/>
                <a:gd name="T4" fmla="*/ 43 w 72"/>
                <a:gd name="T5" fmla="*/ 107 h 107"/>
                <a:gd name="T6" fmla="*/ 20 w 72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07">
                  <a:moveTo>
                    <a:pt x="20" y="0"/>
                  </a:moveTo>
                  <a:cubicBezTo>
                    <a:pt x="20" y="0"/>
                    <a:pt x="28" y="26"/>
                    <a:pt x="41" y="40"/>
                  </a:cubicBezTo>
                  <a:cubicBezTo>
                    <a:pt x="53" y="53"/>
                    <a:pt x="72" y="74"/>
                    <a:pt x="43" y="107"/>
                  </a:cubicBezTo>
                  <a:cubicBezTo>
                    <a:pt x="43" y="107"/>
                    <a:pt x="0" y="76"/>
                    <a:pt x="20" y="0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" name="îşľîḓê">
              <a:extLst>
                <a:ext uri="{FF2B5EF4-FFF2-40B4-BE49-F238E27FC236}">
                  <a16:creationId xmlns:a16="http://schemas.microsoft.com/office/drawing/2014/main" id="{D4E55442-4371-4570-95EC-7D2A7853CB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3675" y="3605213"/>
              <a:ext cx="125413" cy="279400"/>
            </a:xfrm>
            <a:custGeom>
              <a:avLst/>
              <a:gdLst>
                <a:gd name="T0" fmla="*/ 28 w 38"/>
                <a:gd name="T1" fmla="*/ 74 h 85"/>
                <a:gd name="T2" fmla="*/ 17 w 38"/>
                <a:gd name="T3" fmla="*/ 51 h 85"/>
                <a:gd name="T4" fmla="*/ 23 w 38"/>
                <a:gd name="T5" fmla="*/ 31 h 85"/>
                <a:gd name="T6" fmla="*/ 28 w 38"/>
                <a:gd name="T7" fmla="*/ 74 h 85"/>
                <a:gd name="T8" fmla="*/ 2 w 38"/>
                <a:gd name="T9" fmla="*/ 0 h 85"/>
                <a:gd name="T10" fmla="*/ 0 w 38"/>
                <a:gd name="T11" fmla="*/ 31 h 85"/>
                <a:gd name="T12" fmla="*/ 0 w 38"/>
                <a:gd name="T13" fmla="*/ 32 h 85"/>
                <a:gd name="T14" fmla="*/ 0 w 38"/>
                <a:gd name="T15" fmla="*/ 32 h 85"/>
                <a:gd name="T16" fmla="*/ 13 w 38"/>
                <a:gd name="T17" fmla="*/ 73 h 85"/>
                <a:gd name="T18" fmla="*/ 17 w 38"/>
                <a:gd name="T19" fmla="*/ 78 h 85"/>
                <a:gd name="T20" fmla="*/ 17 w 38"/>
                <a:gd name="T21" fmla="*/ 78 h 85"/>
                <a:gd name="T22" fmla="*/ 17 w 38"/>
                <a:gd name="T23" fmla="*/ 78 h 85"/>
                <a:gd name="T24" fmla="*/ 17 w 38"/>
                <a:gd name="T25" fmla="*/ 78 h 85"/>
                <a:gd name="T26" fmla="*/ 22 w 38"/>
                <a:gd name="T27" fmla="*/ 85 h 85"/>
                <a:gd name="T28" fmla="*/ 33 w 38"/>
                <a:gd name="T29" fmla="*/ 56 h 85"/>
                <a:gd name="T30" fmla="*/ 16 w 38"/>
                <a:gd name="T31" fmla="*/ 23 h 85"/>
                <a:gd name="T32" fmla="*/ 2 w 38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85">
                  <a:moveTo>
                    <a:pt x="28" y="74"/>
                  </a:moveTo>
                  <a:cubicBezTo>
                    <a:pt x="22" y="70"/>
                    <a:pt x="18" y="61"/>
                    <a:pt x="17" y="51"/>
                  </a:cubicBezTo>
                  <a:cubicBezTo>
                    <a:pt x="17" y="43"/>
                    <a:pt x="19" y="36"/>
                    <a:pt x="23" y="31"/>
                  </a:cubicBezTo>
                  <a:cubicBezTo>
                    <a:pt x="31" y="41"/>
                    <a:pt x="38" y="55"/>
                    <a:pt x="28" y="74"/>
                  </a:cubicBezTo>
                  <a:moveTo>
                    <a:pt x="2" y="0"/>
                  </a:moveTo>
                  <a:cubicBezTo>
                    <a:pt x="1" y="11"/>
                    <a:pt x="0" y="21"/>
                    <a:pt x="0" y="31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59"/>
                    <a:pt x="6" y="65"/>
                    <a:pt x="13" y="73"/>
                  </a:cubicBezTo>
                  <a:cubicBezTo>
                    <a:pt x="14" y="75"/>
                    <a:pt x="16" y="76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9" y="80"/>
                    <a:pt x="20" y="83"/>
                    <a:pt x="22" y="85"/>
                  </a:cubicBezTo>
                  <a:cubicBezTo>
                    <a:pt x="30" y="74"/>
                    <a:pt x="33" y="64"/>
                    <a:pt x="33" y="56"/>
                  </a:cubicBezTo>
                  <a:cubicBezTo>
                    <a:pt x="33" y="42"/>
                    <a:pt x="23" y="31"/>
                    <a:pt x="16" y="23"/>
                  </a:cubicBezTo>
                  <a:cubicBezTo>
                    <a:pt x="10" y="17"/>
                    <a:pt x="5" y="8"/>
                    <a:pt x="2" y="0"/>
                  </a:cubicBezTo>
                </a:path>
              </a:pathLst>
            </a:custGeom>
            <a:solidFill>
              <a:srgbClr val="EB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" name="îślîḋé">
              <a:extLst>
                <a:ext uri="{FF2B5EF4-FFF2-40B4-BE49-F238E27FC236}">
                  <a16:creationId xmlns:a16="http://schemas.microsoft.com/office/drawing/2014/main" id="{1ABD7638-FB92-4A84-B8B4-08484BA113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9238" y="3706813"/>
              <a:ext cx="69850" cy="142875"/>
            </a:xfrm>
            <a:custGeom>
              <a:avLst/>
              <a:gdLst>
                <a:gd name="T0" fmla="*/ 6 w 21"/>
                <a:gd name="T1" fmla="*/ 0 h 43"/>
                <a:gd name="T2" fmla="*/ 0 w 21"/>
                <a:gd name="T3" fmla="*/ 20 h 43"/>
                <a:gd name="T4" fmla="*/ 11 w 21"/>
                <a:gd name="T5" fmla="*/ 43 h 43"/>
                <a:gd name="T6" fmla="*/ 6 w 21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6" y="0"/>
                  </a:moveTo>
                  <a:cubicBezTo>
                    <a:pt x="2" y="5"/>
                    <a:pt x="0" y="12"/>
                    <a:pt x="0" y="20"/>
                  </a:cubicBezTo>
                  <a:cubicBezTo>
                    <a:pt x="1" y="30"/>
                    <a:pt x="5" y="39"/>
                    <a:pt x="11" y="43"/>
                  </a:cubicBezTo>
                  <a:cubicBezTo>
                    <a:pt x="21" y="24"/>
                    <a:pt x="14" y="10"/>
                    <a:pt x="6" y="0"/>
                  </a:cubicBezTo>
                </a:path>
              </a:pathLst>
            </a:custGeom>
            <a:solidFill>
              <a:srgbClr val="F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" name="îṡḷïḍê">
              <a:extLst>
                <a:ext uri="{FF2B5EF4-FFF2-40B4-BE49-F238E27FC236}">
                  <a16:creationId xmlns:a16="http://schemas.microsoft.com/office/drawing/2014/main" id="{9693F76E-0ADD-4BEF-98FC-4334A68FFC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8375" y="946150"/>
              <a:ext cx="296863" cy="434975"/>
            </a:xfrm>
            <a:custGeom>
              <a:avLst/>
              <a:gdLst>
                <a:gd name="T0" fmla="*/ 37 w 90"/>
                <a:gd name="T1" fmla="*/ 76 h 132"/>
                <a:gd name="T2" fmla="*/ 62 w 90"/>
                <a:gd name="T3" fmla="*/ 131 h 132"/>
                <a:gd name="T4" fmla="*/ 59 w 90"/>
                <a:gd name="T5" fmla="*/ 73 h 132"/>
                <a:gd name="T6" fmla="*/ 89 w 90"/>
                <a:gd name="T7" fmla="*/ 57 h 132"/>
                <a:gd name="T8" fmla="*/ 55 w 90"/>
                <a:gd name="T9" fmla="*/ 53 h 132"/>
                <a:gd name="T10" fmla="*/ 32 w 90"/>
                <a:gd name="T11" fmla="*/ 1 h 132"/>
                <a:gd name="T12" fmla="*/ 35 w 90"/>
                <a:gd name="T13" fmla="*/ 57 h 132"/>
                <a:gd name="T14" fmla="*/ 1 w 90"/>
                <a:gd name="T15" fmla="*/ 75 h 132"/>
                <a:gd name="T16" fmla="*/ 37 w 90"/>
                <a:gd name="T17" fmla="*/ 7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32">
                  <a:moveTo>
                    <a:pt x="37" y="76"/>
                  </a:moveTo>
                  <a:cubicBezTo>
                    <a:pt x="37" y="76"/>
                    <a:pt x="58" y="132"/>
                    <a:pt x="62" y="131"/>
                  </a:cubicBezTo>
                  <a:cubicBezTo>
                    <a:pt x="67" y="130"/>
                    <a:pt x="59" y="73"/>
                    <a:pt x="59" y="73"/>
                  </a:cubicBezTo>
                  <a:cubicBezTo>
                    <a:pt x="59" y="73"/>
                    <a:pt x="90" y="60"/>
                    <a:pt x="89" y="57"/>
                  </a:cubicBezTo>
                  <a:cubicBezTo>
                    <a:pt x="88" y="54"/>
                    <a:pt x="55" y="53"/>
                    <a:pt x="55" y="53"/>
                  </a:cubicBezTo>
                  <a:cubicBezTo>
                    <a:pt x="55" y="53"/>
                    <a:pt x="36" y="0"/>
                    <a:pt x="32" y="1"/>
                  </a:cubicBezTo>
                  <a:cubicBezTo>
                    <a:pt x="28" y="2"/>
                    <a:pt x="35" y="57"/>
                    <a:pt x="35" y="57"/>
                  </a:cubicBezTo>
                  <a:cubicBezTo>
                    <a:pt x="35" y="57"/>
                    <a:pt x="0" y="71"/>
                    <a:pt x="1" y="75"/>
                  </a:cubicBezTo>
                  <a:cubicBezTo>
                    <a:pt x="1" y="78"/>
                    <a:pt x="37" y="76"/>
                    <a:pt x="37" y="76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" name="îşľïḑe">
              <a:extLst>
                <a:ext uri="{FF2B5EF4-FFF2-40B4-BE49-F238E27FC236}">
                  <a16:creationId xmlns:a16="http://schemas.microsoft.com/office/drawing/2014/main" id="{D1C2D53B-1842-4992-A3A7-F8F50E84BE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2975" y="1265238"/>
              <a:ext cx="339725" cy="284163"/>
            </a:xfrm>
            <a:custGeom>
              <a:avLst/>
              <a:gdLst>
                <a:gd name="T0" fmla="*/ 0 w 103"/>
                <a:gd name="T1" fmla="*/ 55 h 86"/>
                <a:gd name="T2" fmla="*/ 33 w 103"/>
                <a:gd name="T3" fmla="*/ 11 h 86"/>
                <a:gd name="T4" fmla="*/ 77 w 103"/>
                <a:gd name="T5" fmla="*/ 4 h 86"/>
                <a:gd name="T6" fmla="*/ 97 w 103"/>
                <a:gd name="T7" fmla="*/ 8 h 86"/>
                <a:gd name="T8" fmla="*/ 96 w 103"/>
                <a:gd name="T9" fmla="*/ 22 h 86"/>
                <a:gd name="T10" fmla="*/ 101 w 103"/>
                <a:gd name="T11" fmla="*/ 30 h 86"/>
                <a:gd name="T12" fmla="*/ 97 w 103"/>
                <a:gd name="T13" fmla="*/ 40 h 86"/>
                <a:gd name="T14" fmla="*/ 100 w 103"/>
                <a:gd name="T15" fmla="*/ 50 h 86"/>
                <a:gd name="T16" fmla="*/ 96 w 103"/>
                <a:gd name="T17" fmla="*/ 57 h 86"/>
                <a:gd name="T18" fmla="*/ 95 w 103"/>
                <a:gd name="T19" fmla="*/ 70 h 86"/>
                <a:gd name="T20" fmla="*/ 75 w 103"/>
                <a:gd name="T21" fmla="*/ 73 h 86"/>
                <a:gd name="T22" fmla="*/ 62 w 103"/>
                <a:gd name="T23" fmla="*/ 86 h 86"/>
                <a:gd name="T24" fmla="*/ 0 w 103"/>
                <a:gd name="T25" fmla="*/ 5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86">
                  <a:moveTo>
                    <a:pt x="0" y="55"/>
                  </a:moveTo>
                  <a:cubicBezTo>
                    <a:pt x="0" y="55"/>
                    <a:pt x="7" y="22"/>
                    <a:pt x="33" y="11"/>
                  </a:cubicBezTo>
                  <a:cubicBezTo>
                    <a:pt x="59" y="1"/>
                    <a:pt x="77" y="4"/>
                    <a:pt x="77" y="4"/>
                  </a:cubicBezTo>
                  <a:cubicBezTo>
                    <a:pt x="77" y="4"/>
                    <a:pt x="92" y="0"/>
                    <a:pt x="97" y="8"/>
                  </a:cubicBezTo>
                  <a:cubicBezTo>
                    <a:pt x="103" y="15"/>
                    <a:pt x="96" y="22"/>
                    <a:pt x="96" y="22"/>
                  </a:cubicBezTo>
                  <a:cubicBezTo>
                    <a:pt x="96" y="22"/>
                    <a:pt x="100" y="25"/>
                    <a:pt x="101" y="30"/>
                  </a:cubicBezTo>
                  <a:cubicBezTo>
                    <a:pt x="102" y="35"/>
                    <a:pt x="97" y="40"/>
                    <a:pt x="97" y="40"/>
                  </a:cubicBezTo>
                  <a:cubicBezTo>
                    <a:pt x="97" y="40"/>
                    <a:pt x="100" y="45"/>
                    <a:pt x="100" y="50"/>
                  </a:cubicBezTo>
                  <a:cubicBezTo>
                    <a:pt x="99" y="55"/>
                    <a:pt x="96" y="57"/>
                    <a:pt x="96" y="57"/>
                  </a:cubicBezTo>
                  <a:cubicBezTo>
                    <a:pt x="96" y="57"/>
                    <a:pt x="100" y="66"/>
                    <a:pt x="95" y="70"/>
                  </a:cubicBezTo>
                  <a:cubicBezTo>
                    <a:pt x="87" y="76"/>
                    <a:pt x="75" y="73"/>
                    <a:pt x="75" y="73"/>
                  </a:cubicBezTo>
                  <a:cubicBezTo>
                    <a:pt x="75" y="73"/>
                    <a:pt x="70" y="83"/>
                    <a:pt x="62" y="86"/>
                  </a:cubicBezTo>
                  <a:cubicBezTo>
                    <a:pt x="62" y="86"/>
                    <a:pt x="26" y="84"/>
                    <a:pt x="0" y="55"/>
                  </a:cubicBezTo>
                  <a:close/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" name="îṧ1ïďê">
              <a:extLst>
                <a:ext uri="{FF2B5EF4-FFF2-40B4-BE49-F238E27FC236}">
                  <a16:creationId xmlns:a16="http://schemas.microsoft.com/office/drawing/2014/main" id="{C3282C22-B80A-412C-B19A-01246F25E9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7588" y="1262063"/>
              <a:ext cx="214313" cy="128588"/>
            </a:xfrm>
            <a:custGeom>
              <a:avLst/>
              <a:gdLst>
                <a:gd name="T0" fmla="*/ 37 w 65"/>
                <a:gd name="T1" fmla="*/ 30 h 39"/>
                <a:gd name="T2" fmla="*/ 63 w 65"/>
                <a:gd name="T3" fmla="*/ 12 h 39"/>
                <a:gd name="T4" fmla="*/ 22 w 65"/>
                <a:gd name="T5" fmla="*/ 9 h 39"/>
                <a:gd name="T6" fmla="*/ 37 w 65"/>
                <a:gd name="T7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37" y="30"/>
                  </a:moveTo>
                  <a:cubicBezTo>
                    <a:pt x="37" y="30"/>
                    <a:pt x="65" y="23"/>
                    <a:pt x="63" y="12"/>
                  </a:cubicBezTo>
                  <a:cubicBezTo>
                    <a:pt x="62" y="0"/>
                    <a:pt x="44" y="2"/>
                    <a:pt x="22" y="9"/>
                  </a:cubicBezTo>
                  <a:cubicBezTo>
                    <a:pt x="0" y="16"/>
                    <a:pt x="1" y="39"/>
                    <a:pt x="37" y="30"/>
                  </a:cubicBezTo>
                  <a:close/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" name="iṡ1íďê">
              <a:extLst>
                <a:ext uri="{FF2B5EF4-FFF2-40B4-BE49-F238E27FC236}">
                  <a16:creationId xmlns:a16="http://schemas.microsoft.com/office/drawing/2014/main" id="{2EF76038-98F6-4FEB-93A1-197B55E4F5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6963" y="1271588"/>
              <a:ext cx="138113" cy="106363"/>
            </a:xfrm>
            <a:custGeom>
              <a:avLst/>
              <a:gdLst>
                <a:gd name="T0" fmla="*/ 33 w 42"/>
                <a:gd name="T1" fmla="*/ 3 h 32"/>
                <a:gd name="T2" fmla="*/ 36 w 42"/>
                <a:gd name="T3" fmla="*/ 15 h 32"/>
                <a:gd name="T4" fmla="*/ 26 w 42"/>
                <a:gd name="T5" fmla="*/ 23 h 32"/>
                <a:gd name="T6" fmla="*/ 2 w 42"/>
                <a:gd name="T7" fmla="*/ 29 h 32"/>
                <a:gd name="T8" fmla="*/ 2 w 42"/>
                <a:gd name="T9" fmla="*/ 32 h 32"/>
                <a:gd name="T10" fmla="*/ 35 w 42"/>
                <a:gd name="T11" fmla="*/ 20 h 32"/>
                <a:gd name="T12" fmla="*/ 34 w 42"/>
                <a:gd name="T13" fmla="*/ 1 h 32"/>
                <a:gd name="T14" fmla="*/ 33 w 42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2">
                  <a:moveTo>
                    <a:pt x="33" y="3"/>
                  </a:moveTo>
                  <a:cubicBezTo>
                    <a:pt x="38" y="5"/>
                    <a:pt x="39" y="11"/>
                    <a:pt x="36" y="15"/>
                  </a:cubicBezTo>
                  <a:cubicBezTo>
                    <a:pt x="34" y="19"/>
                    <a:pt x="30" y="21"/>
                    <a:pt x="26" y="23"/>
                  </a:cubicBezTo>
                  <a:cubicBezTo>
                    <a:pt x="18" y="27"/>
                    <a:pt x="10" y="29"/>
                    <a:pt x="2" y="29"/>
                  </a:cubicBezTo>
                  <a:cubicBezTo>
                    <a:pt x="0" y="29"/>
                    <a:pt x="0" y="32"/>
                    <a:pt x="2" y="32"/>
                  </a:cubicBezTo>
                  <a:cubicBezTo>
                    <a:pt x="13" y="31"/>
                    <a:pt x="27" y="28"/>
                    <a:pt x="35" y="20"/>
                  </a:cubicBezTo>
                  <a:cubicBezTo>
                    <a:pt x="41" y="15"/>
                    <a:pt x="42" y="5"/>
                    <a:pt x="34" y="1"/>
                  </a:cubicBezTo>
                  <a:cubicBezTo>
                    <a:pt x="33" y="0"/>
                    <a:pt x="32" y="2"/>
                    <a:pt x="33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" name="iş1îḓe">
              <a:extLst>
                <a:ext uri="{FF2B5EF4-FFF2-40B4-BE49-F238E27FC236}">
                  <a16:creationId xmlns:a16="http://schemas.microsoft.com/office/drawing/2014/main" id="{C65D27D8-419A-4E74-AFE5-771B4E1E85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4263" y="1368425"/>
              <a:ext cx="36513" cy="111125"/>
            </a:xfrm>
            <a:custGeom>
              <a:avLst/>
              <a:gdLst>
                <a:gd name="T0" fmla="*/ 5 w 11"/>
                <a:gd name="T1" fmla="*/ 2 h 34"/>
                <a:gd name="T2" fmla="*/ 1 w 11"/>
                <a:gd name="T3" fmla="*/ 31 h 34"/>
                <a:gd name="T4" fmla="*/ 3 w 11"/>
                <a:gd name="T5" fmla="*/ 33 h 34"/>
                <a:gd name="T6" fmla="*/ 7 w 11"/>
                <a:gd name="T7" fmla="*/ 2 h 34"/>
                <a:gd name="T8" fmla="*/ 5 w 11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4">
                  <a:moveTo>
                    <a:pt x="5" y="2"/>
                  </a:moveTo>
                  <a:cubicBezTo>
                    <a:pt x="8" y="12"/>
                    <a:pt x="7" y="23"/>
                    <a:pt x="1" y="31"/>
                  </a:cubicBezTo>
                  <a:cubicBezTo>
                    <a:pt x="0" y="33"/>
                    <a:pt x="2" y="34"/>
                    <a:pt x="3" y="33"/>
                  </a:cubicBezTo>
                  <a:cubicBezTo>
                    <a:pt x="9" y="23"/>
                    <a:pt x="11" y="12"/>
                    <a:pt x="7" y="2"/>
                  </a:cubicBezTo>
                  <a:cubicBezTo>
                    <a:pt x="7" y="0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" name="íṧ1ïdè">
              <a:extLst>
                <a:ext uri="{FF2B5EF4-FFF2-40B4-BE49-F238E27FC236}">
                  <a16:creationId xmlns:a16="http://schemas.microsoft.com/office/drawing/2014/main" id="{BE9258AB-A6E9-4CB7-AD3D-81D189B396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37600" y="1335088"/>
              <a:ext cx="147638" cy="52388"/>
            </a:xfrm>
            <a:custGeom>
              <a:avLst/>
              <a:gdLst>
                <a:gd name="T0" fmla="*/ 43 w 45"/>
                <a:gd name="T1" fmla="*/ 0 h 16"/>
                <a:gd name="T2" fmla="*/ 24 w 45"/>
                <a:gd name="T3" fmla="*/ 9 h 16"/>
                <a:gd name="T4" fmla="*/ 3 w 45"/>
                <a:gd name="T5" fmla="*/ 10 h 16"/>
                <a:gd name="T6" fmla="*/ 1 w 45"/>
                <a:gd name="T7" fmla="*/ 11 h 16"/>
                <a:gd name="T8" fmla="*/ 18 w 45"/>
                <a:gd name="T9" fmla="*/ 13 h 16"/>
                <a:gd name="T10" fmla="*/ 44 w 45"/>
                <a:gd name="T11" fmla="*/ 3 h 16"/>
                <a:gd name="T12" fmla="*/ 43 w 4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6">
                  <a:moveTo>
                    <a:pt x="43" y="0"/>
                  </a:moveTo>
                  <a:cubicBezTo>
                    <a:pt x="37" y="4"/>
                    <a:pt x="30" y="7"/>
                    <a:pt x="24" y="9"/>
                  </a:cubicBezTo>
                  <a:cubicBezTo>
                    <a:pt x="18" y="10"/>
                    <a:pt x="8" y="15"/>
                    <a:pt x="3" y="10"/>
                  </a:cubicBezTo>
                  <a:cubicBezTo>
                    <a:pt x="2" y="8"/>
                    <a:pt x="0" y="10"/>
                    <a:pt x="1" y="11"/>
                  </a:cubicBezTo>
                  <a:cubicBezTo>
                    <a:pt x="6" y="16"/>
                    <a:pt x="13" y="14"/>
                    <a:pt x="18" y="13"/>
                  </a:cubicBezTo>
                  <a:cubicBezTo>
                    <a:pt x="27" y="11"/>
                    <a:pt x="36" y="7"/>
                    <a:pt x="44" y="3"/>
                  </a:cubicBezTo>
                  <a:cubicBezTo>
                    <a:pt x="45" y="2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" name="îṡlide">
              <a:extLst>
                <a:ext uri="{FF2B5EF4-FFF2-40B4-BE49-F238E27FC236}">
                  <a16:creationId xmlns:a16="http://schemas.microsoft.com/office/drawing/2014/main" id="{E1462BDA-28E0-4398-AB26-AAAE38409F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47125" y="1371600"/>
              <a:ext cx="134938" cy="65088"/>
            </a:xfrm>
            <a:custGeom>
              <a:avLst/>
              <a:gdLst>
                <a:gd name="T0" fmla="*/ 2 w 41"/>
                <a:gd name="T1" fmla="*/ 2 h 20"/>
                <a:gd name="T2" fmla="*/ 10 w 41"/>
                <a:gd name="T3" fmla="*/ 16 h 20"/>
                <a:gd name="T4" fmla="*/ 40 w 41"/>
                <a:gd name="T5" fmla="*/ 11 h 20"/>
                <a:gd name="T6" fmla="*/ 39 w 41"/>
                <a:gd name="T7" fmla="*/ 9 h 20"/>
                <a:gd name="T8" fmla="*/ 22 w 41"/>
                <a:gd name="T9" fmla="*/ 14 h 20"/>
                <a:gd name="T10" fmla="*/ 4 w 41"/>
                <a:gd name="T11" fmla="*/ 2 h 20"/>
                <a:gd name="T12" fmla="*/ 2 w 41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0">
                  <a:moveTo>
                    <a:pt x="2" y="2"/>
                  </a:moveTo>
                  <a:cubicBezTo>
                    <a:pt x="0" y="8"/>
                    <a:pt x="4" y="14"/>
                    <a:pt x="10" y="16"/>
                  </a:cubicBezTo>
                  <a:cubicBezTo>
                    <a:pt x="19" y="20"/>
                    <a:pt x="31" y="14"/>
                    <a:pt x="40" y="11"/>
                  </a:cubicBezTo>
                  <a:cubicBezTo>
                    <a:pt x="41" y="11"/>
                    <a:pt x="40" y="8"/>
                    <a:pt x="39" y="9"/>
                  </a:cubicBezTo>
                  <a:cubicBezTo>
                    <a:pt x="34" y="11"/>
                    <a:pt x="28" y="13"/>
                    <a:pt x="22" y="14"/>
                  </a:cubicBezTo>
                  <a:cubicBezTo>
                    <a:pt x="15" y="16"/>
                    <a:pt x="1" y="13"/>
                    <a:pt x="4" y="2"/>
                  </a:cubicBezTo>
                  <a:cubicBezTo>
                    <a:pt x="5" y="1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" name="íṧľídê">
              <a:extLst>
                <a:ext uri="{FF2B5EF4-FFF2-40B4-BE49-F238E27FC236}">
                  <a16:creationId xmlns:a16="http://schemas.microsoft.com/office/drawing/2014/main" id="{9DEF2377-2D9B-4E04-9456-FC5A99BC26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9350" y="1417638"/>
              <a:ext cx="109538" cy="58738"/>
            </a:xfrm>
            <a:custGeom>
              <a:avLst/>
              <a:gdLst>
                <a:gd name="T0" fmla="*/ 3 w 33"/>
                <a:gd name="T1" fmla="*/ 1 h 18"/>
                <a:gd name="T2" fmla="*/ 7 w 33"/>
                <a:gd name="T3" fmla="*/ 15 h 18"/>
                <a:gd name="T4" fmla="*/ 32 w 33"/>
                <a:gd name="T5" fmla="*/ 15 h 18"/>
                <a:gd name="T6" fmla="*/ 31 w 33"/>
                <a:gd name="T7" fmla="*/ 12 h 18"/>
                <a:gd name="T8" fmla="*/ 16 w 33"/>
                <a:gd name="T9" fmla="*/ 14 h 18"/>
                <a:gd name="T10" fmla="*/ 5 w 33"/>
                <a:gd name="T11" fmla="*/ 3 h 18"/>
                <a:gd name="T12" fmla="*/ 3 w 3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8">
                  <a:moveTo>
                    <a:pt x="3" y="1"/>
                  </a:moveTo>
                  <a:cubicBezTo>
                    <a:pt x="0" y="6"/>
                    <a:pt x="2" y="12"/>
                    <a:pt x="7" y="15"/>
                  </a:cubicBezTo>
                  <a:cubicBezTo>
                    <a:pt x="14" y="18"/>
                    <a:pt x="24" y="17"/>
                    <a:pt x="32" y="15"/>
                  </a:cubicBezTo>
                  <a:cubicBezTo>
                    <a:pt x="33" y="14"/>
                    <a:pt x="32" y="12"/>
                    <a:pt x="31" y="12"/>
                  </a:cubicBezTo>
                  <a:cubicBezTo>
                    <a:pt x="26" y="14"/>
                    <a:pt x="21" y="14"/>
                    <a:pt x="16" y="14"/>
                  </a:cubicBezTo>
                  <a:cubicBezTo>
                    <a:pt x="10" y="14"/>
                    <a:pt x="0" y="10"/>
                    <a:pt x="5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" name="îṧľíḍê">
              <a:extLst>
                <a:ext uri="{FF2B5EF4-FFF2-40B4-BE49-F238E27FC236}">
                  <a16:creationId xmlns:a16="http://schemas.microsoft.com/office/drawing/2014/main" id="{A21C4E71-6F6C-4F80-97C2-3E5CE4DA36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9988" y="1463675"/>
              <a:ext cx="22225" cy="46038"/>
            </a:xfrm>
            <a:custGeom>
              <a:avLst/>
              <a:gdLst>
                <a:gd name="T0" fmla="*/ 4 w 7"/>
                <a:gd name="T1" fmla="*/ 1 h 14"/>
                <a:gd name="T2" fmla="*/ 4 w 7"/>
                <a:gd name="T3" fmla="*/ 13 h 14"/>
                <a:gd name="T4" fmla="*/ 6 w 7"/>
                <a:gd name="T5" fmla="*/ 11 h 14"/>
                <a:gd name="T6" fmla="*/ 5 w 7"/>
                <a:gd name="T7" fmla="*/ 3 h 14"/>
                <a:gd name="T8" fmla="*/ 4 w 7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"/>
                  </a:moveTo>
                  <a:cubicBezTo>
                    <a:pt x="0" y="4"/>
                    <a:pt x="1" y="10"/>
                    <a:pt x="4" y="13"/>
                  </a:cubicBezTo>
                  <a:cubicBezTo>
                    <a:pt x="6" y="14"/>
                    <a:pt x="7" y="12"/>
                    <a:pt x="6" y="11"/>
                  </a:cubicBezTo>
                  <a:cubicBezTo>
                    <a:pt x="3" y="9"/>
                    <a:pt x="3" y="5"/>
                    <a:pt x="5" y="3"/>
                  </a:cubicBezTo>
                  <a:cubicBezTo>
                    <a:pt x="7" y="2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" name="îśľîḑè">
              <a:extLst>
                <a:ext uri="{FF2B5EF4-FFF2-40B4-BE49-F238E27FC236}">
                  <a16:creationId xmlns:a16="http://schemas.microsoft.com/office/drawing/2014/main" id="{533188AD-F6F2-4087-A647-C826B5CB31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7638" y="1651000"/>
              <a:ext cx="2779713" cy="4781550"/>
            </a:xfrm>
            <a:custGeom>
              <a:avLst/>
              <a:gdLst>
                <a:gd name="T0" fmla="*/ 402 w 843"/>
                <a:gd name="T1" fmla="*/ 0 h 1451"/>
                <a:gd name="T2" fmla="*/ 2 w 843"/>
                <a:gd name="T3" fmla="*/ 1377 h 1451"/>
                <a:gd name="T4" fmla="*/ 13 w 843"/>
                <a:gd name="T5" fmla="*/ 1399 h 1451"/>
                <a:gd name="T6" fmla="*/ 414 w 843"/>
                <a:gd name="T7" fmla="*/ 1451 h 1451"/>
                <a:gd name="T8" fmla="*/ 829 w 843"/>
                <a:gd name="T9" fmla="*/ 1398 h 1451"/>
                <a:gd name="T10" fmla="*/ 840 w 843"/>
                <a:gd name="T11" fmla="*/ 1376 h 1451"/>
                <a:gd name="T12" fmla="*/ 402 w 843"/>
                <a:gd name="T13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3" h="1451">
                  <a:moveTo>
                    <a:pt x="402" y="0"/>
                  </a:moveTo>
                  <a:cubicBezTo>
                    <a:pt x="372" y="0"/>
                    <a:pt x="43" y="1226"/>
                    <a:pt x="2" y="1377"/>
                  </a:cubicBezTo>
                  <a:cubicBezTo>
                    <a:pt x="0" y="1386"/>
                    <a:pt x="5" y="1395"/>
                    <a:pt x="13" y="1399"/>
                  </a:cubicBezTo>
                  <a:cubicBezTo>
                    <a:pt x="52" y="1414"/>
                    <a:pt x="168" y="1451"/>
                    <a:pt x="414" y="1451"/>
                  </a:cubicBezTo>
                  <a:cubicBezTo>
                    <a:pt x="662" y="1451"/>
                    <a:pt x="787" y="1414"/>
                    <a:pt x="829" y="1398"/>
                  </a:cubicBezTo>
                  <a:cubicBezTo>
                    <a:pt x="838" y="1395"/>
                    <a:pt x="843" y="1385"/>
                    <a:pt x="840" y="1376"/>
                  </a:cubicBezTo>
                  <a:cubicBezTo>
                    <a:pt x="794" y="1221"/>
                    <a:pt x="433" y="0"/>
                    <a:pt x="402" y="0"/>
                  </a:cubicBezTo>
                </a:path>
              </a:pathLst>
            </a:custGeom>
            <a:solidFill>
              <a:srgbClr val="5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" name="îsliḍé">
              <a:extLst>
                <a:ext uri="{FF2B5EF4-FFF2-40B4-BE49-F238E27FC236}">
                  <a16:creationId xmlns:a16="http://schemas.microsoft.com/office/drawing/2014/main" id="{616C5E65-92B3-4DB6-8E1D-1321542CFF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0775" y="2689225"/>
              <a:ext cx="679450" cy="1531938"/>
            </a:xfrm>
            <a:custGeom>
              <a:avLst/>
              <a:gdLst>
                <a:gd name="T0" fmla="*/ 194 w 206"/>
                <a:gd name="T1" fmla="*/ 15 h 465"/>
                <a:gd name="T2" fmla="*/ 195 w 206"/>
                <a:gd name="T3" fmla="*/ 100 h 465"/>
                <a:gd name="T4" fmla="*/ 128 w 206"/>
                <a:gd name="T5" fmla="*/ 209 h 465"/>
                <a:gd name="T6" fmla="*/ 104 w 206"/>
                <a:gd name="T7" fmla="*/ 310 h 465"/>
                <a:gd name="T8" fmla="*/ 121 w 206"/>
                <a:gd name="T9" fmla="*/ 356 h 465"/>
                <a:gd name="T10" fmla="*/ 122 w 206"/>
                <a:gd name="T11" fmla="*/ 402 h 465"/>
                <a:gd name="T12" fmla="*/ 90 w 206"/>
                <a:gd name="T13" fmla="*/ 453 h 465"/>
                <a:gd name="T14" fmla="*/ 24 w 206"/>
                <a:gd name="T15" fmla="*/ 252 h 465"/>
                <a:gd name="T16" fmla="*/ 2 w 206"/>
                <a:gd name="T17" fmla="*/ 219 h 465"/>
                <a:gd name="T18" fmla="*/ 14 w 206"/>
                <a:gd name="T19" fmla="*/ 138 h 465"/>
                <a:gd name="T20" fmla="*/ 39 w 206"/>
                <a:gd name="T21" fmla="*/ 0 h 465"/>
                <a:gd name="T22" fmla="*/ 194 w 206"/>
                <a:gd name="T23" fmla="*/ 1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6" h="465">
                  <a:moveTo>
                    <a:pt x="194" y="15"/>
                  </a:moveTo>
                  <a:cubicBezTo>
                    <a:pt x="194" y="15"/>
                    <a:pt x="206" y="65"/>
                    <a:pt x="195" y="100"/>
                  </a:cubicBezTo>
                  <a:cubicBezTo>
                    <a:pt x="183" y="136"/>
                    <a:pt x="148" y="172"/>
                    <a:pt x="128" y="209"/>
                  </a:cubicBezTo>
                  <a:cubicBezTo>
                    <a:pt x="109" y="246"/>
                    <a:pt x="104" y="277"/>
                    <a:pt x="104" y="310"/>
                  </a:cubicBezTo>
                  <a:cubicBezTo>
                    <a:pt x="105" y="342"/>
                    <a:pt x="112" y="345"/>
                    <a:pt x="121" y="356"/>
                  </a:cubicBezTo>
                  <a:cubicBezTo>
                    <a:pt x="130" y="368"/>
                    <a:pt x="138" y="379"/>
                    <a:pt x="122" y="402"/>
                  </a:cubicBezTo>
                  <a:cubicBezTo>
                    <a:pt x="107" y="425"/>
                    <a:pt x="94" y="441"/>
                    <a:pt x="90" y="453"/>
                  </a:cubicBezTo>
                  <a:cubicBezTo>
                    <a:pt x="86" y="465"/>
                    <a:pt x="24" y="252"/>
                    <a:pt x="24" y="252"/>
                  </a:cubicBezTo>
                  <a:cubicBezTo>
                    <a:pt x="24" y="252"/>
                    <a:pt x="0" y="220"/>
                    <a:pt x="2" y="219"/>
                  </a:cubicBezTo>
                  <a:cubicBezTo>
                    <a:pt x="3" y="217"/>
                    <a:pt x="14" y="138"/>
                    <a:pt x="14" y="13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94" y="15"/>
                    <a:pt x="194" y="15"/>
                    <a:pt x="194" y="15"/>
                  </a:cubicBezTo>
                </a:path>
              </a:pathLst>
            </a:custGeom>
            <a:solidFill>
              <a:srgbClr val="5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" name="iṧḷïḍé">
              <a:extLst>
                <a:ext uri="{FF2B5EF4-FFF2-40B4-BE49-F238E27FC236}">
                  <a16:creationId xmlns:a16="http://schemas.microsoft.com/office/drawing/2014/main" id="{F9CFB021-82F4-4F2B-BFB5-38522B4F42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375" y="3598863"/>
              <a:ext cx="354013" cy="612775"/>
            </a:xfrm>
            <a:custGeom>
              <a:avLst/>
              <a:gdLst>
                <a:gd name="T0" fmla="*/ 0 w 107"/>
                <a:gd name="T1" fmla="*/ 0 h 186"/>
                <a:gd name="T2" fmla="*/ 59 w 107"/>
                <a:gd name="T3" fmla="*/ 177 h 186"/>
                <a:gd name="T4" fmla="*/ 91 w 107"/>
                <a:gd name="T5" fmla="*/ 126 h 186"/>
                <a:gd name="T6" fmla="*/ 90 w 107"/>
                <a:gd name="T7" fmla="*/ 80 h 186"/>
                <a:gd name="T8" fmla="*/ 73 w 107"/>
                <a:gd name="T9" fmla="*/ 34 h 186"/>
                <a:gd name="T10" fmla="*/ 75 w 107"/>
                <a:gd name="T11" fmla="*/ 0 h 186"/>
                <a:gd name="T12" fmla="*/ 0 w 107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86">
                  <a:moveTo>
                    <a:pt x="0" y="0"/>
                  </a:moveTo>
                  <a:cubicBezTo>
                    <a:pt x="16" y="55"/>
                    <a:pt x="56" y="186"/>
                    <a:pt x="59" y="177"/>
                  </a:cubicBezTo>
                  <a:cubicBezTo>
                    <a:pt x="63" y="165"/>
                    <a:pt x="76" y="149"/>
                    <a:pt x="91" y="126"/>
                  </a:cubicBezTo>
                  <a:cubicBezTo>
                    <a:pt x="107" y="103"/>
                    <a:pt x="99" y="92"/>
                    <a:pt x="90" y="80"/>
                  </a:cubicBezTo>
                  <a:cubicBezTo>
                    <a:pt x="81" y="69"/>
                    <a:pt x="74" y="66"/>
                    <a:pt x="73" y="34"/>
                  </a:cubicBezTo>
                  <a:cubicBezTo>
                    <a:pt x="73" y="22"/>
                    <a:pt x="74" y="11"/>
                    <a:pt x="75" y="0"/>
                  </a:cubicBezTo>
                  <a:cubicBezTo>
                    <a:pt x="59" y="3"/>
                    <a:pt x="25" y="7"/>
                    <a:pt x="0" y="0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" name="îslïde">
              <a:extLst>
                <a:ext uri="{FF2B5EF4-FFF2-40B4-BE49-F238E27FC236}">
                  <a16:creationId xmlns:a16="http://schemas.microsoft.com/office/drawing/2014/main" id="{876B2C94-7C4C-410A-9697-00F5EFCE5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86663" y="3314700"/>
              <a:ext cx="160338" cy="204788"/>
            </a:xfrm>
            <a:custGeom>
              <a:avLst/>
              <a:gdLst>
                <a:gd name="T0" fmla="*/ 29 w 49"/>
                <a:gd name="T1" fmla="*/ 0 h 62"/>
                <a:gd name="T2" fmla="*/ 4 w 49"/>
                <a:gd name="T3" fmla="*/ 26 h 62"/>
                <a:gd name="T4" fmla="*/ 18 w 49"/>
                <a:gd name="T5" fmla="*/ 62 h 62"/>
                <a:gd name="T6" fmla="*/ 21 w 49"/>
                <a:gd name="T7" fmla="*/ 62 h 62"/>
                <a:gd name="T8" fmla="*/ 45 w 49"/>
                <a:gd name="T9" fmla="*/ 36 h 62"/>
                <a:gd name="T10" fmla="*/ 32 w 49"/>
                <a:gd name="T11" fmla="*/ 1 h 62"/>
                <a:gd name="T12" fmla="*/ 29 w 49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2">
                  <a:moveTo>
                    <a:pt x="29" y="0"/>
                  </a:moveTo>
                  <a:cubicBezTo>
                    <a:pt x="18" y="0"/>
                    <a:pt x="8" y="11"/>
                    <a:pt x="4" y="26"/>
                  </a:cubicBezTo>
                  <a:cubicBezTo>
                    <a:pt x="0" y="43"/>
                    <a:pt x="6" y="59"/>
                    <a:pt x="18" y="62"/>
                  </a:cubicBezTo>
                  <a:cubicBezTo>
                    <a:pt x="19" y="62"/>
                    <a:pt x="20" y="62"/>
                    <a:pt x="21" y="62"/>
                  </a:cubicBezTo>
                  <a:cubicBezTo>
                    <a:pt x="31" y="62"/>
                    <a:pt x="42" y="51"/>
                    <a:pt x="45" y="36"/>
                  </a:cubicBezTo>
                  <a:cubicBezTo>
                    <a:pt x="49" y="19"/>
                    <a:pt x="43" y="3"/>
                    <a:pt x="32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rgbClr val="385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" name="îšḻiḓê">
              <a:extLst>
                <a:ext uri="{FF2B5EF4-FFF2-40B4-BE49-F238E27FC236}">
                  <a16:creationId xmlns:a16="http://schemas.microsoft.com/office/drawing/2014/main" id="{8DD501E5-0CBD-4FF2-95BE-1AC16389C8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6813" y="3179763"/>
              <a:ext cx="168275" cy="431800"/>
            </a:xfrm>
            <a:custGeom>
              <a:avLst/>
              <a:gdLst>
                <a:gd name="T0" fmla="*/ 48 w 51"/>
                <a:gd name="T1" fmla="*/ 1 h 131"/>
                <a:gd name="T2" fmla="*/ 16 w 51"/>
                <a:gd name="T3" fmla="*/ 129 h 131"/>
                <a:gd name="T4" fmla="*/ 19 w 51"/>
                <a:gd name="T5" fmla="*/ 128 h 131"/>
                <a:gd name="T6" fmla="*/ 49 w 51"/>
                <a:gd name="T7" fmla="*/ 3 h 131"/>
                <a:gd name="T8" fmla="*/ 48 w 51"/>
                <a:gd name="T9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31">
                  <a:moveTo>
                    <a:pt x="48" y="1"/>
                  </a:moveTo>
                  <a:cubicBezTo>
                    <a:pt x="12" y="33"/>
                    <a:pt x="0" y="84"/>
                    <a:pt x="16" y="129"/>
                  </a:cubicBezTo>
                  <a:cubicBezTo>
                    <a:pt x="17" y="131"/>
                    <a:pt x="20" y="130"/>
                    <a:pt x="19" y="128"/>
                  </a:cubicBezTo>
                  <a:cubicBezTo>
                    <a:pt x="3" y="84"/>
                    <a:pt x="14" y="34"/>
                    <a:pt x="49" y="3"/>
                  </a:cubicBezTo>
                  <a:cubicBezTo>
                    <a:pt x="51" y="2"/>
                    <a:pt x="49" y="0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" name="ïsľiḋé">
              <a:extLst>
                <a:ext uri="{FF2B5EF4-FFF2-40B4-BE49-F238E27FC236}">
                  <a16:creationId xmlns:a16="http://schemas.microsoft.com/office/drawing/2014/main" id="{3DC9239B-9414-41B8-82F1-9319349868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6538" y="3846513"/>
              <a:ext cx="12700" cy="15875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0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2"/>
                    <a:pt x="3" y="3"/>
                    <a:pt x="4" y="5"/>
                  </a:cubicBezTo>
                  <a:cubicBezTo>
                    <a:pt x="3" y="3"/>
                    <a:pt x="1" y="2"/>
                    <a:pt x="0" y="0"/>
                  </a:cubicBezTo>
                </a:path>
              </a:pathLst>
            </a:custGeom>
            <a:solidFill>
              <a:srgbClr val="F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" name="ïšḷïḍê">
              <a:extLst>
                <a:ext uri="{FF2B5EF4-FFF2-40B4-BE49-F238E27FC236}">
                  <a16:creationId xmlns:a16="http://schemas.microsoft.com/office/drawing/2014/main" id="{F9844575-8107-42C1-838F-1481F3F6BC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3200" y="3841750"/>
              <a:ext cx="98425" cy="158750"/>
            </a:xfrm>
            <a:custGeom>
              <a:avLst/>
              <a:gdLst>
                <a:gd name="T0" fmla="*/ 9 w 30"/>
                <a:gd name="T1" fmla="*/ 0 h 48"/>
                <a:gd name="T2" fmla="*/ 2 w 30"/>
                <a:gd name="T3" fmla="*/ 26 h 48"/>
                <a:gd name="T4" fmla="*/ 17 w 30"/>
                <a:gd name="T5" fmla="*/ 48 h 48"/>
                <a:gd name="T6" fmla="*/ 14 w 30"/>
                <a:gd name="T7" fmla="*/ 6 h 48"/>
                <a:gd name="T8" fmla="*/ 14 w 30"/>
                <a:gd name="T9" fmla="*/ 6 h 48"/>
                <a:gd name="T10" fmla="*/ 14 w 30"/>
                <a:gd name="T11" fmla="*/ 6 h 48"/>
                <a:gd name="T12" fmla="*/ 14 w 30"/>
                <a:gd name="T13" fmla="*/ 6 h 48"/>
                <a:gd name="T14" fmla="*/ 10 w 30"/>
                <a:gd name="T15" fmla="*/ 1 h 48"/>
                <a:gd name="T16" fmla="*/ 9 w 30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8">
                  <a:moveTo>
                    <a:pt x="9" y="0"/>
                  </a:moveTo>
                  <a:cubicBezTo>
                    <a:pt x="3" y="5"/>
                    <a:pt x="0" y="15"/>
                    <a:pt x="2" y="26"/>
                  </a:cubicBezTo>
                  <a:cubicBezTo>
                    <a:pt x="3" y="37"/>
                    <a:pt x="10" y="46"/>
                    <a:pt x="17" y="48"/>
                  </a:cubicBezTo>
                  <a:cubicBezTo>
                    <a:pt x="30" y="28"/>
                    <a:pt x="22" y="1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4"/>
                    <a:pt x="11" y="3"/>
                    <a:pt x="10" y="1"/>
                  </a:cubicBezTo>
                  <a:cubicBezTo>
                    <a:pt x="10" y="1"/>
                    <a:pt x="9" y="1"/>
                    <a:pt x="9" y="0"/>
                  </a:cubicBezTo>
                </a:path>
              </a:pathLst>
            </a:custGeom>
            <a:solidFill>
              <a:srgbClr val="FA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" name="ïsľïḋe">
              <a:extLst>
                <a:ext uri="{FF2B5EF4-FFF2-40B4-BE49-F238E27FC236}">
                  <a16:creationId xmlns:a16="http://schemas.microsoft.com/office/drawing/2014/main" id="{DEE34C7E-4011-4186-8106-62276AF682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8575" y="3697288"/>
              <a:ext cx="171450" cy="39688"/>
            </a:xfrm>
            <a:custGeom>
              <a:avLst/>
              <a:gdLst>
                <a:gd name="T0" fmla="*/ 50 w 52"/>
                <a:gd name="T1" fmla="*/ 0 h 12"/>
                <a:gd name="T2" fmla="*/ 40 w 52"/>
                <a:gd name="T3" fmla="*/ 5 h 12"/>
                <a:gd name="T4" fmla="*/ 29 w 52"/>
                <a:gd name="T5" fmla="*/ 8 h 12"/>
                <a:gd name="T6" fmla="*/ 2 w 52"/>
                <a:gd name="T7" fmla="*/ 7 h 12"/>
                <a:gd name="T8" fmla="*/ 1 w 52"/>
                <a:gd name="T9" fmla="*/ 9 h 12"/>
                <a:gd name="T10" fmla="*/ 27 w 52"/>
                <a:gd name="T11" fmla="*/ 11 h 12"/>
                <a:gd name="T12" fmla="*/ 39 w 52"/>
                <a:gd name="T13" fmla="*/ 8 h 12"/>
                <a:gd name="T14" fmla="*/ 51 w 52"/>
                <a:gd name="T15" fmla="*/ 3 h 12"/>
                <a:gd name="T16" fmla="*/ 50 w 5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2">
                  <a:moveTo>
                    <a:pt x="50" y="0"/>
                  </a:moveTo>
                  <a:cubicBezTo>
                    <a:pt x="47" y="1"/>
                    <a:pt x="43" y="4"/>
                    <a:pt x="40" y="5"/>
                  </a:cubicBezTo>
                  <a:cubicBezTo>
                    <a:pt x="36" y="6"/>
                    <a:pt x="32" y="7"/>
                    <a:pt x="29" y="8"/>
                  </a:cubicBezTo>
                  <a:cubicBezTo>
                    <a:pt x="20" y="10"/>
                    <a:pt x="11" y="9"/>
                    <a:pt x="2" y="7"/>
                  </a:cubicBezTo>
                  <a:cubicBezTo>
                    <a:pt x="0" y="6"/>
                    <a:pt x="0" y="9"/>
                    <a:pt x="1" y="9"/>
                  </a:cubicBezTo>
                  <a:cubicBezTo>
                    <a:pt x="10" y="12"/>
                    <a:pt x="18" y="12"/>
                    <a:pt x="27" y="11"/>
                  </a:cubicBezTo>
                  <a:cubicBezTo>
                    <a:pt x="31" y="10"/>
                    <a:pt x="35" y="9"/>
                    <a:pt x="39" y="8"/>
                  </a:cubicBezTo>
                  <a:cubicBezTo>
                    <a:pt x="43" y="7"/>
                    <a:pt x="47" y="4"/>
                    <a:pt x="51" y="3"/>
                  </a:cubicBezTo>
                  <a:cubicBezTo>
                    <a:pt x="52" y="3"/>
                    <a:pt x="5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" name="išľïḑè">
              <a:extLst>
                <a:ext uri="{FF2B5EF4-FFF2-40B4-BE49-F238E27FC236}">
                  <a16:creationId xmlns:a16="http://schemas.microsoft.com/office/drawing/2014/main" id="{E69CB158-85AD-4A1F-9F6F-DD04B13BC3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97788" y="3789363"/>
              <a:ext cx="134938" cy="63500"/>
            </a:xfrm>
            <a:custGeom>
              <a:avLst/>
              <a:gdLst>
                <a:gd name="T0" fmla="*/ 38 w 41"/>
                <a:gd name="T1" fmla="*/ 1 h 19"/>
                <a:gd name="T2" fmla="*/ 20 w 41"/>
                <a:gd name="T3" fmla="*/ 12 h 19"/>
                <a:gd name="T4" fmla="*/ 2 w 41"/>
                <a:gd name="T5" fmla="*/ 17 h 19"/>
                <a:gd name="T6" fmla="*/ 2 w 41"/>
                <a:gd name="T7" fmla="*/ 19 h 19"/>
                <a:gd name="T8" fmla="*/ 24 w 41"/>
                <a:gd name="T9" fmla="*/ 14 h 19"/>
                <a:gd name="T10" fmla="*/ 40 w 41"/>
                <a:gd name="T11" fmla="*/ 2 h 19"/>
                <a:gd name="T12" fmla="*/ 38 w 41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9">
                  <a:moveTo>
                    <a:pt x="38" y="1"/>
                  </a:moveTo>
                  <a:cubicBezTo>
                    <a:pt x="35" y="7"/>
                    <a:pt x="26" y="10"/>
                    <a:pt x="20" y="12"/>
                  </a:cubicBezTo>
                  <a:cubicBezTo>
                    <a:pt x="14" y="15"/>
                    <a:pt x="8" y="16"/>
                    <a:pt x="2" y="17"/>
                  </a:cubicBezTo>
                  <a:cubicBezTo>
                    <a:pt x="0" y="17"/>
                    <a:pt x="0" y="19"/>
                    <a:pt x="2" y="19"/>
                  </a:cubicBezTo>
                  <a:cubicBezTo>
                    <a:pt x="9" y="19"/>
                    <a:pt x="17" y="17"/>
                    <a:pt x="24" y="14"/>
                  </a:cubicBezTo>
                  <a:cubicBezTo>
                    <a:pt x="30" y="11"/>
                    <a:pt x="37" y="8"/>
                    <a:pt x="40" y="2"/>
                  </a:cubicBezTo>
                  <a:cubicBezTo>
                    <a:pt x="41" y="1"/>
                    <a:pt x="38" y="0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" name="îṣliḋé">
              <a:extLst>
                <a:ext uri="{FF2B5EF4-FFF2-40B4-BE49-F238E27FC236}">
                  <a16:creationId xmlns:a16="http://schemas.microsoft.com/office/drawing/2014/main" id="{44F833C2-60EE-47C4-B897-6F9C30AC82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85088" y="3605213"/>
              <a:ext cx="12700" cy="76200"/>
            </a:xfrm>
            <a:custGeom>
              <a:avLst/>
              <a:gdLst>
                <a:gd name="T0" fmla="*/ 0 w 4"/>
                <a:gd name="T1" fmla="*/ 2 h 23"/>
                <a:gd name="T2" fmla="*/ 1 w 4"/>
                <a:gd name="T3" fmla="*/ 21 h 23"/>
                <a:gd name="T4" fmla="*/ 4 w 4"/>
                <a:gd name="T5" fmla="*/ 21 h 23"/>
                <a:gd name="T6" fmla="*/ 2 w 4"/>
                <a:gd name="T7" fmla="*/ 2 h 23"/>
                <a:gd name="T8" fmla="*/ 0 w 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"/>
                  </a:moveTo>
                  <a:cubicBezTo>
                    <a:pt x="0" y="8"/>
                    <a:pt x="1" y="15"/>
                    <a:pt x="1" y="21"/>
                  </a:cubicBezTo>
                  <a:cubicBezTo>
                    <a:pt x="1" y="23"/>
                    <a:pt x="4" y="23"/>
                    <a:pt x="4" y="21"/>
                  </a:cubicBezTo>
                  <a:cubicBezTo>
                    <a:pt x="3" y="15"/>
                    <a:pt x="3" y="8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" name="íṥľíḍè">
              <a:extLst>
                <a:ext uri="{FF2B5EF4-FFF2-40B4-BE49-F238E27FC236}">
                  <a16:creationId xmlns:a16="http://schemas.microsoft.com/office/drawing/2014/main" id="{2A5A8386-E976-4869-B583-A75146497D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34300" y="3605213"/>
              <a:ext cx="12700" cy="61913"/>
            </a:xfrm>
            <a:custGeom>
              <a:avLst/>
              <a:gdLst>
                <a:gd name="T0" fmla="*/ 0 w 4"/>
                <a:gd name="T1" fmla="*/ 2 h 19"/>
                <a:gd name="T2" fmla="*/ 1 w 4"/>
                <a:gd name="T3" fmla="*/ 17 h 19"/>
                <a:gd name="T4" fmla="*/ 4 w 4"/>
                <a:gd name="T5" fmla="*/ 17 h 19"/>
                <a:gd name="T6" fmla="*/ 3 w 4"/>
                <a:gd name="T7" fmla="*/ 2 h 19"/>
                <a:gd name="T8" fmla="*/ 0 w 4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9">
                  <a:moveTo>
                    <a:pt x="0" y="2"/>
                  </a:moveTo>
                  <a:cubicBezTo>
                    <a:pt x="1" y="7"/>
                    <a:pt x="1" y="12"/>
                    <a:pt x="1" y="17"/>
                  </a:cubicBezTo>
                  <a:cubicBezTo>
                    <a:pt x="1" y="19"/>
                    <a:pt x="4" y="19"/>
                    <a:pt x="4" y="17"/>
                  </a:cubicBezTo>
                  <a:cubicBezTo>
                    <a:pt x="3" y="12"/>
                    <a:pt x="3" y="7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" name="íşļiďè">
              <a:extLst>
                <a:ext uri="{FF2B5EF4-FFF2-40B4-BE49-F238E27FC236}">
                  <a16:creationId xmlns:a16="http://schemas.microsoft.com/office/drawing/2014/main" id="{6F2B192E-7CCC-4FCD-B7AB-8C301E29AA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40613" y="1595438"/>
              <a:ext cx="531813" cy="539750"/>
            </a:xfrm>
            <a:custGeom>
              <a:avLst/>
              <a:gdLst>
                <a:gd name="T0" fmla="*/ 6 w 161"/>
                <a:gd name="T1" fmla="*/ 159 h 164"/>
                <a:gd name="T2" fmla="*/ 3 w 161"/>
                <a:gd name="T3" fmla="*/ 144 h 164"/>
                <a:gd name="T4" fmla="*/ 15 w 161"/>
                <a:gd name="T5" fmla="*/ 132 h 164"/>
                <a:gd name="T6" fmla="*/ 26 w 161"/>
                <a:gd name="T7" fmla="*/ 118 h 164"/>
                <a:gd name="T8" fmla="*/ 26 w 161"/>
                <a:gd name="T9" fmla="*/ 103 h 164"/>
                <a:gd name="T10" fmla="*/ 39 w 161"/>
                <a:gd name="T11" fmla="*/ 94 h 164"/>
                <a:gd name="T12" fmla="*/ 53 w 161"/>
                <a:gd name="T13" fmla="*/ 87 h 164"/>
                <a:gd name="T14" fmla="*/ 59 w 161"/>
                <a:gd name="T15" fmla="*/ 57 h 164"/>
                <a:gd name="T16" fmla="*/ 74 w 161"/>
                <a:gd name="T17" fmla="*/ 27 h 164"/>
                <a:gd name="T18" fmla="*/ 125 w 161"/>
                <a:gd name="T19" fmla="*/ 0 h 164"/>
                <a:gd name="T20" fmla="*/ 136 w 161"/>
                <a:gd name="T21" fmla="*/ 2 h 164"/>
                <a:gd name="T22" fmla="*/ 142 w 161"/>
                <a:gd name="T23" fmla="*/ 7 h 164"/>
                <a:gd name="T24" fmla="*/ 153 w 161"/>
                <a:gd name="T25" fmla="*/ 58 h 164"/>
                <a:gd name="T26" fmla="*/ 136 w 161"/>
                <a:gd name="T27" fmla="*/ 82 h 164"/>
                <a:gd name="T28" fmla="*/ 132 w 161"/>
                <a:gd name="T29" fmla="*/ 100 h 164"/>
                <a:gd name="T30" fmla="*/ 119 w 161"/>
                <a:gd name="T31" fmla="*/ 123 h 164"/>
                <a:gd name="T32" fmla="*/ 83 w 161"/>
                <a:gd name="T33" fmla="*/ 138 h 164"/>
                <a:gd name="T34" fmla="*/ 44 w 161"/>
                <a:gd name="T35" fmla="*/ 148 h 164"/>
                <a:gd name="T36" fmla="*/ 27 w 161"/>
                <a:gd name="T37" fmla="*/ 159 h 164"/>
                <a:gd name="T38" fmla="*/ 8 w 161"/>
                <a:gd name="T39" fmla="*/ 163 h 164"/>
                <a:gd name="T40" fmla="*/ 6 w 161"/>
                <a:gd name="T41" fmla="*/ 1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4">
                  <a:moveTo>
                    <a:pt x="6" y="159"/>
                  </a:moveTo>
                  <a:cubicBezTo>
                    <a:pt x="1" y="157"/>
                    <a:pt x="0" y="149"/>
                    <a:pt x="3" y="144"/>
                  </a:cubicBezTo>
                  <a:cubicBezTo>
                    <a:pt x="5" y="139"/>
                    <a:pt x="11" y="135"/>
                    <a:pt x="15" y="132"/>
                  </a:cubicBezTo>
                  <a:cubicBezTo>
                    <a:pt x="20" y="129"/>
                    <a:pt x="25" y="124"/>
                    <a:pt x="26" y="118"/>
                  </a:cubicBezTo>
                  <a:cubicBezTo>
                    <a:pt x="27" y="113"/>
                    <a:pt x="25" y="108"/>
                    <a:pt x="26" y="103"/>
                  </a:cubicBezTo>
                  <a:cubicBezTo>
                    <a:pt x="28" y="98"/>
                    <a:pt x="34" y="95"/>
                    <a:pt x="39" y="94"/>
                  </a:cubicBezTo>
                  <a:cubicBezTo>
                    <a:pt x="44" y="92"/>
                    <a:pt x="49" y="91"/>
                    <a:pt x="53" y="87"/>
                  </a:cubicBezTo>
                  <a:cubicBezTo>
                    <a:pt x="61" y="80"/>
                    <a:pt x="58" y="67"/>
                    <a:pt x="59" y="57"/>
                  </a:cubicBezTo>
                  <a:cubicBezTo>
                    <a:pt x="60" y="46"/>
                    <a:pt x="67" y="36"/>
                    <a:pt x="74" y="27"/>
                  </a:cubicBezTo>
                  <a:cubicBezTo>
                    <a:pt x="88" y="13"/>
                    <a:pt x="105" y="1"/>
                    <a:pt x="125" y="0"/>
                  </a:cubicBezTo>
                  <a:cubicBezTo>
                    <a:pt x="128" y="0"/>
                    <a:pt x="132" y="0"/>
                    <a:pt x="136" y="2"/>
                  </a:cubicBezTo>
                  <a:cubicBezTo>
                    <a:pt x="138" y="3"/>
                    <a:pt x="140" y="5"/>
                    <a:pt x="142" y="7"/>
                  </a:cubicBezTo>
                  <a:cubicBezTo>
                    <a:pt x="154" y="21"/>
                    <a:pt x="161" y="42"/>
                    <a:pt x="153" y="58"/>
                  </a:cubicBezTo>
                  <a:cubicBezTo>
                    <a:pt x="148" y="67"/>
                    <a:pt x="140" y="73"/>
                    <a:pt x="136" y="82"/>
                  </a:cubicBezTo>
                  <a:cubicBezTo>
                    <a:pt x="134" y="88"/>
                    <a:pt x="134" y="94"/>
                    <a:pt x="132" y="100"/>
                  </a:cubicBezTo>
                  <a:cubicBezTo>
                    <a:pt x="130" y="109"/>
                    <a:pt x="126" y="117"/>
                    <a:pt x="119" y="123"/>
                  </a:cubicBezTo>
                  <a:cubicBezTo>
                    <a:pt x="110" y="132"/>
                    <a:pt x="96" y="136"/>
                    <a:pt x="83" y="138"/>
                  </a:cubicBezTo>
                  <a:cubicBezTo>
                    <a:pt x="70" y="140"/>
                    <a:pt x="56" y="142"/>
                    <a:pt x="44" y="148"/>
                  </a:cubicBezTo>
                  <a:cubicBezTo>
                    <a:pt x="38" y="151"/>
                    <a:pt x="33" y="155"/>
                    <a:pt x="27" y="159"/>
                  </a:cubicBezTo>
                  <a:cubicBezTo>
                    <a:pt x="21" y="162"/>
                    <a:pt x="14" y="164"/>
                    <a:pt x="8" y="163"/>
                  </a:cubicBezTo>
                  <a:cubicBezTo>
                    <a:pt x="6" y="159"/>
                    <a:pt x="6" y="159"/>
                    <a:pt x="6" y="159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" name="ïšḷíďê">
              <a:extLst>
                <a:ext uri="{FF2B5EF4-FFF2-40B4-BE49-F238E27FC236}">
                  <a16:creationId xmlns:a16="http://schemas.microsoft.com/office/drawing/2014/main" id="{453F9656-BC49-4BFC-BDFA-4640BD7CB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8700" y="1446213"/>
              <a:ext cx="1387475" cy="1322388"/>
            </a:xfrm>
            <a:custGeom>
              <a:avLst/>
              <a:gdLst>
                <a:gd name="T0" fmla="*/ 0 w 421"/>
                <a:gd name="T1" fmla="*/ 247 h 401"/>
                <a:gd name="T2" fmla="*/ 108 w 421"/>
                <a:gd name="T3" fmla="*/ 154 h 401"/>
                <a:gd name="T4" fmla="*/ 288 w 421"/>
                <a:gd name="T5" fmla="*/ 106 h 401"/>
                <a:gd name="T6" fmla="*/ 359 w 421"/>
                <a:gd name="T7" fmla="*/ 0 h 401"/>
                <a:gd name="T8" fmla="*/ 421 w 421"/>
                <a:gd name="T9" fmla="*/ 31 h 401"/>
                <a:gd name="T10" fmla="*/ 351 w 421"/>
                <a:gd name="T11" fmla="*/ 179 h 401"/>
                <a:gd name="T12" fmla="*/ 236 w 421"/>
                <a:gd name="T13" fmla="*/ 248 h 401"/>
                <a:gd name="T14" fmla="*/ 223 w 421"/>
                <a:gd name="T15" fmla="*/ 376 h 401"/>
                <a:gd name="T16" fmla="*/ 222 w 421"/>
                <a:gd name="T17" fmla="*/ 392 h 401"/>
                <a:gd name="T18" fmla="*/ 99 w 421"/>
                <a:gd name="T19" fmla="*/ 369 h 401"/>
                <a:gd name="T20" fmla="*/ 0 w 421"/>
                <a:gd name="T21" fmla="*/ 24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01">
                  <a:moveTo>
                    <a:pt x="0" y="247"/>
                  </a:moveTo>
                  <a:cubicBezTo>
                    <a:pt x="0" y="246"/>
                    <a:pt x="19" y="166"/>
                    <a:pt x="108" y="154"/>
                  </a:cubicBezTo>
                  <a:cubicBezTo>
                    <a:pt x="197" y="141"/>
                    <a:pt x="255" y="133"/>
                    <a:pt x="288" y="106"/>
                  </a:cubicBezTo>
                  <a:cubicBezTo>
                    <a:pt x="322" y="78"/>
                    <a:pt x="359" y="0"/>
                    <a:pt x="359" y="0"/>
                  </a:cubicBezTo>
                  <a:cubicBezTo>
                    <a:pt x="359" y="0"/>
                    <a:pt x="382" y="19"/>
                    <a:pt x="421" y="31"/>
                  </a:cubicBezTo>
                  <a:cubicBezTo>
                    <a:pt x="421" y="31"/>
                    <a:pt x="409" y="121"/>
                    <a:pt x="351" y="179"/>
                  </a:cubicBezTo>
                  <a:cubicBezTo>
                    <a:pt x="294" y="237"/>
                    <a:pt x="236" y="248"/>
                    <a:pt x="236" y="248"/>
                  </a:cubicBezTo>
                  <a:cubicBezTo>
                    <a:pt x="236" y="248"/>
                    <a:pt x="253" y="366"/>
                    <a:pt x="223" y="376"/>
                  </a:cubicBezTo>
                  <a:cubicBezTo>
                    <a:pt x="223" y="376"/>
                    <a:pt x="224" y="384"/>
                    <a:pt x="222" y="392"/>
                  </a:cubicBezTo>
                  <a:cubicBezTo>
                    <a:pt x="222" y="392"/>
                    <a:pt x="149" y="401"/>
                    <a:pt x="99" y="369"/>
                  </a:cubicBezTo>
                  <a:cubicBezTo>
                    <a:pt x="48" y="338"/>
                    <a:pt x="0" y="247"/>
                    <a:pt x="0" y="247"/>
                  </a:cubicBezTo>
                </a:path>
              </a:pathLst>
            </a:custGeom>
            <a:solidFill>
              <a:srgbClr val="F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" name="ïṧḷïdê">
              <a:extLst>
                <a:ext uri="{FF2B5EF4-FFF2-40B4-BE49-F238E27FC236}">
                  <a16:creationId xmlns:a16="http://schemas.microsoft.com/office/drawing/2014/main" id="{FA849F9F-B0D7-459C-BC4F-14515D7F5D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5550" y="2198688"/>
              <a:ext cx="20638" cy="249238"/>
            </a:xfrm>
            <a:custGeom>
              <a:avLst/>
              <a:gdLst>
                <a:gd name="T0" fmla="*/ 3 w 6"/>
                <a:gd name="T1" fmla="*/ 2 h 76"/>
                <a:gd name="T2" fmla="*/ 3 w 6"/>
                <a:gd name="T3" fmla="*/ 74 h 76"/>
                <a:gd name="T4" fmla="*/ 6 w 6"/>
                <a:gd name="T5" fmla="*/ 74 h 76"/>
                <a:gd name="T6" fmla="*/ 5 w 6"/>
                <a:gd name="T7" fmla="*/ 2 h 76"/>
                <a:gd name="T8" fmla="*/ 3 w 6"/>
                <a:gd name="T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6">
                  <a:moveTo>
                    <a:pt x="3" y="2"/>
                  </a:moveTo>
                  <a:cubicBezTo>
                    <a:pt x="0" y="26"/>
                    <a:pt x="0" y="50"/>
                    <a:pt x="3" y="74"/>
                  </a:cubicBezTo>
                  <a:cubicBezTo>
                    <a:pt x="3" y="76"/>
                    <a:pt x="6" y="75"/>
                    <a:pt x="6" y="74"/>
                  </a:cubicBezTo>
                  <a:cubicBezTo>
                    <a:pt x="2" y="50"/>
                    <a:pt x="2" y="26"/>
                    <a:pt x="5" y="2"/>
                  </a:cubicBezTo>
                  <a:cubicBezTo>
                    <a:pt x="5" y="0"/>
                    <a:pt x="3" y="0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" name="íşļiḍé">
              <a:extLst>
                <a:ext uri="{FF2B5EF4-FFF2-40B4-BE49-F238E27FC236}">
                  <a16:creationId xmlns:a16="http://schemas.microsoft.com/office/drawing/2014/main" id="{133329DC-6ED2-4F5F-A486-990DBA3BB9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9675" y="2244725"/>
              <a:ext cx="26988" cy="52388"/>
            </a:xfrm>
            <a:custGeom>
              <a:avLst/>
              <a:gdLst>
                <a:gd name="T0" fmla="*/ 0 w 8"/>
                <a:gd name="T1" fmla="*/ 2 h 16"/>
                <a:gd name="T2" fmla="*/ 5 w 8"/>
                <a:gd name="T3" fmla="*/ 14 h 16"/>
                <a:gd name="T4" fmla="*/ 7 w 8"/>
                <a:gd name="T5" fmla="*/ 12 h 16"/>
                <a:gd name="T6" fmla="*/ 3 w 8"/>
                <a:gd name="T7" fmla="*/ 2 h 16"/>
                <a:gd name="T8" fmla="*/ 0 w 8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2"/>
                  </a:moveTo>
                  <a:cubicBezTo>
                    <a:pt x="1" y="7"/>
                    <a:pt x="2" y="11"/>
                    <a:pt x="5" y="14"/>
                  </a:cubicBezTo>
                  <a:cubicBezTo>
                    <a:pt x="6" y="16"/>
                    <a:pt x="8" y="14"/>
                    <a:pt x="7" y="12"/>
                  </a:cubicBezTo>
                  <a:cubicBezTo>
                    <a:pt x="5" y="9"/>
                    <a:pt x="3" y="6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" name="íṧļiḍê">
              <a:extLst>
                <a:ext uri="{FF2B5EF4-FFF2-40B4-BE49-F238E27FC236}">
                  <a16:creationId xmlns:a16="http://schemas.microsoft.com/office/drawing/2014/main" id="{859CB96D-C2E2-4E1D-A2B5-B2847A2D0E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9625" y="1931988"/>
              <a:ext cx="185738" cy="184150"/>
            </a:xfrm>
            <a:custGeom>
              <a:avLst/>
              <a:gdLst>
                <a:gd name="T0" fmla="*/ 47 w 56"/>
                <a:gd name="T1" fmla="*/ 0 h 56"/>
                <a:gd name="T2" fmla="*/ 17 w 56"/>
                <a:gd name="T3" fmla="*/ 17 h 56"/>
                <a:gd name="T4" fmla="*/ 6 w 56"/>
                <a:gd name="T5" fmla="*/ 56 h 56"/>
                <a:gd name="T6" fmla="*/ 32 w 56"/>
                <a:gd name="T7" fmla="*/ 32 h 56"/>
                <a:gd name="T8" fmla="*/ 32 w 56"/>
                <a:gd name="T9" fmla="*/ 32 h 56"/>
                <a:gd name="T10" fmla="*/ 32 w 56"/>
                <a:gd name="T11" fmla="*/ 32 h 56"/>
                <a:gd name="T12" fmla="*/ 33 w 56"/>
                <a:gd name="T13" fmla="*/ 31 h 56"/>
                <a:gd name="T14" fmla="*/ 33 w 56"/>
                <a:gd name="T15" fmla="*/ 31 h 56"/>
                <a:gd name="T16" fmla="*/ 33 w 56"/>
                <a:gd name="T17" fmla="*/ 31 h 56"/>
                <a:gd name="T18" fmla="*/ 33 w 56"/>
                <a:gd name="T19" fmla="*/ 31 h 56"/>
                <a:gd name="T20" fmla="*/ 33 w 56"/>
                <a:gd name="T21" fmla="*/ 31 h 56"/>
                <a:gd name="T22" fmla="*/ 33 w 56"/>
                <a:gd name="T23" fmla="*/ 31 h 56"/>
                <a:gd name="T24" fmla="*/ 33 w 56"/>
                <a:gd name="T25" fmla="*/ 31 h 56"/>
                <a:gd name="T26" fmla="*/ 33 w 56"/>
                <a:gd name="T27" fmla="*/ 31 h 56"/>
                <a:gd name="T28" fmla="*/ 33 w 56"/>
                <a:gd name="T29" fmla="*/ 31 h 56"/>
                <a:gd name="T30" fmla="*/ 33 w 56"/>
                <a:gd name="T31" fmla="*/ 31 h 56"/>
                <a:gd name="T32" fmla="*/ 34 w 56"/>
                <a:gd name="T33" fmla="*/ 30 h 56"/>
                <a:gd name="T34" fmla="*/ 34 w 56"/>
                <a:gd name="T35" fmla="*/ 30 h 56"/>
                <a:gd name="T36" fmla="*/ 34 w 56"/>
                <a:gd name="T37" fmla="*/ 30 h 56"/>
                <a:gd name="T38" fmla="*/ 34 w 56"/>
                <a:gd name="T39" fmla="*/ 30 h 56"/>
                <a:gd name="T40" fmla="*/ 34 w 56"/>
                <a:gd name="T41" fmla="*/ 30 h 56"/>
                <a:gd name="T42" fmla="*/ 34 w 56"/>
                <a:gd name="T43" fmla="*/ 30 h 56"/>
                <a:gd name="T44" fmla="*/ 34 w 56"/>
                <a:gd name="T45" fmla="*/ 30 h 56"/>
                <a:gd name="T46" fmla="*/ 34 w 56"/>
                <a:gd name="T47" fmla="*/ 30 h 56"/>
                <a:gd name="T48" fmla="*/ 34 w 56"/>
                <a:gd name="T49" fmla="*/ 30 h 56"/>
                <a:gd name="T50" fmla="*/ 34 w 56"/>
                <a:gd name="T51" fmla="*/ 29 h 56"/>
                <a:gd name="T52" fmla="*/ 35 w 56"/>
                <a:gd name="T53" fmla="*/ 29 h 56"/>
                <a:gd name="T54" fmla="*/ 35 w 56"/>
                <a:gd name="T55" fmla="*/ 29 h 56"/>
                <a:gd name="T56" fmla="*/ 35 w 56"/>
                <a:gd name="T57" fmla="*/ 29 h 56"/>
                <a:gd name="T58" fmla="*/ 35 w 56"/>
                <a:gd name="T59" fmla="*/ 29 h 56"/>
                <a:gd name="T60" fmla="*/ 35 w 56"/>
                <a:gd name="T61" fmla="*/ 29 h 56"/>
                <a:gd name="T62" fmla="*/ 46 w 56"/>
                <a:gd name="T63" fmla="*/ 17 h 56"/>
                <a:gd name="T64" fmla="*/ 50 w 56"/>
                <a:gd name="T65" fmla="*/ 12 h 56"/>
                <a:gd name="T66" fmla="*/ 50 w 56"/>
                <a:gd name="T67" fmla="*/ 12 h 56"/>
                <a:gd name="T68" fmla="*/ 50 w 56"/>
                <a:gd name="T69" fmla="*/ 11 h 56"/>
                <a:gd name="T70" fmla="*/ 50 w 56"/>
                <a:gd name="T71" fmla="*/ 11 h 56"/>
                <a:gd name="T72" fmla="*/ 50 w 56"/>
                <a:gd name="T73" fmla="*/ 11 h 56"/>
                <a:gd name="T74" fmla="*/ 50 w 56"/>
                <a:gd name="T75" fmla="*/ 11 h 56"/>
                <a:gd name="T76" fmla="*/ 50 w 56"/>
                <a:gd name="T77" fmla="*/ 11 h 56"/>
                <a:gd name="T78" fmla="*/ 50 w 56"/>
                <a:gd name="T79" fmla="*/ 11 h 56"/>
                <a:gd name="T80" fmla="*/ 50 w 56"/>
                <a:gd name="T81" fmla="*/ 11 h 56"/>
                <a:gd name="T82" fmla="*/ 50 w 56"/>
                <a:gd name="T83" fmla="*/ 11 h 56"/>
                <a:gd name="T84" fmla="*/ 50 w 56"/>
                <a:gd name="T85" fmla="*/ 11 h 56"/>
                <a:gd name="T86" fmla="*/ 56 w 56"/>
                <a:gd name="T87" fmla="*/ 3 h 56"/>
                <a:gd name="T88" fmla="*/ 47 w 56"/>
                <a:gd name="T8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56">
                  <a:moveTo>
                    <a:pt x="47" y="0"/>
                  </a:moveTo>
                  <a:cubicBezTo>
                    <a:pt x="38" y="0"/>
                    <a:pt x="26" y="6"/>
                    <a:pt x="17" y="17"/>
                  </a:cubicBezTo>
                  <a:cubicBezTo>
                    <a:pt x="5" y="30"/>
                    <a:pt x="0" y="46"/>
                    <a:pt x="6" y="56"/>
                  </a:cubicBezTo>
                  <a:cubicBezTo>
                    <a:pt x="14" y="49"/>
                    <a:pt x="23" y="41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4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9" y="25"/>
                    <a:pt x="42" y="21"/>
                    <a:pt x="46" y="17"/>
                  </a:cubicBezTo>
                  <a:cubicBezTo>
                    <a:pt x="47" y="15"/>
                    <a:pt x="48" y="13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2" y="8"/>
                    <a:pt x="54" y="5"/>
                    <a:pt x="56" y="3"/>
                  </a:cubicBezTo>
                  <a:cubicBezTo>
                    <a:pt x="54" y="1"/>
                    <a:pt x="51" y="0"/>
                    <a:pt x="47" y="0"/>
                  </a:cubicBezTo>
                </a:path>
              </a:pathLst>
            </a:custGeom>
            <a:solidFill>
              <a:srgbClr val="FF7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îŝḷiḍè">
              <a:extLst>
                <a:ext uri="{FF2B5EF4-FFF2-40B4-BE49-F238E27FC236}">
                  <a16:creationId xmlns:a16="http://schemas.microsoft.com/office/drawing/2014/main" id="{465CB12B-CFF4-462B-B8D9-3DC147CC04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32813" y="1500188"/>
              <a:ext cx="107950" cy="68263"/>
            </a:xfrm>
            <a:custGeom>
              <a:avLst/>
              <a:gdLst>
                <a:gd name="T0" fmla="*/ 1 w 33"/>
                <a:gd name="T1" fmla="*/ 3 h 21"/>
                <a:gd name="T2" fmla="*/ 30 w 33"/>
                <a:gd name="T3" fmla="*/ 20 h 21"/>
                <a:gd name="T4" fmla="*/ 31 w 33"/>
                <a:gd name="T5" fmla="*/ 18 h 21"/>
                <a:gd name="T6" fmla="*/ 3 w 33"/>
                <a:gd name="T7" fmla="*/ 1 h 21"/>
                <a:gd name="T8" fmla="*/ 1 w 33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">
                  <a:moveTo>
                    <a:pt x="1" y="3"/>
                  </a:moveTo>
                  <a:cubicBezTo>
                    <a:pt x="10" y="10"/>
                    <a:pt x="19" y="16"/>
                    <a:pt x="30" y="20"/>
                  </a:cubicBezTo>
                  <a:cubicBezTo>
                    <a:pt x="31" y="21"/>
                    <a:pt x="33" y="18"/>
                    <a:pt x="31" y="18"/>
                  </a:cubicBezTo>
                  <a:cubicBezTo>
                    <a:pt x="21" y="13"/>
                    <a:pt x="11" y="8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îş1ïďé">
              <a:extLst>
                <a:ext uri="{FF2B5EF4-FFF2-40B4-BE49-F238E27FC236}">
                  <a16:creationId xmlns:a16="http://schemas.microsoft.com/office/drawing/2014/main" id="{D918EA21-3C12-4419-9CBB-BEE40D3C61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51875" y="1568450"/>
              <a:ext cx="22225" cy="17463"/>
            </a:xfrm>
            <a:custGeom>
              <a:avLst/>
              <a:gdLst>
                <a:gd name="T0" fmla="*/ 1 w 7"/>
                <a:gd name="T1" fmla="*/ 3 h 5"/>
                <a:gd name="T2" fmla="*/ 4 w 7"/>
                <a:gd name="T3" fmla="*/ 4 h 5"/>
                <a:gd name="T4" fmla="*/ 5 w 7"/>
                <a:gd name="T5" fmla="*/ 2 h 5"/>
                <a:gd name="T6" fmla="*/ 3 w 7"/>
                <a:gd name="T7" fmla="*/ 0 h 5"/>
                <a:gd name="T8" fmla="*/ 1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1" y="3"/>
                  </a:moveTo>
                  <a:cubicBezTo>
                    <a:pt x="2" y="3"/>
                    <a:pt x="3" y="4"/>
                    <a:pt x="4" y="4"/>
                  </a:cubicBezTo>
                  <a:cubicBezTo>
                    <a:pt x="6" y="5"/>
                    <a:pt x="7" y="2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" name="î$ḷíḋè">
              <a:extLst>
                <a:ext uri="{FF2B5EF4-FFF2-40B4-BE49-F238E27FC236}">
                  <a16:creationId xmlns:a16="http://schemas.microsoft.com/office/drawing/2014/main" id="{D1BBD2E5-49D1-409F-B69A-753B320EB5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6113" y="1604963"/>
              <a:ext cx="457200" cy="392113"/>
            </a:xfrm>
            <a:custGeom>
              <a:avLst/>
              <a:gdLst>
                <a:gd name="T0" fmla="*/ 46 w 139"/>
                <a:gd name="T1" fmla="*/ 114 h 119"/>
                <a:gd name="T2" fmla="*/ 19 w 139"/>
                <a:gd name="T3" fmla="*/ 114 h 119"/>
                <a:gd name="T4" fmla="*/ 13 w 139"/>
                <a:gd name="T5" fmla="*/ 101 h 119"/>
                <a:gd name="T6" fmla="*/ 15 w 139"/>
                <a:gd name="T7" fmla="*/ 92 h 119"/>
                <a:gd name="T8" fmla="*/ 3 w 139"/>
                <a:gd name="T9" fmla="*/ 75 h 119"/>
                <a:gd name="T10" fmla="*/ 5 w 139"/>
                <a:gd name="T11" fmla="*/ 60 h 119"/>
                <a:gd name="T12" fmla="*/ 12 w 139"/>
                <a:gd name="T13" fmla="*/ 55 h 119"/>
                <a:gd name="T14" fmla="*/ 19 w 139"/>
                <a:gd name="T15" fmla="*/ 43 h 119"/>
                <a:gd name="T16" fmla="*/ 23 w 139"/>
                <a:gd name="T17" fmla="*/ 29 h 119"/>
                <a:gd name="T18" fmla="*/ 34 w 139"/>
                <a:gd name="T19" fmla="*/ 21 h 119"/>
                <a:gd name="T20" fmla="*/ 41 w 139"/>
                <a:gd name="T21" fmla="*/ 22 h 119"/>
                <a:gd name="T22" fmla="*/ 49 w 139"/>
                <a:gd name="T23" fmla="*/ 24 h 119"/>
                <a:gd name="T24" fmla="*/ 61 w 139"/>
                <a:gd name="T25" fmla="*/ 14 h 119"/>
                <a:gd name="T26" fmla="*/ 79 w 139"/>
                <a:gd name="T27" fmla="*/ 2 h 119"/>
                <a:gd name="T28" fmla="*/ 100 w 139"/>
                <a:gd name="T29" fmla="*/ 7 h 119"/>
                <a:gd name="T30" fmla="*/ 107 w 139"/>
                <a:gd name="T31" fmla="*/ 17 h 119"/>
                <a:gd name="T32" fmla="*/ 123 w 139"/>
                <a:gd name="T33" fmla="*/ 32 h 119"/>
                <a:gd name="T34" fmla="*/ 134 w 139"/>
                <a:gd name="T35" fmla="*/ 35 h 119"/>
                <a:gd name="T36" fmla="*/ 138 w 139"/>
                <a:gd name="T37" fmla="*/ 42 h 119"/>
                <a:gd name="T38" fmla="*/ 139 w 139"/>
                <a:gd name="T39" fmla="*/ 49 h 119"/>
                <a:gd name="T40" fmla="*/ 127 w 139"/>
                <a:gd name="T41" fmla="*/ 69 h 119"/>
                <a:gd name="T42" fmla="*/ 128 w 139"/>
                <a:gd name="T43" fmla="*/ 84 h 119"/>
                <a:gd name="T44" fmla="*/ 113 w 139"/>
                <a:gd name="T45" fmla="*/ 100 h 119"/>
                <a:gd name="T46" fmla="*/ 88 w 139"/>
                <a:gd name="T47" fmla="*/ 103 h 119"/>
                <a:gd name="T48" fmla="*/ 69 w 139"/>
                <a:gd name="T49" fmla="*/ 109 h 119"/>
                <a:gd name="T50" fmla="*/ 46 w 139"/>
                <a:gd name="T51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" h="119">
                  <a:moveTo>
                    <a:pt x="46" y="114"/>
                  </a:moveTo>
                  <a:cubicBezTo>
                    <a:pt x="37" y="115"/>
                    <a:pt x="27" y="119"/>
                    <a:pt x="19" y="114"/>
                  </a:cubicBezTo>
                  <a:cubicBezTo>
                    <a:pt x="14" y="111"/>
                    <a:pt x="12" y="106"/>
                    <a:pt x="13" y="101"/>
                  </a:cubicBezTo>
                  <a:cubicBezTo>
                    <a:pt x="13" y="98"/>
                    <a:pt x="15" y="95"/>
                    <a:pt x="15" y="92"/>
                  </a:cubicBezTo>
                  <a:cubicBezTo>
                    <a:pt x="15" y="86"/>
                    <a:pt x="7" y="81"/>
                    <a:pt x="3" y="75"/>
                  </a:cubicBezTo>
                  <a:cubicBezTo>
                    <a:pt x="0" y="70"/>
                    <a:pt x="1" y="63"/>
                    <a:pt x="5" y="60"/>
                  </a:cubicBezTo>
                  <a:cubicBezTo>
                    <a:pt x="7" y="58"/>
                    <a:pt x="10" y="57"/>
                    <a:pt x="12" y="55"/>
                  </a:cubicBezTo>
                  <a:cubicBezTo>
                    <a:pt x="16" y="52"/>
                    <a:pt x="18" y="47"/>
                    <a:pt x="19" y="43"/>
                  </a:cubicBezTo>
                  <a:cubicBezTo>
                    <a:pt x="20" y="38"/>
                    <a:pt x="21" y="34"/>
                    <a:pt x="23" y="29"/>
                  </a:cubicBezTo>
                  <a:cubicBezTo>
                    <a:pt x="25" y="25"/>
                    <a:pt x="29" y="21"/>
                    <a:pt x="34" y="21"/>
                  </a:cubicBezTo>
                  <a:cubicBezTo>
                    <a:pt x="36" y="21"/>
                    <a:pt x="39" y="22"/>
                    <a:pt x="41" y="22"/>
                  </a:cubicBezTo>
                  <a:cubicBezTo>
                    <a:pt x="44" y="23"/>
                    <a:pt x="46" y="24"/>
                    <a:pt x="49" y="24"/>
                  </a:cubicBezTo>
                  <a:cubicBezTo>
                    <a:pt x="54" y="23"/>
                    <a:pt x="58" y="18"/>
                    <a:pt x="61" y="14"/>
                  </a:cubicBezTo>
                  <a:cubicBezTo>
                    <a:pt x="66" y="8"/>
                    <a:pt x="72" y="4"/>
                    <a:pt x="79" y="2"/>
                  </a:cubicBezTo>
                  <a:cubicBezTo>
                    <a:pt x="87" y="0"/>
                    <a:pt x="95" y="1"/>
                    <a:pt x="100" y="7"/>
                  </a:cubicBezTo>
                  <a:cubicBezTo>
                    <a:pt x="103" y="10"/>
                    <a:pt x="105" y="13"/>
                    <a:pt x="107" y="17"/>
                  </a:cubicBezTo>
                  <a:cubicBezTo>
                    <a:pt x="110" y="24"/>
                    <a:pt x="116" y="30"/>
                    <a:pt x="123" y="32"/>
                  </a:cubicBezTo>
                  <a:cubicBezTo>
                    <a:pt x="127" y="33"/>
                    <a:pt x="131" y="33"/>
                    <a:pt x="134" y="35"/>
                  </a:cubicBezTo>
                  <a:cubicBezTo>
                    <a:pt x="136" y="37"/>
                    <a:pt x="137" y="40"/>
                    <a:pt x="138" y="42"/>
                  </a:cubicBezTo>
                  <a:cubicBezTo>
                    <a:pt x="139" y="44"/>
                    <a:pt x="139" y="47"/>
                    <a:pt x="139" y="49"/>
                  </a:cubicBezTo>
                  <a:cubicBezTo>
                    <a:pt x="138" y="57"/>
                    <a:pt x="128" y="61"/>
                    <a:pt x="127" y="69"/>
                  </a:cubicBezTo>
                  <a:cubicBezTo>
                    <a:pt x="126" y="74"/>
                    <a:pt x="129" y="79"/>
                    <a:pt x="128" y="84"/>
                  </a:cubicBezTo>
                  <a:cubicBezTo>
                    <a:pt x="128" y="92"/>
                    <a:pt x="121" y="98"/>
                    <a:pt x="113" y="100"/>
                  </a:cubicBezTo>
                  <a:cubicBezTo>
                    <a:pt x="105" y="102"/>
                    <a:pt x="96" y="102"/>
                    <a:pt x="88" y="103"/>
                  </a:cubicBezTo>
                  <a:cubicBezTo>
                    <a:pt x="82" y="104"/>
                    <a:pt x="75" y="107"/>
                    <a:pt x="69" y="109"/>
                  </a:cubicBezTo>
                  <a:cubicBezTo>
                    <a:pt x="46" y="114"/>
                    <a:pt x="46" y="114"/>
                    <a:pt x="46" y="114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iṥľíḓè">
              <a:extLst>
                <a:ext uri="{FF2B5EF4-FFF2-40B4-BE49-F238E27FC236}">
                  <a16:creationId xmlns:a16="http://schemas.microsoft.com/office/drawing/2014/main" id="{0266D2FF-82E4-4DC5-8771-BA405767E1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81838" y="1868488"/>
              <a:ext cx="92075" cy="92075"/>
            </a:xfrm>
            <a:custGeom>
              <a:avLst/>
              <a:gdLst>
                <a:gd name="T0" fmla="*/ 1 w 28"/>
                <a:gd name="T1" fmla="*/ 13 h 28"/>
                <a:gd name="T2" fmla="*/ 15 w 28"/>
                <a:gd name="T3" fmla="*/ 1 h 28"/>
                <a:gd name="T4" fmla="*/ 27 w 28"/>
                <a:gd name="T5" fmla="*/ 15 h 28"/>
                <a:gd name="T6" fmla="*/ 13 w 28"/>
                <a:gd name="T7" fmla="*/ 27 h 28"/>
                <a:gd name="T8" fmla="*/ 1 w 28"/>
                <a:gd name="T9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" y="13"/>
                  </a:moveTo>
                  <a:cubicBezTo>
                    <a:pt x="2" y="6"/>
                    <a:pt x="8" y="0"/>
                    <a:pt x="15" y="1"/>
                  </a:cubicBezTo>
                  <a:cubicBezTo>
                    <a:pt x="23" y="2"/>
                    <a:pt x="28" y="8"/>
                    <a:pt x="27" y="15"/>
                  </a:cubicBezTo>
                  <a:cubicBezTo>
                    <a:pt x="26" y="22"/>
                    <a:pt x="20" y="28"/>
                    <a:pt x="13" y="27"/>
                  </a:cubicBezTo>
                  <a:cubicBezTo>
                    <a:pt x="5" y="26"/>
                    <a:pt x="0" y="20"/>
                    <a:pt x="1" y="13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ï$ľïḑe">
              <a:extLst>
                <a:ext uri="{FF2B5EF4-FFF2-40B4-BE49-F238E27FC236}">
                  <a16:creationId xmlns:a16="http://schemas.microsoft.com/office/drawing/2014/main" id="{33468BEB-F826-4AE0-A51F-11BBE5382E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6763" y="1711325"/>
              <a:ext cx="268288" cy="392113"/>
            </a:xfrm>
            <a:custGeom>
              <a:avLst/>
              <a:gdLst>
                <a:gd name="T0" fmla="*/ 43 w 81"/>
                <a:gd name="T1" fmla="*/ 114 h 119"/>
                <a:gd name="T2" fmla="*/ 53 w 81"/>
                <a:gd name="T3" fmla="*/ 99 h 119"/>
                <a:gd name="T4" fmla="*/ 80 w 81"/>
                <a:gd name="T5" fmla="*/ 79 h 119"/>
                <a:gd name="T6" fmla="*/ 61 w 81"/>
                <a:gd name="T7" fmla="*/ 12 h 119"/>
                <a:gd name="T8" fmla="*/ 12 w 81"/>
                <a:gd name="T9" fmla="*/ 56 h 119"/>
                <a:gd name="T10" fmla="*/ 0 w 81"/>
                <a:gd name="T11" fmla="*/ 99 h 119"/>
                <a:gd name="T12" fmla="*/ 18 w 81"/>
                <a:gd name="T13" fmla="*/ 113 h 119"/>
                <a:gd name="T14" fmla="*/ 43 w 81"/>
                <a:gd name="T15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19">
                  <a:moveTo>
                    <a:pt x="43" y="114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81" y="103"/>
                    <a:pt x="80" y="79"/>
                  </a:cubicBezTo>
                  <a:cubicBezTo>
                    <a:pt x="78" y="36"/>
                    <a:pt x="79" y="24"/>
                    <a:pt x="61" y="12"/>
                  </a:cubicBezTo>
                  <a:cubicBezTo>
                    <a:pt x="43" y="0"/>
                    <a:pt x="7" y="21"/>
                    <a:pt x="12" y="56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6" y="109"/>
                    <a:pt x="18" y="113"/>
                  </a:cubicBezTo>
                  <a:cubicBezTo>
                    <a:pt x="35" y="119"/>
                    <a:pt x="43" y="114"/>
                    <a:pt x="43" y="114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ïšľïďe">
              <a:extLst>
                <a:ext uri="{FF2B5EF4-FFF2-40B4-BE49-F238E27FC236}">
                  <a16:creationId xmlns:a16="http://schemas.microsoft.com/office/drawing/2014/main" id="{28E510B0-B9EA-43DF-A6E8-91FBE0CAB1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75513" y="1878013"/>
              <a:ext cx="9525" cy="20638"/>
            </a:xfrm>
            <a:custGeom>
              <a:avLst/>
              <a:gdLst>
                <a:gd name="T0" fmla="*/ 0 w 3"/>
                <a:gd name="T1" fmla="*/ 3 h 6"/>
                <a:gd name="T2" fmla="*/ 2 w 3"/>
                <a:gd name="T3" fmla="*/ 6 h 6"/>
                <a:gd name="T4" fmla="*/ 3 w 3"/>
                <a:gd name="T5" fmla="*/ 3 h 6"/>
                <a:gd name="T6" fmla="*/ 1 w 3"/>
                <a:gd name="T7" fmla="*/ 0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6"/>
                    <a:pt x="3" y="4"/>
                    <a:pt x="3" y="3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iṧlíde">
              <a:extLst>
                <a:ext uri="{FF2B5EF4-FFF2-40B4-BE49-F238E27FC236}">
                  <a16:creationId xmlns:a16="http://schemas.microsoft.com/office/drawing/2014/main" id="{0DF06E50-2AC7-4EFF-A63C-A7083CABB2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1713" y="1874838"/>
              <a:ext cx="9525" cy="20638"/>
            </a:xfrm>
            <a:custGeom>
              <a:avLst/>
              <a:gdLst>
                <a:gd name="T0" fmla="*/ 0 w 3"/>
                <a:gd name="T1" fmla="*/ 3 h 6"/>
                <a:gd name="T2" fmla="*/ 2 w 3"/>
                <a:gd name="T3" fmla="*/ 6 h 6"/>
                <a:gd name="T4" fmla="*/ 3 w 3"/>
                <a:gd name="T5" fmla="*/ 3 h 6"/>
                <a:gd name="T6" fmla="*/ 1 w 3"/>
                <a:gd name="T7" fmla="*/ 0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5"/>
                    <a:pt x="1" y="6"/>
                    <a:pt x="2" y="6"/>
                  </a:cubicBezTo>
                  <a:cubicBezTo>
                    <a:pt x="2" y="6"/>
                    <a:pt x="3" y="5"/>
                    <a:pt x="3" y="3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" name="ïṩ1ïḍè">
              <a:extLst>
                <a:ext uri="{FF2B5EF4-FFF2-40B4-BE49-F238E27FC236}">
                  <a16:creationId xmlns:a16="http://schemas.microsoft.com/office/drawing/2014/main" id="{D2DAAEF2-7BE7-47EB-AFC0-073B2D8460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2650" y="2017713"/>
              <a:ext cx="63500" cy="71438"/>
            </a:xfrm>
            <a:custGeom>
              <a:avLst/>
              <a:gdLst>
                <a:gd name="T0" fmla="*/ 19 w 19"/>
                <a:gd name="T1" fmla="*/ 6 h 22"/>
                <a:gd name="T2" fmla="*/ 0 w 19"/>
                <a:gd name="T3" fmla="*/ 0 h 22"/>
                <a:gd name="T4" fmla="*/ 9 w 19"/>
                <a:gd name="T5" fmla="*/ 22 h 22"/>
                <a:gd name="T6" fmla="*/ 19 w 19"/>
                <a:gd name="T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19" y="6"/>
                  </a:moveTo>
                  <a:cubicBezTo>
                    <a:pt x="19" y="6"/>
                    <a:pt x="10" y="5"/>
                    <a:pt x="0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9" y="6"/>
                    <a:pt x="19" y="6"/>
                    <a:pt x="19" y="6"/>
                  </a:cubicBezTo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ïsļiďê">
              <a:extLst>
                <a:ext uri="{FF2B5EF4-FFF2-40B4-BE49-F238E27FC236}">
                  <a16:creationId xmlns:a16="http://schemas.microsoft.com/office/drawing/2014/main" id="{E38CC1D2-DEAC-4761-8E0F-2E4CBC7283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7563" y="1874838"/>
              <a:ext cx="104775" cy="100013"/>
            </a:xfrm>
            <a:custGeom>
              <a:avLst/>
              <a:gdLst>
                <a:gd name="T0" fmla="*/ 16 w 32"/>
                <a:gd name="T1" fmla="*/ 0 h 30"/>
                <a:gd name="T2" fmla="*/ 1 w 32"/>
                <a:gd name="T3" fmla="*/ 14 h 30"/>
                <a:gd name="T4" fmla="*/ 14 w 32"/>
                <a:gd name="T5" fmla="*/ 30 h 30"/>
                <a:gd name="T6" fmla="*/ 16 w 32"/>
                <a:gd name="T7" fmla="*/ 30 h 30"/>
                <a:gd name="T8" fmla="*/ 31 w 32"/>
                <a:gd name="T9" fmla="*/ 16 h 30"/>
                <a:gd name="T10" fmla="*/ 17 w 32"/>
                <a:gd name="T11" fmla="*/ 0 h 30"/>
                <a:gd name="T12" fmla="*/ 16 w 32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0">
                  <a:moveTo>
                    <a:pt x="16" y="0"/>
                  </a:moveTo>
                  <a:cubicBezTo>
                    <a:pt x="8" y="0"/>
                    <a:pt x="2" y="6"/>
                    <a:pt x="1" y="14"/>
                  </a:cubicBezTo>
                  <a:cubicBezTo>
                    <a:pt x="0" y="22"/>
                    <a:pt x="6" y="29"/>
                    <a:pt x="14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23" y="30"/>
                    <a:pt x="30" y="24"/>
                    <a:pt x="31" y="16"/>
                  </a:cubicBezTo>
                  <a:cubicBezTo>
                    <a:pt x="32" y="8"/>
                    <a:pt x="26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" name="ísḻíḋè">
              <a:extLst>
                <a:ext uri="{FF2B5EF4-FFF2-40B4-BE49-F238E27FC236}">
                  <a16:creationId xmlns:a16="http://schemas.microsoft.com/office/drawing/2014/main" id="{F31D1B89-C3F8-4BD2-9AEC-5E75504640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4888" y="1892300"/>
              <a:ext cx="26988" cy="82550"/>
            </a:xfrm>
            <a:custGeom>
              <a:avLst/>
              <a:gdLst>
                <a:gd name="T0" fmla="*/ 7 w 8"/>
                <a:gd name="T1" fmla="*/ 0 h 25"/>
                <a:gd name="T2" fmla="*/ 1 w 8"/>
                <a:gd name="T3" fmla="*/ 10 h 25"/>
                <a:gd name="T4" fmla="*/ 8 w 8"/>
                <a:gd name="T5" fmla="*/ 25 h 25"/>
                <a:gd name="T6" fmla="*/ 8 w 8"/>
                <a:gd name="T7" fmla="*/ 24 h 25"/>
                <a:gd name="T8" fmla="*/ 7 w 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5">
                  <a:moveTo>
                    <a:pt x="7" y="0"/>
                  </a:moveTo>
                  <a:cubicBezTo>
                    <a:pt x="3" y="2"/>
                    <a:pt x="1" y="6"/>
                    <a:pt x="1" y="10"/>
                  </a:cubicBezTo>
                  <a:cubicBezTo>
                    <a:pt x="0" y="16"/>
                    <a:pt x="3" y="22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15"/>
                    <a:pt x="7" y="7"/>
                    <a:pt x="7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" name="ïṣľide">
              <a:extLst>
                <a:ext uri="{FF2B5EF4-FFF2-40B4-BE49-F238E27FC236}">
                  <a16:creationId xmlns:a16="http://schemas.microsoft.com/office/drawing/2014/main" id="{0171D2AE-3A14-4FDF-B639-08F4F364C9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2025" y="1862138"/>
              <a:ext cx="30163" cy="66675"/>
            </a:xfrm>
            <a:custGeom>
              <a:avLst/>
              <a:gdLst>
                <a:gd name="T0" fmla="*/ 3 w 9"/>
                <a:gd name="T1" fmla="*/ 0 h 20"/>
                <a:gd name="T2" fmla="*/ 3 w 9"/>
                <a:gd name="T3" fmla="*/ 0 h 20"/>
                <a:gd name="T4" fmla="*/ 1 w 9"/>
                <a:gd name="T5" fmla="*/ 11 h 20"/>
                <a:gd name="T6" fmla="*/ 5 w 9"/>
                <a:gd name="T7" fmla="*/ 20 h 20"/>
                <a:gd name="T8" fmla="*/ 5 w 9"/>
                <a:gd name="T9" fmla="*/ 20 h 20"/>
                <a:gd name="T10" fmla="*/ 8 w 9"/>
                <a:gd name="T11" fmla="*/ 11 h 20"/>
                <a:gd name="T12" fmla="*/ 3 w 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1" y="9"/>
                    <a:pt x="1" y="11"/>
                  </a:cubicBezTo>
                  <a:cubicBezTo>
                    <a:pt x="1" y="14"/>
                    <a:pt x="1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9" y="20"/>
                    <a:pt x="8" y="15"/>
                    <a:pt x="8" y="11"/>
                  </a:cubicBezTo>
                  <a:cubicBezTo>
                    <a:pt x="7" y="7"/>
                    <a:pt x="7" y="0"/>
                    <a:pt x="3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" name="íṧlîḋè">
              <a:extLst>
                <a:ext uri="{FF2B5EF4-FFF2-40B4-BE49-F238E27FC236}">
                  <a16:creationId xmlns:a16="http://schemas.microsoft.com/office/drawing/2014/main" id="{C449CC42-E60B-4102-905F-B3386AE0D2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9163" y="1828800"/>
              <a:ext cx="26988" cy="17463"/>
            </a:xfrm>
            <a:custGeom>
              <a:avLst/>
              <a:gdLst>
                <a:gd name="T0" fmla="*/ 0 w 8"/>
                <a:gd name="T1" fmla="*/ 3 h 5"/>
                <a:gd name="T2" fmla="*/ 4 w 8"/>
                <a:gd name="T3" fmla="*/ 4 h 5"/>
                <a:gd name="T4" fmla="*/ 7 w 8"/>
                <a:gd name="T5" fmla="*/ 2 h 5"/>
                <a:gd name="T6" fmla="*/ 3 w 8"/>
                <a:gd name="T7" fmla="*/ 0 h 5"/>
                <a:gd name="T8" fmla="*/ 0 w 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cubicBezTo>
                    <a:pt x="0" y="4"/>
                    <a:pt x="2" y="5"/>
                    <a:pt x="4" y="4"/>
                  </a:cubicBezTo>
                  <a:cubicBezTo>
                    <a:pt x="6" y="4"/>
                    <a:pt x="8" y="3"/>
                    <a:pt x="7" y="2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iṣľíḑè">
              <a:extLst>
                <a:ext uri="{FF2B5EF4-FFF2-40B4-BE49-F238E27FC236}">
                  <a16:creationId xmlns:a16="http://schemas.microsoft.com/office/drawing/2014/main" id="{5E9AB9B4-E946-4B3C-88C2-A6B4F1FEB3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1825625"/>
              <a:ext cx="22225" cy="17463"/>
            </a:xfrm>
            <a:custGeom>
              <a:avLst/>
              <a:gdLst>
                <a:gd name="T0" fmla="*/ 0 w 7"/>
                <a:gd name="T1" fmla="*/ 2 h 5"/>
                <a:gd name="T2" fmla="*/ 3 w 7"/>
                <a:gd name="T3" fmla="*/ 5 h 5"/>
                <a:gd name="T4" fmla="*/ 7 w 7"/>
                <a:gd name="T5" fmla="*/ 3 h 5"/>
                <a:gd name="T6" fmla="*/ 4 w 7"/>
                <a:gd name="T7" fmla="*/ 1 h 5"/>
                <a:gd name="T8" fmla="*/ 0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cubicBezTo>
                    <a:pt x="0" y="3"/>
                    <a:pt x="1" y="4"/>
                    <a:pt x="3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íšḷidè">
              <a:extLst>
                <a:ext uri="{FF2B5EF4-FFF2-40B4-BE49-F238E27FC236}">
                  <a16:creationId xmlns:a16="http://schemas.microsoft.com/office/drawing/2014/main" id="{AE772DD2-5213-4984-A23C-440138604F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7238" y="1895475"/>
              <a:ext cx="39688" cy="36513"/>
            </a:xfrm>
            <a:custGeom>
              <a:avLst/>
              <a:gdLst>
                <a:gd name="T0" fmla="*/ 2 w 12"/>
                <a:gd name="T1" fmla="*/ 3 h 11"/>
                <a:gd name="T2" fmla="*/ 9 w 12"/>
                <a:gd name="T3" fmla="*/ 9 h 11"/>
                <a:gd name="T4" fmla="*/ 12 w 12"/>
                <a:gd name="T5" fmla="*/ 9 h 11"/>
                <a:gd name="T6" fmla="*/ 2 w 12"/>
                <a:gd name="T7" fmla="*/ 1 h 11"/>
                <a:gd name="T8" fmla="*/ 2 w 12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2" y="3"/>
                  </a:moveTo>
                  <a:cubicBezTo>
                    <a:pt x="6" y="3"/>
                    <a:pt x="9" y="6"/>
                    <a:pt x="9" y="9"/>
                  </a:cubicBezTo>
                  <a:cubicBezTo>
                    <a:pt x="9" y="11"/>
                    <a:pt x="12" y="11"/>
                    <a:pt x="12" y="9"/>
                  </a:cubicBezTo>
                  <a:cubicBezTo>
                    <a:pt x="12" y="4"/>
                    <a:pt x="7" y="0"/>
                    <a:pt x="2" y="1"/>
                  </a:cubicBezTo>
                  <a:cubicBezTo>
                    <a:pt x="0" y="1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" name="íŝḻîḍê">
              <a:extLst>
                <a:ext uri="{FF2B5EF4-FFF2-40B4-BE49-F238E27FC236}">
                  <a16:creationId xmlns:a16="http://schemas.microsoft.com/office/drawing/2014/main" id="{0BFCC070-B2B0-420F-839F-19B5579F10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4063" y="1706563"/>
              <a:ext cx="260350" cy="207963"/>
            </a:xfrm>
            <a:custGeom>
              <a:avLst/>
              <a:gdLst>
                <a:gd name="T0" fmla="*/ 5 w 79"/>
                <a:gd name="T1" fmla="*/ 42 h 63"/>
                <a:gd name="T2" fmla="*/ 15 w 79"/>
                <a:gd name="T3" fmla="*/ 62 h 63"/>
                <a:gd name="T4" fmla="*/ 24 w 79"/>
                <a:gd name="T5" fmla="*/ 61 h 63"/>
                <a:gd name="T6" fmla="*/ 25 w 79"/>
                <a:gd name="T7" fmla="*/ 55 h 63"/>
                <a:gd name="T8" fmla="*/ 28 w 79"/>
                <a:gd name="T9" fmla="*/ 33 h 63"/>
                <a:gd name="T10" fmla="*/ 39 w 79"/>
                <a:gd name="T11" fmla="*/ 30 h 63"/>
                <a:gd name="T12" fmla="*/ 57 w 79"/>
                <a:gd name="T13" fmla="*/ 30 h 63"/>
                <a:gd name="T14" fmla="*/ 73 w 79"/>
                <a:gd name="T15" fmla="*/ 28 h 63"/>
                <a:gd name="T16" fmla="*/ 73 w 79"/>
                <a:gd name="T17" fmla="*/ 7 h 63"/>
                <a:gd name="T18" fmla="*/ 51 w 79"/>
                <a:gd name="T19" fmla="*/ 0 h 63"/>
                <a:gd name="T20" fmla="*/ 0 w 79"/>
                <a:gd name="T21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63">
                  <a:moveTo>
                    <a:pt x="5" y="42"/>
                  </a:moveTo>
                  <a:cubicBezTo>
                    <a:pt x="6" y="49"/>
                    <a:pt x="9" y="59"/>
                    <a:pt x="15" y="62"/>
                  </a:cubicBezTo>
                  <a:cubicBezTo>
                    <a:pt x="18" y="63"/>
                    <a:pt x="22" y="63"/>
                    <a:pt x="24" y="61"/>
                  </a:cubicBezTo>
                  <a:cubicBezTo>
                    <a:pt x="25" y="59"/>
                    <a:pt x="25" y="57"/>
                    <a:pt x="25" y="55"/>
                  </a:cubicBezTo>
                  <a:cubicBezTo>
                    <a:pt x="24" y="47"/>
                    <a:pt x="23" y="38"/>
                    <a:pt x="28" y="33"/>
                  </a:cubicBezTo>
                  <a:cubicBezTo>
                    <a:pt x="31" y="31"/>
                    <a:pt x="35" y="30"/>
                    <a:pt x="39" y="30"/>
                  </a:cubicBezTo>
                  <a:cubicBezTo>
                    <a:pt x="45" y="29"/>
                    <a:pt x="51" y="29"/>
                    <a:pt x="57" y="30"/>
                  </a:cubicBezTo>
                  <a:cubicBezTo>
                    <a:pt x="62" y="30"/>
                    <a:pt x="68" y="31"/>
                    <a:pt x="73" y="28"/>
                  </a:cubicBezTo>
                  <a:cubicBezTo>
                    <a:pt x="79" y="23"/>
                    <a:pt x="78" y="13"/>
                    <a:pt x="73" y="7"/>
                  </a:cubicBezTo>
                  <a:cubicBezTo>
                    <a:pt x="67" y="1"/>
                    <a:pt x="59" y="0"/>
                    <a:pt x="51" y="0"/>
                  </a:cubicBezTo>
                  <a:cubicBezTo>
                    <a:pt x="31" y="0"/>
                    <a:pt x="12" y="10"/>
                    <a:pt x="0" y="26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" name="íšļiḑé">
              <a:extLst>
                <a:ext uri="{FF2B5EF4-FFF2-40B4-BE49-F238E27FC236}">
                  <a16:creationId xmlns:a16="http://schemas.microsoft.com/office/drawing/2014/main" id="{2B528B92-1E18-44FC-8635-6C0B5F0942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1013" y="2009775"/>
              <a:ext cx="550863" cy="287338"/>
            </a:xfrm>
            <a:custGeom>
              <a:avLst/>
              <a:gdLst>
                <a:gd name="T0" fmla="*/ 7 w 167"/>
                <a:gd name="T1" fmla="*/ 65 h 87"/>
                <a:gd name="T2" fmla="*/ 1 w 167"/>
                <a:gd name="T3" fmla="*/ 52 h 87"/>
                <a:gd name="T4" fmla="*/ 11 w 167"/>
                <a:gd name="T5" fmla="*/ 39 h 87"/>
                <a:gd name="T6" fmla="*/ 84 w 167"/>
                <a:gd name="T7" fmla="*/ 0 h 87"/>
                <a:gd name="T8" fmla="*/ 140 w 167"/>
                <a:gd name="T9" fmla="*/ 20 h 87"/>
                <a:gd name="T10" fmla="*/ 160 w 167"/>
                <a:gd name="T11" fmla="*/ 35 h 87"/>
                <a:gd name="T12" fmla="*/ 155 w 167"/>
                <a:gd name="T13" fmla="*/ 72 h 87"/>
                <a:gd name="T14" fmla="*/ 118 w 167"/>
                <a:gd name="T15" fmla="*/ 86 h 87"/>
                <a:gd name="T16" fmla="*/ 79 w 167"/>
                <a:gd name="T17" fmla="*/ 80 h 87"/>
                <a:gd name="T18" fmla="*/ 11 w 167"/>
                <a:gd name="T19" fmla="*/ 64 h 87"/>
                <a:gd name="T20" fmla="*/ 7 w 167"/>
                <a:gd name="T21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87">
                  <a:moveTo>
                    <a:pt x="7" y="65"/>
                  </a:moveTo>
                  <a:cubicBezTo>
                    <a:pt x="2" y="64"/>
                    <a:pt x="0" y="57"/>
                    <a:pt x="1" y="52"/>
                  </a:cubicBezTo>
                  <a:cubicBezTo>
                    <a:pt x="3" y="47"/>
                    <a:pt x="7" y="43"/>
                    <a:pt x="11" y="39"/>
                  </a:cubicBezTo>
                  <a:cubicBezTo>
                    <a:pt x="31" y="19"/>
                    <a:pt x="56" y="0"/>
                    <a:pt x="84" y="0"/>
                  </a:cubicBezTo>
                  <a:cubicBezTo>
                    <a:pt x="104" y="0"/>
                    <a:pt x="123" y="10"/>
                    <a:pt x="140" y="20"/>
                  </a:cubicBezTo>
                  <a:cubicBezTo>
                    <a:pt x="148" y="24"/>
                    <a:pt x="155" y="28"/>
                    <a:pt x="160" y="35"/>
                  </a:cubicBezTo>
                  <a:cubicBezTo>
                    <a:pt x="167" y="47"/>
                    <a:pt x="164" y="62"/>
                    <a:pt x="155" y="72"/>
                  </a:cubicBezTo>
                  <a:cubicBezTo>
                    <a:pt x="146" y="82"/>
                    <a:pt x="132" y="86"/>
                    <a:pt x="118" y="86"/>
                  </a:cubicBezTo>
                  <a:cubicBezTo>
                    <a:pt x="105" y="87"/>
                    <a:pt x="92" y="84"/>
                    <a:pt x="79" y="80"/>
                  </a:cubicBezTo>
                  <a:cubicBezTo>
                    <a:pt x="56" y="75"/>
                    <a:pt x="34" y="69"/>
                    <a:pt x="11" y="64"/>
                  </a:cubicBezTo>
                  <a:cubicBezTo>
                    <a:pt x="7" y="65"/>
                    <a:pt x="7" y="65"/>
                    <a:pt x="7" y="65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" name="îšľïḑé">
              <a:extLst>
                <a:ext uri="{FF2B5EF4-FFF2-40B4-BE49-F238E27FC236}">
                  <a16:creationId xmlns:a16="http://schemas.microsoft.com/office/drawing/2014/main" id="{ED79C2CB-A5AF-4E83-8ACD-36FC40A320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4188" y="2009775"/>
              <a:ext cx="536575" cy="220663"/>
            </a:xfrm>
            <a:custGeom>
              <a:avLst/>
              <a:gdLst>
                <a:gd name="T0" fmla="*/ 83 w 163"/>
                <a:gd name="T1" fmla="*/ 0 h 67"/>
                <a:gd name="T2" fmla="*/ 10 w 163"/>
                <a:gd name="T3" fmla="*/ 39 h 67"/>
                <a:gd name="T4" fmla="*/ 0 w 163"/>
                <a:gd name="T5" fmla="*/ 52 h 67"/>
                <a:gd name="T6" fmla="*/ 0 w 163"/>
                <a:gd name="T7" fmla="*/ 55 h 67"/>
                <a:gd name="T8" fmla="*/ 0 w 163"/>
                <a:gd name="T9" fmla="*/ 58 h 67"/>
                <a:gd name="T10" fmla="*/ 73 w 163"/>
                <a:gd name="T11" fmla="*/ 43 h 67"/>
                <a:gd name="T12" fmla="*/ 157 w 163"/>
                <a:gd name="T13" fmla="*/ 66 h 67"/>
                <a:gd name="T14" fmla="*/ 158 w 163"/>
                <a:gd name="T15" fmla="*/ 67 h 67"/>
                <a:gd name="T16" fmla="*/ 163 w 163"/>
                <a:gd name="T17" fmla="*/ 49 h 67"/>
                <a:gd name="T18" fmla="*/ 159 w 163"/>
                <a:gd name="T19" fmla="*/ 35 h 67"/>
                <a:gd name="T20" fmla="*/ 139 w 163"/>
                <a:gd name="T21" fmla="*/ 20 h 67"/>
                <a:gd name="T22" fmla="*/ 134 w 163"/>
                <a:gd name="T23" fmla="*/ 17 h 67"/>
                <a:gd name="T24" fmla="*/ 125 w 163"/>
                <a:gd name="T25" fmla="*/ 12 h 67"/>
                <a:gd name="T26" fmla="*/ 88 w 163"/>
                <a:gd name="T27" fmla="*/ 0 h 67"/>
                <a:gd name="T28" fmla="*/ 83 w 163"/>
                <a:gd name="T29" fmla="*/ 0 h 67"/>
                <a:gd name="T30" fmla="*/ 83 w 163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67">
                  <a:moveTo>
                    <a:pt x="83" y="0"/>
                  </a:moveTo>
                  <a:cubicBezTo>
                    <a:pt x="54" y="0"/>
                    <a:pt x="30" y="19"/>
                    <a:pt x="10" y="39"/>
                  </a:cubicBezTo>
                  <a:cubicBezTo>
                    <a:pt x="6" y="43"/>
                    <a:pt x="2" y="47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0" y="48"/>
                    <a:pt x="53" y="43"/>
                    <a:pt x="73" y="43"/>
                  </a:cubicBezTo>
                  <a:cubicBezTo>
                    <a:pt x="103" y="43"/>
                    <a:pt x="127" y="52"/>
                    <a:pt x="157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61" y="61"/>
                    <a:pt x="163" y="55"/>
                    <a:pt x="163" y="49"/>
                  </a:cubicBezTo>
                  <a:cubicBezTo>
                    <a:pt x="163" y="44"/>
                    <a:pt x="162" y="39"/>
                    <a:pt x="159" y="35"/>
                  </a:cubicBezTo>
                  <a:cubicBezTo>
                    <a:pt x="154" y="28"/>
                    <a:pt x="147" y="24"/>
                    <a:pt x="139" y="20"/>
                  </a:cubicBezTo>
                  <a:cubicBezTo>
                    <a:pt x="137" y="19"/>
                    <a:pt x="136" y="18"/>
                    <a:pt x="134" y="17"/>
                  </a:cubicBezTo>
                  <a:cubicBezTo>
                    <a:pt x="131" y="15"/>
                    <a:pt x="128" y="14"/>
                    <a:pt x="125" y="12"/>
                  </a:cubicBezTo>
                  <a:cubicBezTo>
                    <a:pt x="113" y="6"/>
                    <a:pt x="101" y="1"/>
                    <a:pt x="88" y="0"/>
                  </a:cubicBezTo>
                  <a:cubicBezTo>
                    <a:pt x="86" y="0"/>
                    <a:pt x="85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FFE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" name="ïṡḻidè">
              <a:extLst>
                <a:ext uri="{FF2B5EF4-FFF2-40B4-BE49-F238E27FC236}">
                  <a16:creationId xmlns:a16="http://schemas.microsoft.com/office/drawing/2014/main" id="{00DFB4B1-9F44-403B-9E38-561993A394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2775" y="2003425"/>
              <a:ext cx="147638" cy="174625"/>
            </a:xfrm>
            <a:custGeom>
              <a:avLst/>
              <a:gdLst>
                <a:gd name="T0" fmla="*/ 42 w 45"/>
                <a:gd name="T1" fmla="*/ 2 h 53"/>
                <a:gd name="T2" fmla="*/ 1 w 45"/>
                <a:gd name="T3" fmla="*/ 50 h 53"/>
                <a:gd name="T4" fmla="*/ 4 w 45"/>
                <a:gd name="T5" fmla="*/ 51 h 53"/>
                <a:gd name="T6" fmla="*/ 43 w 45"/>
                <a:gd name="T7" fmla="*/ 5 h 53"/>
                <a:gd name="T8" fmla="*/ 42 w 45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3">
                  <a:moveTo>
                    <a:pt x="42" y="2"/>
                  </a:moveTo>
                  <a:cubicBezTo>
                    <a:pt x="23" y="13"/>
                    <a:pt x="9" y="30"/>
                    <a:pt x="1" y="50"/>
                  </a:cubicBezTo>
                  <a:cubicBezTo>
                    <a:pt x="0" y="52"/>
                    <a:pt x="4" y="53"/>
                    <a:pt x="4" y="51"/>
                  </a:cubicBezTo>
                  <a:cubicBezTo>
                    <a:pt x="12" y="32"/>
                    <a:pt x="26" y="16"/>
                    <a:pt x="43" y="5"/>
                  </a:cubicBezTo>
                  <a:cubicBezTo>
                    <a:pt x="45" y="3"/>
                    <a:pt x="44" y="0"/>
                    <a:pt x="4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" name="îsļîďè">
              <a:extLst>
                <a:ext uri="{FF2B5EF4-FFF2-40B4-BE49-F238E27FC236}">
                  <a16:creationId xmlns:a16="http://schemas.microsoft.com/office/drawing/2014/main" id="{67406482-32EB-49ED-A948-E1B51A8E2F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6450" y="2030413"/>
              <a:ext cx="66675" cy="168275"/>
            </a:xfrm>
            <a:custGeom>
              <a:avLst/>
              <a:gdLst>
                <a:gd name="T0" fmla="*/ 15 w 20"/>
                <a:gd name="T1" fmla="*/ 2 h 51"/>
                <a:gd name="T2" fmla="*/ 1 w 20"/>
                <a:gd name="T3" fmla="*/ 49 h 51"/>
                <a:gd name="T4" fmla="*/ 4 w 20"/>
                <a:gd name="T5" fmla="*/ 49 h 51"/>
                <a:gd name="T6" fmla="*/ 18 w 20"/>
                <a:gd name="T7" fmla="*/ 4 h 51"/>
                <a:gd name="T8" fmla="*/ 15 w 20"/>
                <a:gd name="T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1">
                  <a:moveTo>
                    <a:pt x="15" y="2"/>
                  </a:moveTo>
                  <a:cubicBezTo>
                    <a:pt x="5" y="16"/>
                    <a:pt x="0" y="32"/>
                    <a:pt x="1" y="49"/>
                  </a:cubicBezTo>
                  <a:cubicBezTo>
                    <a:pt x="1" y="51"/>
                    <a:pt x="5" y="51"/>
                    <a:pt x="4" y="49"/>
                  </a:cubicBezTo>
                  <a:cubicBezTo>
                    <a:pt x="4" y="32"/>
                    <a:pt x="8" y="17"/>
                    <a:pt x="18" y="4"/>
                  </a:cubicBezTo>
                  <a:cubicBezTo>
                    <a:pt x="20" y="2"/>
                    <a:pt x="17" y="0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" name="íṣļïḑè">
              <a:extLst>
                <a:ext uri="{FF2B5EF4-FFF2-40B4-BE49-F238E27FC236}">
                  <a16:creationId xmlns:a16="http://schemas.microsoft.com/office/drawing/2014/main" id="{0205A93E-CFB1-4A12-A10F-77ED8CEDE1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78688" y="2073275"/>
              <a:ext cx="33338" cy="184150"/>
            </a:xfrm>
            <a:custGeom>
              <a:avLst/>
              <a:gdLst>
                <a:gd name="T0" fmla="*/ 6 w 10"/>
                <a:gd name="T1" fmla="*/ 2 h 56"/>
                <a:gd name="T2" fmla="*/ 0 w 10"/>
                <a:gd name="T3" fmla="*/ 53 h 56"/>
                <a:gd name="T4" fmla="*/ 4 w 10"/>
                <a:gd name="T5" fmla="*/ 53 h 56"/>
                <a:gd name="T6" fmla="*/ 10 w 10"/>
                <a:gd name="T7" fmla="*/ 2 h 56"/>
                <a:gd name="T8" fmla="*/ 6 w 10"/>
                <a:gd name="T9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6">
                  <a:moveTo>
                    <a:pt x="6" y="2"/>
                  </a:moveTo>
                  <a:cubicBezTo>
                    <a:pt x="4" y="19"/>
                    <a:pt x="2" y="36"/>
                    <a:pt x="0" y="53"/>
                  </a:cubicBezTo>
                  <a:cubicBezTo>
                    <a:pt x="0" y="56"/>
                    <a:pt x="4" y="56"/>
                    <a:pt x="4" y="53"/>
                  </a:cubicBezTo>
                  <a:cubicBezTo>
                    <a:pt x="6" y="36"/>
                    <a:pt x="8" y="19"/>
                    <a:pt x="10" y="2"/>
                  </a:cubicBezTo>
                  <a:cubicBezTo>
                    <a:pt x="10" y="0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" name="iṧľíḋè">
              <a:extLst>
                <a:ext uri="{FF2B5EF4-FFF2-40B4-BE49-F238E27FC236}">
                  <a16:creationId xmlns:a16="http://schemas.microsoft.com/office/drawing/2014/main" id="{BDC5BE57-30CB-474C-A1E9-1736C04416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3200" y="5761038"/>
              <a:ext cx="822325" cy="473075"/>
            </a:xfrm>
            <a:custGeom>
              <a:avLst/>
              <a:gdLst>
                <a:gd name="T0" fmla="*/ 15 w 249"/>
                <a:gd name="T1" fmla="*/ 120 h 144"/>
                <a:gd name="T2" fmla="*/ 247 w 249"/>
                <a:gd name="T3" fmla="*/ 131 h 144"/>
                <a:gd name="T4" fmla="*/ 159 w 249"/>
                <a:gd name="T5" fmla="*/ 86 h 144"/>
                <a:gd name="T6" fmla="*/ 172 w 249"/>
                <a:gd name="T7" fmla="*/ 39 h 144"/>
                <a:gd name="T8" fmla="*/ 0 w 249"/>
                <a:gd name="T9" fmla="*/ 0 h 144"/>
                <a:gd name="T10" fmla="*/ 15 w 249"/>
                <a:gd name="T11" fmla="*/ 12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144">
                  <a:moveTo>
                    <a:pt x="15" y="120"/>
                  </a:moveTo>
                  <a:cubicBezTo>
                    <a:pt x="20" y="126"/>
                    <a:pt x="245" y="144"/>
                    <a:pt x="247" y="131"/>
                  </a:cubicBezTo>
                  <a:cubicBezTo>
                    <a:pt x="249" y="118"/>
                    <a:pt x="169" y="98"/>
                    <a:pt x="159" y="86"/>
                  </a:cubicBezTo>
                  <a:cubicBezTo>
                    <a:pt x="149" y="73"/>
                    <a:pt x="163" y="54"/>
                    <a:pt x="172" y="39"/>
                  </a:cubicBezTo>
                  <a:cubicBezTo>
                    <a:pt x="172" y="39"/>
                    <a:pt x="72" y="2"/>
                    <a:pt x="0" y="0"/>
                  </a:cubicBezTo>
                  <a:cubicBezTo>
                    <a:pt x="0" y="0"/>
                    <a:pt x="9" y="114"/>
                    <a:pt x="15" y="120"/>
                  </a:cubicBezTo>
                  <a:close/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ïs1ïḑé">
              <a:extLst>
                <a:ext uri="{FF2B5EF4-FFF2-40B4-BE49-F238E27FC236}">
                  <a16:creationId xmlns:a16="http://schemas.microsoft.com/office/drawing/2014/main" id="{5D43F472-F1A1-4FC9-88FF-942CA6DAAB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7550" y="5988050"/>
              <a:ext cx="241300" cy="65088"/>
            </a:xfrm>
            <a:custGeom>
              <a:avLst/>
              <a:gdLst>
                <a:gd name="T0" fmla="*/ 3 w 73"/>
                <a:gd name="T1" fmla="*/ 18 h 20"/>
                <a:gd name="T2" fmla="*/ 49 w 73"/>
                <a:gd name="T3" fmla="*/ 19 h 20"/>
                <a:gd name="T4" fmla="*/ 73 w 73"/>
                <a:gd name="T5" fmla="*/ 8 h 20"/>
                <a:gd name="T6" fmla="*/ 49 w 73"/>
                <a:gd name="T7" fmla="*/ 2 h 20"/>
                <a:gd name="T8" fmla="*/ 4 w 73"/>
                <a:gd name="T9" fmla="*/ 11 h 20"/>
                <a:gd name="T10" fmla="*/ 5 w 73"/>
                <a:gd name="T11" fmla="*/ 15 h 20"/>
                <a:gd name="T12" fmla="*/ 39 w 73"/>
                <a:gd name="T13" fmla="*/ 7 h 20"/>
                <a:gd name="T14" fmla="*/ 55 w 73"/>
                <a:gd name="T15" fmla="*/ 5 h 20"/>
                <a:gd name="T16" fmla="*/ 65 w 73"/>
                <a:gd name="T17" fmla="*/ 6 h 20"/>
                <a:gd name="T18" fmla="*/ 66 w 73"/>
                <a:gd name="T19" fmla="*/ 10 h 20"/>
                <a:gd name="T20" fmla="*/ 35 w 73"/>
                <a:gd name="T21" fmla="*/ 16 h 20"/>
                <a:gd name="T22" fmla="*/ 3 w 73"/>
                <a:gd name="T23" fmla="*/ 14 h 20"/>
                <a:gd name="T24" fmla="*/ 3 w 73"/>
                <a:gd name="T2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20">
                  <a:moveTo>
                    <a:pt x="3" y="18"/>
                  </a:moveTo>
                  <a:cubicBezTo>
                    <a:pt x="18" y="19"/>
                    <a:pt x="34" y="20"/>
                    <a:pt x="49" y="19"/>
                  </a:cubicBezTo>
                  <a:cubicBezTo>
                    <a:pt x="54" y="18"/>
                    <a:pt x="73" y="16"/>
                    <a:pt x="73" y="8"/>
                  </a:cubicBezTo>
                  <a:cubicBezTo>
                    <a:pt x="73" y="0"/>
                    <a:pt x="54" y="2"/>
                    <a:pt x="49" y="2"/>
                  </a:cubicBezTo>
                  <a:cubicBezTo>
                    <a:pt x="34" y="4"/>
                    <a:pt x="19" y="8"/>
                    <a:pt x="4" y="11"/>
                  </a:cubicBezTo>
                  <a:cubicBezTo>
                    <a:pt x="2" y="12"/>
                    <a:pt x="3" y="15"/>
                    <a:pt x="5" y="15"/>
                  </a:cubicBezTo>
                  <a:cubicBezTo>
                    <a:pt x="17" y="12"/>
                    <a:pt x="28" y="10"/>
                    <a:pt x="39" y="7"/>
                  </a:cubicBezTo>
                  <a:cubicBezTo>
                    <a:pt x="44" y="6"/>
                    <a:pt x="50" y="5"/>
                    <a:pt x="55" y="5"/>
                  </a:cubicBezTo>
                  <a:cubicBezTo>
                    <a:pt x="58" y="5"/>
                    <a:pt x="61" y="5"/>
                    <a:pt x="65" y="6"/>
                  </a:cubicBezTo>
                  <a:cubicBezTo>
                    <a:pt x="68" y="7"/>
                    <a:pt x="70" y="8"/>
                    <a:pt x="66" y="10"/>
                  </a:cubicBezTo>
                  <a:cubicBezTo>
                    <a:pt x="57" y="16"/>
                    <a:pt x="46" y="16"/>
                    <a:pt x="35" y="16"/>
                  </a:cubicBezTo>
                  <a:cubicBezTo>
                    <a:pt x="24" y="16"/>
                    <a:pt x="14" y="15"/>
                    <a:pt x="3" y="14"/>
                  </a:cubicBezTo>
                  <a:cubicBezTo>
                    <a:pt x="0" y="14"/>
                    <a:pt x="0" y="17"/>
                    <a:pt x="3" y="18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" name="ïṩliḋê">
              <a:extLst>
                <a:ext uri="{FF2B5EF4-FFF2-40B4-BE49-F238E27FC236}">
                  <a16:creationId xmlns:a16="http://schemas.microsoft.com/office/drawing/2014/main" id="{3373C895-37EB-4A59-B4F5-AC3DA91F6D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7550" y="5905500"/>
              <a:ext cx="171450" cy="144463"/>
            </a:xfrm>
            <a:custGeom>
              <a:avLst/>
              <a:gdLst>
                <a:gd name="T0" fmla="*/ 6 w 52"/>
                <a:gd name="T1" fmla="*/ 40 h 44"/>
                <a:gd name="T2" fmla="*/ 40 w 52"/>
                <a:gd name="T3" fmla="*/ 24 h 44"/>
                <a:gd name="T4" fmla="*/ 50 w 52"/>
                <a:gd name="T5" fmla="*/ 8 h 44"/>
                <a:gd name="T6" fmla="*/ 29 w 52"/>
                <a:gd name="T7" fmla="*/ 10 h 44"/>
                <a:gd name="T8" fmla="*/ 2 w 52"/>
                <a:gd name="T9" fmla="*/ 40 h 44"/>
                <a:gd name="T10" fmla="*/ 5 w 52"/>
                <a:gd name="T11" fmla="*/ 42 h 44"/>
                <a:gd name="T12" fmla="*/ 24 w 52"/>
                <a:gd name="T13" fmla="*/ 19 h 44"/>
                <a:gd name="T14" fmla="*/ 33 w 52"/>
                <a:gd name="T15" fmla="*/ 12 h 44"/>
                <a:gd name="T16" fmla="*/ 39 w 52"/>
                <a:gd name="T17" fmla="*/ 9 h 44"/>
                <a:gd name="T18" fmla="*/ 45 w 52"/>
                <a:gd name="T19" fmla="*/ 14 h 44"/>
                <a:gd name="T20" fmla="*/ 33 w 52"/>
                <a:gd name="T21" fmla="*/ 24 h 44"/>
                <a:gd name="T22" fmla="*/ 5 w 52"/>
                <a:gd name="T23" fmla="*/ 36 h 44"/>
                <a:gd name="T24" fmla="*/ 6 w 52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44">
                  <a:moveTo>
                    <a:pt x="6" y="40"/>
                  </a:moveTo>
                  <a:cubicBezTo>
                    <a:pt x="17" y="35"/>
                    <a:pt x="30" y="31"/>
                    <a:pt x="40" y="24"/>
                  </a:cubicBezTo>
                  <a:cubicBezTo>
                    <a:pt x="44" y="21"/>
                    <a:pt x="52" y="14"/>
                    <a:pt x="50" y="8"/>
                  </a:cubicBezTo>
                  <a:cubicBezTo>
                    <a:pt x="46" y="0"/>
                    <a:pt x="34" y="7"/>
                    <a:pt x="29" y="10"/>
                  </a:cubicBezTo>
                  <a:cubicBezTo>
                    <a:pt x="18" y="18"/>
                    <a:pt x="9" y="28"/>
                    <a:pt x="2" y="40"/>
                  </a:cubicBezTo>
                  <a:cubicBezTo>
                    <a:pt x="0" y="42"/>
                    <a:pt x="4" y="44"/>
                    <a:pt x="5" y="42"/>
                  </a:cubicBezTo>
                  <a:cubicBezTo>
                    <a:pt x="10" y="33"/>
                    <a:pt x="17" y="25"/>
                    <a:pt x="24" y="19"/>
                  </a:cubicBezTo>
                  <a:cubicBezTo>
                    <a:pt x="27" y="16"/>
                    <a:pt x="30" y="14"/>
                    <a:pt x="33" y="12"/>
                  </a:cubicBezTo>
                  <a:cubicBezTo>
                    <a:pt x="35" y="11"/>
                    <a:pt x="37" y="9"/>
                    <a:pt x="39" y="9"/>
                  </a:cubicBezTo>
                  <a:cubicBezTo>
                    <a:pt x="42" y="8"/>
                    <a:pt x="46" y="10"/>
                    <a:pt x="45" y="14"/>
                  </a:cubicBezTo>
                  <a:cubicBezTo>
                    <a:pt x="44" y="18"/>
                    <a:pt x="36" y="22"/>
                    <a:pt x="33" y="24"/>
                  </a:cubicBezTo>
                  <a:cubicBezTo>
                    <a:pt x="24" y="29"/>
                    <a:pt x="14" y="33"/>
                    <a:pt x="5" y="36"/>
                  </a:cubicBezTo>
                  <a:cubicBezTo>
                    <a:pt x="3" y="37"/>
                    <a:pt x="4" y="40"/>
                    <a:pt x="6" y="40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" name="íśḷíďè">
              <a:extLst>
                <a:ext uri="{FF2B5EF4-FFF2-40B4-BE49-F238E27FC236}">
                  <a16:creationId xmlns:a16="http://schemas.microsoft.com/office/drawing/2014/main" id="{5E3EB8F1-B4D6-45E3-922F-52B05129AF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7550" y="6034088"/>
              <a:ext cx="76200" cy="128588"/>
            </a:xfrm>
            <a:custGeom>
              <a:avLst/>
              <a:gdLst>
                <a:gd name="T0" fmla="*/ 1 w 23"/>
                <a:gd name="T1" fmla="*/ 4 h 39"/>
                <a:gd name="T2" fmla="*/ 19 w 23"/>
                <a:gd name="T3" fmla="*/ 37 h 39"/>
                <a:gd name="T4" fmla="*/ 22 w 23"/>
                <a:gd name="T5" fmla="*/ 36 h 39"/>
                <a:gd name="T6" fmla="*/ 4 w 23"/>
                <a:gd name="T7" fmla="*/ 3 h 39"/>
                <a:gd name="T8" fmla="*/ 1 w 23"/>
                <a:gd name="T9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9">
                  <a:moveTo>
                    <a:pt x="1" y="4"/>
                  </a:moveTo>
                  <a:cubicBezTo>
                    <a:pt x="6" y="16"/>
                    <a:pt x="12" y="27"/>
                    <a:pt x="19" y="37"/>
                  </a:cubicBezTo>
                  <a:cubicBezTo>
                    <a:pt x="20" y="39"/>
                    <a:pt x="23" y="38"/>
                    <a:pt x="22" y="36"/>
                  </a:cubicBezTo>
                  <a:cubicBezTo>
                    <a:pt x="15" y="25"/>
                    <a:pt x="9" y="14"/>
                    <a:pt x="4" y="3"/>
                  </a:cubicBezTo>
                  <a:cubicBezTo>
                    <a:pt x="3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" name="íŝḻiḑê">
              <a:extLst>
                <a:ext uri="{FF2B5EF4-FFF2-40B4-BE49-F238E27FC236}">
                  <a16:creationId xmlns:a16="http://schemas.microsoft.com/office/drawing/2014/main" id="{D983864A-DDF6-4A2C-BE1C-55D7A00BC1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0725" y="6043613"/>
              <a:ext cx="152400" cy="39688"/>
            </a:xfrm>
            <a:custGeom>
              <a:avLst/>
              <a:gdLst>
                <a:gd name="T0" fmla="*/ 2 w 46"/>
                <a:gd name="T1" fmla="*/ 4 h 12"/>
                <a:gd name="T2" fmla="*/ 43 w 46"/>
                <a:gd name="T3" fmla="*/ 12 h 12"/>
                <a:gd name="T4" fmla="*/ 44 w 46"/>
                <a:gd name="T5" fmla="*/ 8 h 12"/>
                <a:gd name="T6" fmla="*/ 2 w 46"/>
                <a:gd name="T7" fmla="*/ 0 h 12"/>
                <a:gd name="T8" fmla="*/ 2 w 46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">
                  <a:moveTo>
                    <a:pt x="2" y="4"/>
                  </a:moveTo>
                  <a:cubicBezTo>
                    <a:pt x="16" y="5"/>
                    <a:pt x="30" y="8"/>
                    <a:pt x="43" y="12"/>
                  </a:cubicBezTo>
                  <a:cubicBezTo>
                    <a:pt x="45" y="12"/>
                    <a:pt x="46" y="9"/>
                    <a:pt x="44" y="8"/>
                  </a:cubicBezTo>
                  <a:cubicBezTo>
                    <a:pt x="30" y="5"/>
                    <a:pt x="16" y="2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" name="ïŝlïḓê">
              <a:extLst>
                <a:ext uri="{FF2B5EF4-FFF2-40B4-BE49-F238E27FC236}">
                  <a16:creationId xmlns:a16="http://schemas.microsoft.com/office/drawing/2014/main" id="{4664CB78-0935-4C42-9960-75CAB6445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457575"/>
              <a:ext cx="1547813" cy="2438400"/>
            </a:xfrm>
            <a:custGeom>
              <a:avLst/>
              <a:gdLst>
                <a:gd name="T0" fmla="*/ 119 w 469"/>
                <a:gd name="T1" fmla="*/ 550 h 740"/>
                <a:gd name="T2" fmla="*/ 162 w 469"/>
                <a:gd name="T3" fmla="*/ 401 h 740"/>
                <a:gd name="T4" fmla="*/ 53 w 469"/>
                <a:gd name="T5" fmla="*/ 183 h 740"/>
                <a:gd name="T6" fmla="*/ 0 w 469"/>
                <a:gd name="T7" fmla="*/ 24 h 740"/>
                <a:gd name="T8" fmla="*/ 329 w 469"/>
                <a:gd name="T9" fmla="*/ 0 h 740"/>
                <a:gd name="T10" fmla="*/ 422 w 469"/>
                <a:gd name="T11" fmla="*/ 404 h 740"/>
                <a:gd name="T12" fmla="*/ 254 w 469"/>
                <a:gd name="T13" fmla="*/ 660 h 740"/>
                <a:gd name="T14" fmla="*/ 207 w 469"/>
                <a:gd name="T15" fmla="*/ 739 h 740"/>
                <a:gd name="T16" fmla="*/ 95 w 469"/>
                <a:gd name="T17" fmla="*/ 722 h 740"/>
                <a:gd name="T18" fmla="*/ 140 w 469"/>
                <a:gd name="T19" fmla="*/ 704 h 740"/>
                <a:gd name="T20" fmla="*/ 98 w 469"/>
                <a:gd name="T21" fmla="*/ 562 h 740"/>
                <a:gd name="T22" fmla="*/ 119 w 469"/>
                <a:gd name="T23" fmla="*/ 55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740">
                  <a:moveTo>
                    <a:pt x="119" y="550"/>
                  </a:moveTo>
                  <a:cubicBezTo>
                    <a:pt x="119" y="550"/>
                    <a:pt x="171" y="475"/>
                    <a:pt x="162" y="401"/>
                  </a:cubicBezTo>
                  <a:cubicBezTo>
                    <a:pt x="154" y="328"/>
                    <a:pt x="93" y="244"/>
                    <a:pt x="53" y="183"/>
                  </a:cubicBezTo>
                  <a:cubicBezTo>
                    <a:pt x="9" y="115"/>
                    <a:pt x="0" y="24"/>
                    <a:pt x="0" y="24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9" y="0"/>
                    <a:pt x="469" y="225"/>
                    <a:pt x="422" y="404"/>
                  </a:cubicBezTo>
                  <a:cubicBezTo>
                    <a:pt x="375" y="584"/>
                    <a:pt x="254" y="660"/>
                    <a:pt x="254" y="660"/>
                  </a:cubicBezTo>
                  <a:cubicBezTo>
                    <a:pt x="254" y="660"/>
                    <a:pt x="224" y="721"/>
                    <a:pt x="207" y="739"/>
                  </a:cubicBezTo>
                  <a:cubicBezTo>
                    <a:pt x="207" y="739"/>
                    <a:pt x="146" y="740"/>
                    <a:pt x="95" y="722"/>
                  </a:cubicBezTo>
                  <a:cubicBezTo>
                    <a:pt x="140" y="704"/>
                    <a:pt x="140" y="704"/>
                    <a:pt x="140" y="704"/>
                  </a:cubicBezTo>
                  <a:cubicBezTo>
                    <a:pt x="98" y="562"/>
                    <a:pt x="98" y="562"/>
                    <a:pt x="98" y="562"/>
                  </a:cubicBezTo>
                  <a:cubicBezTo>
                    <a:pt x="119" y="550"/>
                    <a:pt x="119" y="550"/>
                    <a:pt x="119" y="550"/>
                  </a:cubicBezTo>
                </a:path>
              </a:pathLst>
            </a:cu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" name="iṥ1îḋê">
              <a:extLst>
                <a:ext uri="{FF2B5EF4-FFF2-40B4-BE49-F238E27FC236}">
                  <a16:creationId xmlns:a16="http://schemas.microsoft.com/office/drawing/2014/main" id="{C94A4071-3852-49F2-9F6A-B0EDBB29E3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1750" y="5308600"/>
              <a:ext cx="554038" cy="912813"/>
            </a:xfrm>
            <a:custGeom>
              <a:avLst/>
              <a:gdLst>
                <a:gd name="T0" fmla="*/ 5 w 168"/>
                <a:gd name="T1" fmla="*/ 49 h 277"/>
                <a:gd name="T2" fmla="*/ 62 w 168"/>
                <a:gd name="T3" fmla="*/ 274 h 277"/>
                <a:gd name="T4" fmla="*/ 80 w 168"/>
                <a:gd name="T5" fmla="*/ 177 h 277"/>
                <a:gd name="T6" fmla="*/ 168 w 168"/>
                <a:gd name="T7" fmla="*/ 143 h 277"/>
                <a:gd name="T8" fmla="*/ 115 w 168"/>
                <a:gd name="T9" fmla="*/ 0 h 277"/>
                <a:gd name="T10" fmla="*/ 5 w 168"/>
                <a:gd name="T11" fmla="*/ 4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277">
                  <a:moveTo>
                    <a:pt x="5" y="49"/>
                  </a:moveTo>
                  <a:cubicBezTo>
                    <a:pt x="0" y="55"/>
                    <a:pt x="49" y="277"/>
                    <a:pt x="62" y="274"/>
                  </a:cubicBezTo>
                  <a:cubicBezTo>
                    <a:pt x="76" y="272"/>
                    <a:pt x="71" y="190"/>
                    <a:pt x="80" y="177"/>
                  </a:cubicBezTo>
                  <a:cubicBezTo>
                    <a:pt x="89" y="164"/>
                    <a:pt x="129" y="158"/>
                    <a:pt x="168" y="143"/>
                  </a:cubicBezTo>
                  <a:cubicBezTo>
                    <a:pt x="168" y="143"/>
                    <a:pt x="135" y="69"/>
                    <a:pt x="115" y="0"/>
                  </a:cubicBezTo>
                  <a:cubicBezTo>
                    <a:pt x="115" y="0"/>
                    <a:pt x="9" y="42"/>
                    <a:pt x="5" y="49"/>
                  </a:cubicBezTo>
                </a:path>
              </a:pathLst>
            </a:custGeom>
            <a:solidFill>
              <a:srgbClr val="4D3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" name="íṣļïḑé">
              <a:extLst>
                <a:ext uri="{FF2B5EF4-FFF2-40B4-BE49-F238E27FC236}">
                  <a16:creationId xmlns:a16="http://schemas.microsoft.com/office/drawing/2014/main" id="{B1C2B639-078E-44A2-A7DE-7E51764BE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5275" y="5495925"/>
              <a:ext cx="60325" cy="60325"/>
            </a:xfrm>
            <a:custGeom>
              <a:avLst/>
              <a:gdLst>
                <a:gd name="T0" fmla="*/ 3 w 18"/>
                <a:gd name="T1" fmla="*/ 0 h 18"/>
                <a:gd name="T2" fmla="*/ 1 w 18"/>
                <a:gd name="T3" fmla="*/ 1 h 18"/>
                <a:gd name="T4" fmla="*/ 2 w 18"/>
                <a:gd name="T5" fmla="*/ 4 h 18"/>
                <a:gd name="T6" fmla="*/ 13 w 18"/>
                <a:gd name="T7" fmla="*/ 16 h 18"/>
                <a:gd name="T8" fmla="*/ 15 w 18"/>
                <a:gd name="T9" fmla="*/ 18 h 18"/>
                <a:gd name="T10" fmla="*/ 16 w 18"/>
                <a:gd name="T11" fmla="*/ 17 h 18"/>
                <a:gd name="T12" fmla="*/ 17 w 18"/>
                <a:gd name="T13" fmla="*/ 14 h 18"/>
                <a:gd name="T14" fmla="*/ 4 w 18"/>
                <a:gd name="T15" fmla="*/ 0 h 18"/>
                <a:gd name="T16" fmla="*/ 3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7"/>
                    <a:pt x="11" y="11"/>
                    <a:pt x="13" y="16"/>
                  </a:cubicBezTo>
                  <a:cubicBezTo>
                    <a:pt x="13" y="17"/>
                    <a:pt x="14" y="18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7" y="17"/>
                    <a:pt x="18" y="16"/>
                    <a:pt x="17" y="14"/>
                  </a:cubicBezTo>
                  <a:cubicBezTo>
                    <a:pt x="14" y="8"/>
                    <a:pt x="10" y="3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" name="iśľîḑè">
              <a:extLst>
                <a:ext uri="{FF2B5EF4-FFF2-40B4-BE49-F238E27FC236}">
                  <a16:creationId xmlns:a16="http://schemas.microsoft.com/office/drawing/2014/main" id="{DB5DFF15-276A-4D96-9CCA-79D0AC4977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5438" y="5578475"/>
              <a:ext cx="36513" cy="73025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2 h 22"/>
                <a:gd name="T4" fmla="*/ 1 w 11"/>
                <a:gd name="T5" fmla="*/ 18 h 22"/>
                <a:gd name="T6" fmla="*/ 2 w 11"/>
                <a:gd name="T7" fmla="*/ 21 h 22"/>
                <a:gd name="T8" fmla="*/ 3 w 11"/>
                <a:gd name="T9" fmla="*/ 22 h 22"/>
                <a:gd name="T10" fmla="*/ 5 w 11"/>
                <a:gd name="T11" fmla="*/ 21 h 22"/>
                <a:gd name="T12" fmla="*/ 11 w 11"/>
                <a:gd name="T13" fmla="*/ 2 h 22"/>
                <a:gd name="T14" fmla="*/ 9 w 11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7" y="0"/>
                    <a:pt x="6" y="1"/>
                    <a:pt x="6" y="2"/>
                  </a:cubicBezTo>
                  <a:cubicBezTo>
                    <a:pt x="6" y="8"/>
                    <a:pt x="4" y="14"/>
                    <a:pt x="1" y="18"/>
                  </a:cubicBezTo>
                  <a:cubicBezTo>
                    <a:pt x="0" y="19"/>
                    <a:pt x="1" y="21"/>
                    <a:pt x="2" y="21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4" y="22"/>
                    <a:pt x="4" y="21"/>
                    <a:pt x="5" y="21"/>
                  </a:cubicBezTo>
                  <a:cubicBezTo>
                    <a:pt x="9" y="16"/>
                    <a:pt x="11" y="9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" name="îŝḷiḋé">
              <a:extLst>
                <a:ext uri="{FF2B5EF4-FFF2-40B4-BE49-F238E27FC236}">
                  <a16:creationId xmlns:a16="http://schemas.microsoft.com/office/drawing/2014/main" id="{D1A85DC4-BA58-4B51-8EEF-E97FE5CB3E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7163" y="5489575"/>
              <a:ext cx="149225" cy="198438"/>
            </a:xfrm>
            <a:custGeom>
              <a:avLst/>
              <a:gdLst>
                <a:gd name="T0" fmla="*/ 22 w 45"/>
                <a:gd name="T1" fmla="*/ 0 h 60"/>
                <a:gd name="T2" fmla="*/ 22 w 45"/>
                <a:gd name="T3" fmla="*/ 0 h 60"/>
                <a:gd name="T4" fmla="*/ 0 w 45"/>
                <a:gd name="T5" fmla="*/ 29 h 60"/>
                <a:gd name="T6" fmla="*/ 31 w 45"/>
                <a:gd name="T7" fmla="*/ 60 h 60"/>
                <a:gd name="T8" fmla="*/ 44 w 45"/>
                <a:gd name="T9" fmla="*/ 57 h 60"/>
                <a:gd name="T10" fmla="*/ 45 w 45"/>
                <a:gd name="T11" fmla="*/ 54 h 60"/>
                <a:gd name="T12" fmla="*/ 43 w 45"/>
                <a:gd name="T13" fmla="*/ 53 h 60"/>
                <a:gd name="T14" fmla="*/ 42 w 45"/>
                <a:gd name="T15" fmla="*/ 53 h 60"/>
                <a:gd name="T16" fmla="*/ 31 w 45"/>
                <a:gd name="T17" fmla="*/ 56 h 60"/>
                <a:gd name="T18" fmla="*/ 12 w 45"/>
                <a:gd name="T19" fmla="*/ 48 h 60"/>
                <a:gd name="T20" fmla="*/ 4 w 45"/>
                <a:gd name="T21" fmla="*/ 29 h 60"/>
                <a:gd name="T22" fmla="*/ 23 w 45"/>
                <a:gd name="T23" fmla="*/ 4 h 60"/>
                <a:gd name="T24" fmla="*/ 25 w 45"/>
                <a:gd name="T25" fmla="*/ 1 h 60"/>
                <a:gd name="T26" fmla="*/ 22 w 45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60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4"/>
                    <a:pt x="0" y="15"/>
                    <a:pt x="0" y="29"/>
                  </a:cubicBezTo>
                  <a:cubicBezTo>
                    <a:pt x="0" y="46"/>
                    <a:pt x="14" y="60"/>
                    <a:pt x="31" y="60"/>
                  </a:cubicBezTo>
                  <a:cubicBezTo>
                    <a:pt x="36" y="60"/>
                    <a:pt x="40" y="59"/>
                    <a:pt x="44" y="57"/>
                  </a:cubicBezTo>
                  <a:cubicBezTo>
                    <a:pt x="45" y="57"/>
                    <a:pt x="45" y="56"/>
                    <a:pt x="45" y="54"/>
                  </a:cubicBezTo>
                  <a:cubicBezTo>
                    <a:pt x="45" y="54"/>
                    <a:pt x="44" y="53"/>
                    <a:pt x="43" y="53"/>
                  </a:cubicBezTo>
                  <a:cubicBezTo>
                    <a:pt x="43" y="53"/>
                    <a:pt x="42" y="53"/>
                    <a:pt x="42" y="53"/>
                  </a:cubicBezTo>
                  <a:cubicBezTo>
                    <a:pt x="39" y="55"/>
                    <a:pt x="35" y="56"/>
                    <a:pt x="31" y="56"/>
                  </a:cubicBezTo>
                  <a:cubicBezTo>
                    <a:pt x="24" y="56"/>
                    <a:pt x="17" y="53"/>
                    <a:pt x="12" y="48"/>
                  </a:cubicBezTo>
                  <a:cubicBezTo>
                    <a:pt x="7" y="43"/>
                    <a:pt x="4" y="37"/>
                    <a:pt x="4" y="29"/>
                  </a:cubicBezTo>
                  <a:cubicBezTo>
                    <a:pt x="4" y="17"/>
                    <a:pt x="12" y="7"/>
                    <a:pt x="23" y="4"/>
                  </a:cubicBezTo>
                  <a:cubicBezTo>
                    <a:pt x="24" y="4"/>
                    <a:pt x="25" y="2"/>
                    <a:pt x="25" y="1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" name="íṧļiďê">
              <a:extLst>
                <a:ext uri="{FF2B5EF4-FFF2-40B4-BE49-F238E27FC236}">
                  <a16:creationId xmlns:a16="http://schemas.microsoft.com/office/drawing/2014/main" id="{1F5E7090-746D-4EEB-8EA2-11C17EF511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3675" y="5510213"/>
              <a:ext cx="134938" cy="144463"/>
            </a:xfrm>
            <a:custGeom>
              <a:avLst/>
              <a:gdLst>
                <a:gd name="T0" fmla="*/ 48 w 85"/>
                <a:gd name="T1" fmla="*/ 0 h 91"/>
                <a:gd name="T2" fmla="*/ 31 w 85"/>
                <a:gd name="T3" fmla="*/ 29 h 91"/>
                <a:gd name="T4" fmla="*/ 0 w 85"/>
                <a:gd name="T5" fmla="*/ 27 h 91"/>
                <a:gd name="T6" fmla="*/ 17 w 85"/>
                <a:gd name="T7" fmla="*/ 50 h 91"/>
                <a:gd name="T8" fmla="*/ 8 w 85"/>
                <a:gd name="T9" fmla="*/ 83 h 91"/>
                <a:gd name="T10" fmla="*/ 35 w 85"/>
                <a:gd name="T11" fmla="*/ 70 h 91"/>
                <a:gd name="T12" fmla="*/ 62 w 85"/>
                <a:gd name="T13" fmla="*/ 91 h 91"/>
                <a:gd name="T14" fmla="*/ 60 w 85"/>
                <a:gd name="T15" fmla="*/ 58 h 91"/>
                <a:gd name="T16" fmla="*/ 85 w 85"/>
                <a:gd name="T17" fmla="*/ 37 h 91"/>
                <a:gd name="T18" fmla="*/ 56 w 85"/>
                <a:gd name="T19" fmla="*/ 31 h 91"/>
                <a:gd name="T20" fmla="*/ 48 w 85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1">
                  <a:moveTo>
                    <a:pt x="48" y="0"/>
                  </a:moveTo>
                  <a:lnTo>
                    <a:pt x="31" y="29"/>
                  </a:lnTo>
                  <a:lnTo>
                    <a:pt x="0" y="27"/>
                  </a:lnTo>
                  <a:lnTo>
                    <a:pt x="17" y="50"/>
                  </a:lnTo>
                  <a:lnTo>
                    <a:pt x="8" y="83"/>
                  </a:lnTo>
                  <a:lnTo>
                    <a:pt x="35" y="70"/>
                  </a:lnTo>
                  <a:lnTo>
                    <a:pt x="62" y="91"/>
                  </a:lnTo>
                  <a:lnTo>
                    <a:pt x="60" y="58"/>
                  </a:lnTo>
                  <a:lnTo>
                    <a:pt x="85" y="37"/>
                  </a:lnTo>
                  <a:lnTo>
                    <a:pt x="56" y="3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5" name="íSḷîdé">
              <a:extLst>
                <a:ext uri="{FF2B5EF4-FFF2-40B4-BE49-F238E27FC236}">
                  <a16:creationId xmlns:a16="http://schemas.microsoft.com/office/drawing/2014/main" id="{403C6276-799F-40EE-9036-96BD9D200C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3675" y="5510213"/>
              <a:ext cx="134938" cy="144463"/>
            </a:xfrm>
            <a:custGeom>
              <a:avLst/>
              <a:gdLst>
                <a:gd name="T0" fmla="*/ 48 w 85"/>
                <a:gd name="T1" fmla="*/ 0 h 91"/>
                <a:gd name="T2" fmla="*/ 31 w 85"/>
                <a:gd name="T3" fmla="*/ 29 h 91"/>
                <a:gd name="T4" fmla="*/ 0 w 85"/>
                <a:gd name="T5" fmla="*/ 27 h 91"/>
                <a:gd name="T6" fmla="*/ 17 w 85"/>
                <a:gd name="T7" fmla="*/ 50 h 91"/>
                <a:gd name="T8" fmla="*/ 8 w 85"/>
                <a:gd name="T9" fmla="*/ 83 h 91"/>
                <a:gd name="T10" fmla="*/ 35 w 85"/>
                <a:gd name="T11" fmla="*/ 70 h 91"/>
                <a:gd name="T12" fmla="*/ 62 w 85"/>
                <a:gd name="T13" fmla="*/ 91 h 91"/>
                <a:gd name="T14" fmla="*/ 60 w 85"/>
                <a:gd name="T15" fmla="*/ 58 h 91"/>
                <a:gd name="T16" fmla="*/ 85 w 85"/>
                <a:gd name="T17" fmla="*/ 37 h 91"/>
                <a:gd name="T18" fmla="*/ 56 w 85"/>
                <a:gd name="T19" fmla="*/ 31 h 91"/>
                <a:gd name="T20" fmla="*/ 48 w 85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1">
                  <a:moveTo>
                    <a:pt x="48" y="0"/>
                  </a:moveTo>
                  <a:lnTo>
                    <a:pt x="31" y="29"/>
                  </a:lnTo>
                  <a:lnTo>
                    <a:pt x="0" y="27"/>
                  </a:lnTo>
                  <a:lnTo>
                    <a:pt x="17" y="50"/>
                  </a:lnTo>
                  <a:lnTo>
                    <a:pt x="8" y="83"/>
                  </a:lnTo>
                  <a:lnTo>
                    <a:pt x="35" y="70"/>
                  </a:lnTo>
                  <a:lnTo>
                    <a:pt x="62" y="91"/>
                  </a:lnTo>
                  <a:lnTo>
                    <a:pt x="60" y="58"/>
                  </a:lnTo>
                  <a:lnTo>
                    <a:pt x="85" y="37"/>
                  </a:lnTo>
                  <a:lnTo>
                    <a:pt x="56" y="31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6" name="îŝ1ïdè">
              <a:extLst>
                <a:ext uri="{FF2B5EF4-FFF2-40B4-BE49-F238E27FC236}">
                  <a16:creationId xmlns:a16="http://schemas.microsoft.com/office/drawing/2014/main" id="{92261FF9-F200-45A3-B4DB-9F0A0DE7EA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8925" y="5881688"/>
              <a:ext cx="152400" cy="223838"/>
            </a:xfrm>
            <a:custGeom>
              <a:avLst/>
              <a:gdLst>
                <a:gd name="T0" fmla="*/ 1 w 46"/>
                <a:gd name="T1" fmla="*/ 3 h 68"/>
                <a:gd name="T2" fmla="*/ 13 w 46"/>
                <a:gd name="T3" fmla="*/ 47 h 68"/>
                <a:gd name="T4" fmla="*/ 21 w 46"/>
                <a:gd name="T5" fmla="*/ 60 h 68"/>
                <a:gd name="T6" fmla="*/ 30 w 46"/>
                <a:gd name="T7" fmla="*/ 68 h 68"/>
                <a:gd name="T8" fmla="*/ 8 w 46"/>
                <a:gd name="T9" fmla="*/ 3 h 68"/>
                <a:gd name="T10" fmla="*/ 5 w 46"/>
                <a:gd name="T11" fmla="*/ 5 h 68"/>
                <a:gd name="T12" fmla="*/ 21 w 46"/>
                <a:gd name="T13" fmla="*/ 35 h 68"/>
                <a:gd name="T14" fmla="*/ 28 w 46"/>
                <a:gd name="T15" fmla="*/ 50 h 68"/>
                <a:gd name="T16" fmla="*/ 29 w 46"/>
                <a:gd name="T17" fmla="*/ 63 h 68"/>
                <a:gd name="T18" fmla="*/ 25 w 46"/>
                <a:gd name="T19" fmla="*/ 60 h 68"/>
                <a:gd name="T20" fmla="*/ 12 w 46"/>
                <a:gd name="T21" fmla="*/ 34 h 68"/>
                <a:gd name="T22" fmla="*/ 4 w 46"/>
                <a:gd name="T23" fmla="*/ 2 h 68"/>
                <a:gd name="T24" fmla="*/ 1 w 46"/>
                <a:gd name="T25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68">
                  <a:moveTo>
                    <a:pt x="1" y="3"/>
                  </a:moveTo>
                  <a:cubicBezTo>
                    <a:pt x="4" y="18"/>
                    <a:pt x="7" y="33"/>
                    <a:pt x="13" y="47"/>
                  </a:cubicBezTo>
                  <a:cubicBezTo>
                    <a:pt x="15" y="52"/>
                    <a:pt x="17" y="56"/>
                    <a:pt x="21" y="60"/>
                  </a:cubicBezTo>
                  <a:cubicBezTo>
                    <a:pt x="22" y="62"/>
                    <a:pt x="26" y="68"/>
                    <a:pt x="30" y="68"/>
                  </a:cubicBezTo>
                  <a:cubicBezTo>
                    <a:pt x="46" y="65"/>
                    <a:pt x="11" y="8"/>
                    <a:pt x="8" y="3"/>
                  </a:cubicBezTo>
                  <a:cubicBezTo>
                    <a:pt x="6" y="1"/>
                    <a:pt x="3" y="3"/>
                    <a:pt x="5" y="5"/>
                  </a:cubicBezTo>
                  <a:cubicBezTo>
                    <a:pt x="10" y="15"/>
                    <a:pt x="16" y="25"/>
                    <a:pt x="21" y="35"/>
                  </a:cubicBezTo>
                  <a:cubicBezTo>
                    <a:pt x="24" y="40"/>
                    <a:pt x="27" y="45"/>
                    <a:pt x="28" y="50"/>
                  </a:cubicBezTo>
                  <a:cubicBezTo>
                    <a:pt x="29" y="52"/>
                    <a:pt x="31" y="63"/>
                    <a:pt x="29" y="63"/>
                  </a:cubicBezTo>
                  <a:cubicBezTo>
                    <a:pt x="28" y="64"/>
                    <a:pt x="26" y="61"/>
                    <a:pt x="25" y="60"/>
                  </a:cubicBezTo>
                  <a:cubicBezTo>
                    <a:pt x="19" y="53"/>
                    <a:pt x="15" y="43"/>
                    <a:pt x="12" y="34"/>
                  </a:cubicBezTo>
                  <a:cubicBezTo>
                    <a:pt x="9" y="23"/>
                    <a:pt x="6" y="13"/>
                    <a:pt x="4" y="2"/>
                  </a:cubicBezTo>
                  <a:cubicBezTo>
                    <a:pt x="4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" name="ïṡ1ídè">
              <a:extLst>
                <a:ext uri="{FF2B5EF4-FFF2-40B4-BE49-F238E27FC236}">
                  <a16:creationId xmlns:a16="http://schemas.microsoft.com/office/drawing/2014/main" id="{29CA5652-1913-4772-9E77-DCEB039700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8925" y="5884863"/>
              <a:ext cx="177800" cy="134938"/>
            </a:xfrm>
            <a:custGeom>
              <a:avLst/>
              <a:gdLst>
                <a:gd name="T0" fmla="*/ 5 w 54"/>
                <a:gd name="T1" fmla="*/ 4 h 41"/>
                <a:gd name="T2" fmla="*/ 29 w 54"/>
                <a:gd name="T3" fmla="*/ 31 h 41"/>
                <a:gd name="T4" fmla="*/ 47 w 54"/>
                <a:gd name="T5" fmla="*/ 37 h 41"/>
                <a:gd name="T6" fmla="*/ 41 w 54"/>
                <a:gd name="T7" fmla="*/ 18 h 41"/>
                <a:gd name="T8" fmla="*/ 3 w 54"/>
                <a:gd name="T9" fmla="*/ 0 h 41"/>
                <a:gd name="T10" fmla="*/ 2 w 54"/>
                <a:gd name="T11" fmla="*/ 4 h 41"/>
                <a:gd name="T12" fmla="*/ 30 w 54"/>
                <a:gd name="T13" fmla="*/ 15 h 41"/>
                <a:gd name="T14" fmla="*/ 39 w 54"/>
                <a:gd name="T15" fmla="*/ 21 h 41"/>
                <a:gd name="T16" fmla="*/ 43 w 54"/>
                <a:gd name="T17" fmla="*/ 25 h 41"/>
                <a:gd name="T18" fmla="*/ 44 w 54"/>
                <a:gd name="T19" fmla="*/ 31 h 41"/>
                <a:gd name="T20" fmla="*/ 41 w 54"/>
                <a:gd name="T21" fmla="*/ 34 h 41"/>
                <a:gd name="T22" fmla="*/ 28 w 54"/>
                <a:gd name="T23" fmla="*/ 26 h 41"/>
                <a:gd name="T24" fmla="*/ 8 w 54"/>
                <a:gd name="T25" fmla="*/ 2 h 41"/>
                <a:gd name="T26" fmla="*/ 5 w 54"/>
                <a:gd name="T2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41">
                  <a:moveTo>
                    <a:pt x="5" y="4"/>
                  </a:moveTo>
                  <a:cubicBezTo>
                    <a:pt x="12" y="14"/>
                    <a:pt x="20" y="24"/>
                    <a:pt x="29" y="31"/>
                  </a:cubicBezTo>
                  <a:cubicBezTo>
                    <a:pt x="33" y="34"/>
                    <a:pt x="42" y="41"/>
                    <a:pt x="47" y="37"/>
                  </a:cubicBezTo>
                  <a:cubicBezTo>
                    <a:pt x="54" y="31"/>
                    <a:pt x="45" y="22"/>
                    <a:pt x="41" y="18"/>
                  </a:cubicBezTo>
                  <a:cubicBezTo>
                    <a:pt x="30" y="10"/>
                    <a:pt x="17" y="4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2" y="6"/>
                    <a:pt x="21" y="10"/>
                    <a:pt x="30" y="15"/>
                  </a:cubicBezTo>
                  <a:cubicBezTo>
                    <a:pt x="33" y="17"/>
                    <a:pt x="36" y="19"/>
                    <a:pt x="39" y="21"/>
                  </a:cubicBezTo>
                  <a:cubicBezTo>
                    <a:pt x="40" y="23"/>
                    <a:pt x="42" y="24"/>
                    <a:pt x="43" y="25"/>
                  </a:cubicBezTo>
                  <a:cubicBezTo>
                    <a:pt x="45" y="27"/>
                    <a:pt x="46" y="29"/>
                    <a:pt x="44" y="31"/>
                  </a:cubicBezTo>
                  <a:cubicBezTo>
                    <a:pt x="44" y="34"/>
                    <a:pt x="43" y="35"/>
                    <a:pt x="41" y="34"/>
                  </a:cubicBezTo>
                  <a:cubicBezTo>
                    <a:pt x="37" y="34"/>
                    <a:pt x="31" y="28"/>
                    <a:pt x="28" y="26"/>
                  </a:cubicBezTo>
                  <a:cubicBezTo>
                    <a:pt x="20" y="19"/>
                    <a:pt x="14" y="10"/>
                    <a:pt x="8" y="2"/>
                  </a:cubicBezTo>
                  <a:cubicBezTo>
                    <a:pt x="6" y="0"/>
                    <a:pt x="3" y="2"/>
                    <a:pt x="5" y="4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îślïḋê">
              <a:extLst>
                <a:ext uri="{FF2B5EF4-FFF2-40B4-BE49-F238E27FC236}">
                  <a16:creationId xmlns:a16="http://schemas.microsoft.com/office/drawing/2014/main" id="{3712DF15-B670-425F-A8A5-F2714894B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6850" y="5881688"/>
              <a:ext cx="106363" cy="109538"/>
            </a:xfrm>
            <a:custGeom>
              <a:avLst/>
              <a:gdLst>
                <a:gd name="T0" fmla="*/ 28 w 32"/>
                <a:gd name="T1" fmla="*/ 2 h 33"/>
                <a:gd name="T2" fmla="*/ 1 w 32"/>
                <a:gd name="T3" fmla="*/ 28 h 33"/>
                <a:gd name="T4" fmla="*/ 4 w 32"/>
                <a:gd name="T5" fmla="*/ 31 h 33"/>
                <a:gd name="T6" fmla="*/ 30 w 32"/>
                <a:gd name="T7" fmla="*/ 4 h 33"/>
                <a:gd name="T8" fmla="*/ 28 w 32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28" y="2"/>
                  </a:moveTo>
                  <a:cubicBezTo>
                    <a:pt x="18" y="10"/>
                    <a:pt x="9" y="19"/>
                    <a:pt x="1" y="28"/>
                  </a:cubicBezTo>
                  <a:cubicBezTo>
                    <a:pt x="0" y="30"/>
                    <a:pt x="2" y="33"/>
                    <a:pt x="4" y="31"/>
                  </a:cubicBezTo>
                  <a:cubicBezTo>
                    <a:pt x="12" y="21"/>
                    <a:pt x="21" y="12"/>
                    <a:pt x="30" y="4"/>
                  </a:cubicBezTo>
                  <a:cubicBezTo>
                    <a:pt x="32" y="3"/>
                    <a:pt x="30" y="0"/>
                    <a:pt x="28" y="2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" name="iSlîḋè">
              <a:extLst>
                <a:ext uri="{FF2B5EF4-FFF2-40B4-BE49-F238E27FC236}">
                  <a16:creationId xmlns:a16="http://schemas.microsoft.com/office/drawing/2014/main" id="{E6E84B17-81D7-4B1B-A091-0ADBDBE1ED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575" y="5884863"/>
              <a:ext cx="26988" cy="155575"/>
            </a:xfrm>
            <a:custGeom>
              <a:avLst/>
              <a:gdLst>
                <a:gd name="T0" fmla="*/ 0 w 8"/>
                <a:gd name="T1" fmla="*/ 3 h 47"/>
                <a:gd name="T2" fmla="*/ 4 w 8"/>
                <a:gd name="T3" fmla="*/ 45 h 47"/>
                <a:gd name="T4" fmla="*/ 8 w 8"/>
                <a:gd name="T5" fmla="*/ 45 h 47"/>
                <a:gd name="T6" fmla="*/ 3 w 8"/>
                <a:gd name="T7" fmla="*/ 2 h 47"/>
                <a:gd name="T8" fmla="*/ 0 w 8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7">
                  <a:moveTo>
                    <a:pt x="0" y="3"/>
                  </a:moveTo>
                  <a:cubicBezTo>
                    <a:pt x="3" y="17"/>
                    <a:pt x="4" y="31"/>
                    <a:pt x="4" y="45"/>
                  </a:cubicBezTo>
                  <a:cubicBezTo>
                    <a:pt x="5" y="47"/>
                    <a:pt x="8" y="47"/>
                    <a:pt x="8" y="45"/>
                  </a:cubicBezTo>
                  <a:cubicBezTo>
                    <a:pt x="8" y="31"/>
                    <a:pt x="6" y="16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" name="íśḷîḍé">
              <a:extLst>
                <a:ext uri="{FF2B5EF4-FFF2-40B4-BE49-F238E27FC236}">
                  <a16:creationId xmlns:a16="http://schemas.microsoft.com/office/drawing/2014/main" id="{3401E856-0584-4DF1-91B8-575C968F84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5" y="4857750"/>
              <a:ext cx="174625" cy="315913"/>
            </a:xfrm>
            <a:custGeom>
              <a:avLst/>
              <a:gdLst>
                <a:gd name="T0" fmla="*/ 53 w 53"/>
                <a:gd name="T1" fmla="*/ 0 h 96"/>
                <a:gd name="T2" fmla="*/ 12 w 53"/>
                <a:gd name="T3" fmla="*/ 37 h 96"/>
                <a:gd name="T4" fmla="*/ 12 w 53"/>
                <a:gd name="T5" fmla="*/ 96 h 96"/>
                <a:gd name="T6" fmla="*/ 53 w 53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96">
                  <a:moveTo>
                    <a:pt x="53" y="0"/>
                  </a:moveTo>
                  <a:cubicBezTo>
                    <a:pt x="39" y="2"/>
                    <a:pt x="22" y="16"/>
                    <a:pt x="12" y="37"/>
                  </a:cubicBezTo>
                  <a:cubicBezTo>
                    <a:pt x="0" y="61"/>
                    <a:pt x="1" y="86"/>
                    <a:pt x="12" y="96"/>
                  </a:cubicBezTo>
                  <a:cubicBezTo>
                    <a:pt x="28" y="69"/>
                    <a:pt x="42" y="37"/>
                    <a:pt x="53" y="0"/>
                  </a:cubicBezTo>
                </a:path>
              </a:pathLst>
            </a:custGeom>
            <a:solidFill>
              <a:srgbClr val="4A7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" name="ïṥlîdê">
              <a:extLst>
                <a:ext uri="{FF2B5EF4-FFF2-40B4-BE49-F238E27FC236}">
                  <a16:creationId xmlns:a16="http://schemas.microsoft.com/office/drawing/2014/main" id="{502C6490-E555-4843-AB2A-2B075BE955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7513" y="4092575"/>
              <a:ext cx="382588" cy="106363"/>
            </a:xfrm>
            <a:custGeom>
              <a:avLst/>
              <a:gdLst>
                <a:gd name="T0" fmla="*/ 2 w 116"/>
                <a:gd name="T1" fmla="*/ 4 h 32"/>
                <a:gd name="T2" fmla="*/ 113 w 116"/>
                <a:gd name="T3" fmla="*/ 28 h 32"/>
                <a:gd name="T4" fmla="*/ 113 w 116"/>
                <a:gd name="T5" fmla="*/ 24 h 32"/>
                <a:gd name="T6" fmla="*/ 4 w 116"/>
                <a:gd name="T7" fmla="*/ 1 h 32"/>
                <a:gd name="T8" fmla="*/ 2 w 116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2">
                  <a:moveTo>
                    <a:pt x="2" y="4"/>
                  </a:moveTo>
                  <a:cubicBezTo>
                    <a:pt x="36" y="24"/>
                    <a:pt x="75" y="32"/>
                    <a:pt x="113" y="28"/>
                  </a:cubicBezTo>
                  <a:cubicBezTo>
                    <a:pt x="116" y="28"/>
                    <a:pt x="116" y="24"/>
                    <a:pt x="113" y="24"/>
                  </a:cubicBezTo>
                  <a:cubicBezTo>
                    <a:pt x="75" y="28"/>
                    <a:pt x="37" y="20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" name="íşļíḍê">
              <a:extLst>
                <a:ext uri="{FF2B5EF4-FFF2-40B4-BE49-F238E27FC236}">
                  <a16:creationId xmlns:a16="http://schemas.microsoft.com/office/drawing/2014/main" id="{143A9033-4B06-4A98-8623-4B12C2BEB6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0" y="4171950"/>
              <a:ext cx="476250" cy="1103313"/>
            </a:xfrm>
            <a:custGeom>
              <a:avLst/>
              <a:gdLst>
                <a:gd name="T0" fmla="*/ 97 w 144"/>
                <a:gd name="T1" fmla="*/ 3 h 335"/>
                <a:gd name="T2" fmla="*/ 136 w 144"/>
                <a:gd name="T3" fmla="*/ 162 h 335"/>
                <a:gd name="T4" fmla="*/ 72 w 144"/>
                <a:gd name="T5" fmla="*/ 291 h 335"/>
                <a:gd name="T6" fmla="*/ 2 w 144"/>
                <a:gd name="T7" fmla="*/ 332 h 335"/>
                <a:gd name="T8" fmla="*/ 4 w 144"/>
                <a:gd name="T9" fmla="*/ 335 h 335"/>
                <a:gd name="T10" fmla="*/ 69 w 144"/>
                <a:gd name="T11" fmla="*/ 298 h 335"/>
                <a:gd name="T12" fmla="*/ 120 w 144"/>
                <a:gd name="T13" fmla="*/ 238 h 335"/>
                <a:gd name="T14" fmla="*/ 135 w 144"/>
                <a:gd name="T15" fmla="*/ 94 h 335"/>
                <a:gd name="T16" fmla="*/ 100 w 144"/>
                <a:gd name="T17" fmla="*/ 2 h 335"/>
                <a:gd name="T18" fmla="*/ 97 w 144"/>
                <a:gd name="T19" fmla="*/ 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335">
                  <a:moveTo>
                    <a:pt x="97" y="3"/>
                  </a:moveTo>
                  <a:cubicBezTo>
                    <a:pt x="125" y="51"/>
                    <a:pt x="139" y="107"/>
                    <a:pt x="136" y="162"/>
                  </a:cubicBezTo>
                  <a:cubicBezTo>
                    <a:pt x="133" y="213"/>
                    <a:pt x="111" y="258"/>
                    <a:pt x="72" y="291"/>
                  </a:cubicBezTo>
                  <a:cubicBezTo>
                    <a:pt x="51" y="308"/>
                    <a:pt x="27" y="321"/>
                    <a:pt x="2" y="332"/>
                  </a:cubicBezTo>
                  <a:cubicBezTo>
                    <a:pt x="0" y="332"/>
                    <a:pt x="2" y="335"/>
                    <a:pt x="4" y="335"/>
                  </a:cubicBezTo>
                  <a:cubicBezTo>
                    <a:pt x="27" y="324"/>
                    <a:pt x="49" y="313"/>
                    <a:pt x="69" y="298"/>
                  </a:cubicBezTo>
                  <a:cubicBezTo>
                    <a:pt x="90" y="281"/>
                    <a:pt x="107" y="261"/>
                    <a:pt x="120" y="238"/>
                  </a:cubicBezTo>
                  <a:cubicBezTo>
                    <a:pt x="143" y="195"/>
                    <a:pt x="144" y="142"/>
                    <a:pt x="135" y="94"/>
                  </a:cubicBezTo>
                  <a:cubicBezTo>
                    <a:pt x="129" y="62"/>
                    <a:pt x="117" y="30"/>
                    <a:pt x="100" y="2"/>
                  </a:cubicBezTo>
                  <a:cubicBezTo>
                    <a:pt x="99" y="0"/>
                    <a:pt x="96" y="1"/>
                    <a:pt x="9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" name="íşḷíḍé">
              <a:extLst>
                <a:ext uri="{FF2B5EF4-FFF2-40B4-BE49-F238E27FC236}">
                  <a16:creationId xmlns:a16="http://schemas.microsoft.com/office/drawing/2014/main" id="{1EBF5396-0C2E-47FB-84F6-009D188002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16700" y="3509963"/>
              <a:ext cx="214313" cy="554038"/>
            </a:xfrm>
            <a:custGeom>
              <a:avLst/>
              <a:gdLst>
                <a:gd name="T0" fmla="*/ 1 w 65"/>
                <a:gd name="T1" fmla="*/ 2 h 168"/>
                <a:gd name="T2" fmla="*/ 61 w 65"/>
                <a:gd name="T3" fmla="*/ 167 h 168"/>
                <a:gd name="T4" fmla="*/ 64 w 65"/>
                <a:gd name="T5" fmla="*/ 165 h 168"/>
                <a:gd name="T6" fmla="*/ 4 w 65"/>
                <a:gd name="T7" fmla="*/ 2 h 168"/>
                <a:gd name="T8" fmla="*/ 1 w 65"/>
                <a:gd name="T9" fmla="*/ 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68">
                  <a:moveTo>
                    <a:pt x="1" y="2"/>
                  </a:moveTo>
                  <a:cubicBezTo>
                    <a:pt x="7" y="61"/>
                    <a:pt x="28" y="117"/>
                    <a:pt x="61" y="167"/>
                  </a:cubicBezTo>
                  <a:cubicBezTo>
                    <a:pt x="62" y="168"/>
                    <a:pt x="65" y="167"/>
                    <a:pt x="64" y="165"/>
                  </a:cubicBezTo>
                  <a:cubicBezTo>
                    <a:pt x="31" y="116"/>
                    <a:pt x="11" y="60"/>
                    <a:pt x="4" y="2"/>
                  </a:cubicBezTo>
                  <a:cubicBezTo>
                    <a:pt x="4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" name="îṥḷîḑê">
              <a:extLst>
                <a:ext uri="{FF2B5EF4-FFF2-40B4-BE49-F238E27FC236}">
                  <a16:creationId xmlns:a16="http://schemas.microsoft.com/office/drawing/2014/main" id="{3739DE17-A258-43E6-80C0-2BF59E70FB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3736975"/>
              <a:ext cx="323850" cy="26988"/>
            </a:xfrm>
            <a:custGeom>
              <a:avLst/>
              <a:gdLst>
                <a:gd name="T0" fmla="*/ 2 w 98"/>
                <a:gd name="T1" fmla="*/ 4 h 8"/>
                <a:gd name="T2" fmla="*/ 95 w 98"/>
                <a:gd name="T3" fmla="*/ 6 h 8"/>
                <a:gd name="T4" fmla="*/ 95 w 98"/>
                <a:gd name="T5" fmla="*/ 2 h 8"/>
                <a:gd name="T6" fmla="*/ 2 w 98"/>
                <a:gd name="T7" fmla="*/ 0 h 8"/>
                <a:gd name="T8" fmla="*/ 2 w 9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2" y="4"/>
                  </a:moveTo>
                  <a:cubicBezTo>
                    <a:pt x="33" y="7"/>
                    <a:pt x="64" y="8"/>
                    <a:pt x="95" y="6"/>
                  </a:cubicBezTo>
                  <a:cubicBezTo>
                    <a:pt x="98" y="6"/>
                    <a:pt x="98" y="2"/>
                    <a:pt x="95" y="2"/>
                  </a:cubicBezTo>
                  <a:cubicBezTo>
                    <a:pt x="64" y="5"/>
                    <a:pt x="33" y="4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" name="íSľîḍê">
              <a:extLst>
                <a:ext uri="{FF2B5EF4-FFF2-40B4-BE49-F238E27FC236}">
                  <a16:creationId xmlns:a16="http://schemas.microsoft.com/office/drawing/2014/main" id="{0046071F-29E0-4A66-AAF7-7D4B3397FA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0738" y="3740150"/>
              <a:ext cx="58738" cy="180975"/>
            </a:xfrm>
            <a:custGeom>
              <a:avLst/>
              <a:gdLst>
                <a:gd name="T0" fmla="*/ 1 w 18"/>
                <a:gd name="T1" fmla="*/ 3 h 55"/>
                <a:gd name="T2" fmla="*/ 14 w 18"/>
                <a:gd name="T3" fmla="*/ 53 h 55"/>
                <a:gd name="T4" fmla="*/ 17 w 18"/>
                <a:gd name="T5" fmla="*/ 52 h 55"/>
                <a:gd name="T6" fmla="*/ 4 w 18"/>
                <a:gd name="T7" fmla="*/ 2 h 55"/>
                <a:gd name="T8" fmla="*/ 1 w 18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5">
                  <a:moveTo>
                    <a:pt x="1" y="3"/>
                  </a:moveTo>
                  <a:cubicBezTo>
                    <a:pt x="6" y="20"/>
                    <a:pt x="10" y="36"/>
                    <a:pt x="14" y="53"/>
                  </a:cubicBezTo>
                  <a:cubicBezTo>
                    <a:pt x="15" y="55"/>
                    <a:pt x="18" y="54"/>
                    <a:pt x="17" y="52"/>
                  </a:cubicBezTo>
                  <a:cubicBezTo>
                    <a:pt x="13" y="35"/>
                    <a:pt x="9" y="19"/>
                    <a:pt x="4" y="2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" name="îsḻíḑé">
              <a:extLst>
                <a:ext uri="{FF2B5EF4-FFF2-40B4-BE49-F238E27FC236}">
                  <a16:creationId xmlns:a16="http://schemas.microsoft.com/office/drawing/2014/main" id="{B47CD74A-AB80-44E2-996D-FD0283AAF8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0175" y="3736975"/>
              <a:ext cx="112713" cy="15875"/>
            </a:xfrm>
            <a:custGeom>
              <a:avLst/>
              <a:gdLst>
                <a:gd name="T0" fmla="*/ 2 w 34"/>
                <a:gd name="T1" fmla="*/ 4 h 5"/>
                <a:gd name="T2" fmla="*/ 32 w 34"/>
                <a:gd name="T3" fmla="*/ 3 h 5"/>
                <a:gd name="T4" fmla="*/ 31 w 34"/>
                <a:gd name="T5" fmla="*/ 0 h 5"/>
                <a:gd name="T6" fmla="*/ 3 w 34"/>
                <a:gd name="T7" fmla="*/ 0 h 5"/>
                <a:gd name="T8" fmla="*/ 2 w 3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">
                  <a:moveTo>
                    <a:pt x="2" y="4"/>
                  </a:moveTo>
                  <a:cubicBezTo>
                    <a:pt x="12" y="5"/>
                    <a:pt x="22" y="5"/>
                    <a:pt x="32" y="3"/>
                  </a:cubicBezTo>
                  <a:cubicBezTo>
                    <a:pt x="34" y="3"/>
                    <a:pt x="33" y="0"/>
                    <a:pt x="31" y="0"/>
                  </a:cubicBezTo>
                  <a:cubicBezTo>
                    <a:pt x="21" y="1"/>
                    <a:pt x="12" y="2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" name="işlíḑe">
              <a:extLst>
                <a:ext uri="{FF2B5EF4-FFF2-40B4-BE49-F238E27FC236}">
                  <a16:creationId xmlns:a16="http://schemas.microsoft.com/office/drawing/2014/main" id="{DE513B4F-6BF1-4741-AEE7-4F29CE5252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7838" y="3454400"/>
              <a:ext cx="801688" cy="2068513"/>
            </a:xfrm>
            <a:custGeom>
              <a:avLst/>
              <a:gdLst>
                <a:gd name="T0" fmla="*/ 159 w 243"/>
                <a:gd name="T1" fmla="*/ 3 h 628"/>
                <a:gd name="T2" fmla="*/ 232 w 243"/>
                <a:gd name="T3" fmla="*/ 327 h 628"/>
                <a:gd name="T4" fmla="*/ 213 w 243"/>
                <a:gd name="T5" fmla="*/ 438 h 628"/>
                <a:gd name="T6" fmla="*/ 155 w 243"/>
                <a:gd name="T7" fmla="*/ 532 h 628"/>
                <a:gd name="T8" fmla="*/ 2 w 243"/>
                <a:gd name="T9" fmla="*/ 623 h 628"/>
                <a:gd name="T10" fmla="*/ 3 w 243"/>
                <a:gd name="T11" fmla="*/ 627 h 628"/>
                <a:gd name="T12" fmla="*/ 211 w 243"/>
                <a:gd name="T13" fmla="*/ 455 h 628"/>
                <a:gd name="T14" fmla="*/ 225 w 243"/>
                <a:gd name="T15" fmla="*/ 207 h 628"/>
                <a:gd name="T16" fmla="*/ 162 w 243"/>
                <a:gd name="T17" fmla="*/ 2 h 628"/>
                <a:gd name="T18" fmla="*/ 159 w 243"/>
                <a:gd name="T19" fmla="*/ 3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628">
                  <a:moveTo>
                    <a:pt x="159" y="3"/>
                  </a:moveTo>
                  <a:cubicBezTo>
                    <a:pt x="202" y="105"/>
                    <a:pt x="235" y="216"/>
                    <a:pt x="232" y="327"/>
                  </a:cubicBezTo>
                  <a:cubicBezTo>
                    <a:pt x="231" y="365"/>
                    <a:pt x="225" y="403"/>
                    <a:pt x="213" y="438"/>
                  </a:cubicBezTo>
                  <a:cubicBezTo>
                    <a:pt x="201" y="474"/>
                    <a:pt x="181" y="506"/>
                    <a:pt x="155" y="532"/>
                  </a:cubicBezTo>
                  <a:cubicBezTo>
                    <a:pt x="113" y="576"/>
                    <a:pt x="58" y="604"/>
                    <a:pt x="2" y="623"/>
                  </a:cubicBezTo>
                  <a:cubicBezTo>
                    <a:pt x="0" y="624"/>
                    <a:pt x="1" y="628"/>
                    <a:pt x="3" y="627"/>
                  </a:cubicBezTo>
                  <a:cubicBezTo>
                    <a:pt x="90" y="597"/>
                    <a:pt x="174" y="543"/>
                    <a:pt x="211" y="455"/>
                  </a:cubicBezTo>
                  <a:cubicBezTo>
                    <a:pt x="243" y="378"/>
                    <a:pt x="240" y="288"/>
                    <a:pt x="225" y="207"/>
                  </a:cubicBezTo>
                  <a:cubicBezTo>
                    <a:pt x="213" y="137"/>
                    <a:pt x="190" y="68"/>
                    <a:pt x="162" y="2"/>
                  </a:cubicBezTo>
                  <a:cubicBezTo>
                    <a:pt x="162" y="0"/>
                    <a:pt x="158" y="1"/>
                    <a:pt x="15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" name="íṣḷîdè">
              <a:extLst>
                <a:ext uri="{FF2B5EF4-FFF2-40B4-BE49-F238E27FC236}">
                  <a16:creationId xmlns:a16="http://schemas.microsoft.com/office/drawing/2014/main" id="{398F118A-B894-46D1-B5E9-B5992F9C62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2613" y="5624513"/>
              <a:ext cx="346075" cy="161925"/>
            </a:xfrm>
            <a:custGeom>
              <a:avLst/>
              <a:gdLst>
                <a:gd name="T0" fmla="*/ 3 w 105"/>
                <a:gd name="T1" fmla="*/ 48 h 49"/>
                <a:gd name="T2" fmla="*/ 103 w 105"/>
                <a:gd name="T3" fmla="*/ 5 h 49"/>
                <a:gd name="T4" fmla="*/ 102 w 105"/>
                <a:gd name="T5" fmla="*/ 1 h 49"/>
                <a:gd name="T6" fmla="*/ 2 w 105"/>
                <a:gd name="T7" fmla="*/ 45 h 49"/>
                <a:gd name="T8" fmla="*/ 3 w 105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9">
                  <a:moveTo>
                    <a:pt x="3" y="48"/>
                  </a:moveTo>
                  <a:cubicBezTo>
                    <a:pt x="38" y="37"/>
                    <a:pt x="72" y="24"/>
                    <a:pt x="103" y="5"/>
                  </a:cubicBezTo>
                  <a:cubicBezTo>
                    <a:pt x="105" y="3"/>
                    <a:pt x="103" y="0"/>
                    <a:pt x="102" y="1"/>
                  </a:cubicBezTo>
                  <a:cubicBezTo>
                    <a:pt x="71" y="21"/>
                    <a:pt x="36" y="33"/>
                    <a:pt x="2" y="45"/>
                  </a:cubicBezTo>
                  <a:cubicBezTo>
                    <a:pt x="0" y="46"/>
                    <a:pt x="1" y="49"/>
                    <a:pt x="3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îSḻidê">
              <a:extLst>
                <a:ext uri="{FF2B5EF4-FFF2-40B4-BE49-F238E27FC236}">
                  <a16:creationId xmlns:a16="http://schemas.microsoft.com/office/drawing/2014/main" id="{41857C47-B308-4DA4-8625-25A4BD5FBB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0938" y="2119313"/>
              <a:ext cx="2100263" cy="1568450"/>
            </a:xfrm>
            <a:custGeom>
              <a:avLst/>
              <a:gdLst>
                <a:gd name="T0" fmla="*/ 63 w 637"/>
                <a:gd name="T1" fmla="*/ 430 h 476"/>
                <a:gd name="T2" fmla="*/ 386 w 637"/>
                <a:gd name="T3" fmla="*/ 409 h 476"/>
                <a:gd name="T4" fmla="*/ 391 w 637"/>
                <a:gd name="T5" fmla="*/ 400 h 476"/>
                <a:gd name="T6" fmla="*/ 389 w 637"/>
                <a:gd name="T7" fmla="*/ 384 h 476"/>
                <a:gd name="T8" fmla="*/ 394 w 637"/>
                <a:gd name="T9" fmla="*/ 322 h 476"/>
                <a:gd name="T10" fmla="*/ 556 w 637"/>
                <a:gd name="T11" fmla="*/ 333 h 476"/>
                <a:gd name="T12" fmla="*/ 599 w 637"/>
                <a:gd name="T13" fmla="*/ 216 h 476"/>
                <a:gd name="T14" fmla="*/ 470 w 637"/>
                <a:gd name="T15" fmla="*/ 166 h 476"/>
                <a:gd name="T16" fmla="*/ 340 w 637"/>
                <a:gd name="T17" fmla="*/ 33 h 476"/>
                <a:gd name="T18" fmla="*/ 183 w 637"/>
                <a:gd name="T19" fmla="*/ 25 h 476"/>
                <a:gd name="T20" fmla="*/ 66 w 637"/>
                <a:gd name="T21" fmla="*/ 175 h 476"/>
                <a:gd name="T22" fmla="*/ 53 w 637"/>
                <a:gd name="T23" fmla="*/ 392 h 476"/>
                <a:gd name="T24" fmla="*/ 63 w 637"/>
                <a:gd name="T25" fmla="*/ 43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7" h="476">
                  <a:moveTo>
                    <a:pt x="63" y="430"/>
                  </a:moveTo>
                  <a:cubicBezTo>
                    <a:pt x="69" y="436"/>
                    <a:pt x="214" y="476"/>
                    <a:pt x="386" y="409"/>
                  </a:cubicBezTo>
                  <a:cubicBezTo>
                    <a:pt x="389" y="408"/>
                    <a:pt x="392" y="404"/>
                    <a:pt x="391" y="400"/>
                  </a:cubicBezTo>
                  <a:cubicBezTo>
                    <a:pt x="389" y="384"/>
                    <a:pt x="389" y="384"/>
                    <a:pt x="389" y="384"/>
                  </a:cubicBezTo>
                  <a:cubicBezTo>
                    <a:pt x="389" y="384"/>
                    <a:pt x="404" y="375"/>
                    <a:pt x="394" y="322"/>
                  </a:cubicBezTo>
                  <a:cubicBezTo>
                    <a:pt x="394" y="322"/>
                    <a:pt x="475" y="356"/>
                    <a:pt x="556" y="333"/>
                  </a:cubicBezTo>
                  <a:cubicBezTo>
                    <a:pt x="637" y="309"/>
                    <a:pt x="622" y="240"/>
                    <a:pt x="599" y="216"/>
                  </a:cubicBezTo>
                  <a:cubicBezTo>
                    <a:pt x="575" y="193"/>
                    <a:pt x="503" y="199"/>
                    <a:pt x="470" y="166"/>
                  </a:cubicBezTo>
                  <a:cubicBezTo>
                    <a:pt x="438" y="134"/>
                    <a:pt x="392" y="57"/>
                    <a:pt x="340" y="33"/>
                  </a:cubicBezTo>
                  <a:cubicBezTo>
                    <a:pt x="289" y="10"/>
                    <a:pt x="257" y="0"/>
                    <a:pt x="183" y="25"/>
                  </a:cubicBezTo>
                  <a:cubicBezTo>
                    <a:pt x="116" y="47"/>
                    <a:pt x="88" y="123"/>
                    <a:pt x="66" y="175"/>
                  </a:cubicBezTo>
                  <a:cubicBezTo>
                    <a:pt x="44" y="227"/>
                    <a:pt x="0" y="346"/>
                    <a:pt x="53" y="392"/>
                  </a:cubicBezTo>
                  <a:cubicBezTo>
                    <a:pt x="53" y="392"/>
                    <a:pt x="57" y="424"/>
                    <a:pt x="63" y="430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" name="ïS1íḋê">
              <a:extLst>
                <a:ext uri="{FF2B5EF4-FFF2-40B4-BE49-F238E27FC236}">
                  <a16:creationId xmlns:a16="http://schemas.microsoft.com/office/drawing/2014/main" id="{D897C3F4-FD66-4814-8F3D-34FF2429C0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7400" y="2741613"/>
              <a:ext cx="401638" cy="449263"/>
            </a:xfrm>
            <a:custGeom>
              <a:avLst/>
              <a:gdLst>
                <a:gd name="T0" fmla="*/ 0 w 122"/>
                <a:gd name="T1" fmla="*/ 3 h 136"/>
                <a:gd name="T2" fmla="*/ 35 w 122"/>
                <a:gd name="T3" fmla="*/ 72 h 136"/>
                <a:gd name="T4" fmla="*/ 118 w 122"/>
                <a:gd name="T5" fmla="*/ 135 h 136"/>
                <a:gd name="T6" fmla="*/ 119 w 122"/>
                <a:gd name="T7" fmla="*/ 132 h 136"/>
                <a:gd name="T8" fmla="*/ 39 w 122"/>
                <a:gd name="T9" fmla="*/ 71 h 136"/>
                <a:gd name="T10" fmla="*/ 4 w 122"/>
                <a:gd name="T11" fmla="*/ 2 h 136"/>
                <a:gd name="T12" fmla="*/ 0 w 122"/>
                <a:gd name="T13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36">
                  <a:moveTo>
                    <a:pt x="0" y="3"/>
                  </a:moveTo>
                  <a:cubicBezTo>
                    <a:pt x="8" y="28"/>
                    <a:pt x="19" y="51"/>
                    <a:pt x="35" y="72"/>
                  </a:cubicBezTo>
                  <a:cubicBezTo>
                    <a:pt x="57" y="100"/>
                    <a:pt x="86" y="120"/>
                    <a:pt x="118" y="135"/>
                  </a:cubicBezTo>
                  <a:cubicBezTo>
                    <a:pt x="120" y="136"/>
                    <a:pt x="122" y="133"/>
                    <a:pt x="119" y="132"/>
                  </a:cubicBezTo>
                  <a:cubicBezTo>
                    <a:pt x="89" y="118"/>
                    <a:pt x="60" y="98"/>
                    <a:pt x="39" y="71"/>
                  </a:cubicBezTo>
                  <a:cubicBezTo>
                    <a:pt x="23" y="51"/>
                    <a:pt x="12" y="27"/>
                    <a:pt x="4" y="2"/>
                  </a:cubicBezTo>
                  <a:cubicBezTo>
                    <a:pt x="3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" name="íŝļîḓè">
              <a:extLst>
                <a:ext uri="{FF2B5EF4-FFF2-40B4-BE49-F238E27FC236}">
                  <a16:creationId xmlns:a16="http://schemas.microsoft.com/office/drawing/2014/main" id="{C1ECB2AA-461F-4CA7-AEF5-6432D283E8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3588" y="2211388"/>
              <a:ext cx="228600" cy="398463"/>
            </a:xfrm>
            <a:custGeom>
              <a:avLst/>
              <a:gdLst>
                <a:gd name="T0" fmla="*/ 65 w 69"/>
                <a:gd name="T1" fmla="*/ 2 h 121"/>
                <a:gd name="T2" fmla="*/ 1 w 69"/>
                <a:gd name="T3" fmla="*/ 119 h 121"/>
                <a:gd name="T4" fmla="*/ 5 w 69"/>
                <a:gd name="T5" fmla="*/ 119 h 121"/>
                <a:gd name="T6" fmla="*/ 67 w 69"/>
                <a:gd name="T7" fmla="*/ 5 h 121"/>
                <a:gd name="T8" fmla="*/ 65 w 69"/>
                <a:gd name="T9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1">
                  <a:moveTo>
                    <a:pt x="65" y="2"/>
                  </a:moveTo>
                  <a:cubicBezTo>
                    <a:pt x="27" y="27"/>
                    <a:pt x="0" y="72"/>
                    <a:pt x="1" y="119"/>
                  </a:cubicBezTo>
                  <a:cubicBezTo>
                    <a:pt x="1" y="121"/>
                    <a:pt x="5" y="121"/>
                    <a:pt x="5" y="119"/>
                  </a:cubicBezTo>
                  <a:cubicBezTo>
                    <a:pt x="4" y="74"/>
                    <a:pt x="30" y="30"/>
                    <a:pt x="67" y="5"/>
                  </a:cubicBezTo>
                  <a:cubicBezTo>
                    <a:pt x="69" y="3"/>
                    <a:pt x="67" y="0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" name="ïSliḋè">
              <a:extLst>
                <a:ext uri="{FF2B5EF4-FFF2-40B4-BE49-F238E27FC236}">
                  <a16:creationId xmlns:a16="http://schemas.microsoft.com/office/drawing/2014/main" id="{A83271C7-D148-477D-9609-80E1249295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2388" y="3406775"/>
              <a:ext cx="725488" cy="73025"/>
            </a:xfrm>
            <a:custGeom>
              <a:avLst/>
              <a:gdLst>
                <a:gd name="T0" fmla="*/ 2 w 220"/>
                <a:gd name="T1" fmla="*/ 4 h 22"/>
                <a:gd name="T2" fmla="*/ 218 w 220"/>
                <a:gd name="T3" fmla="*/ 13 h 22"/>
                <a:gd name="T4" fmla="*/ 218 w 220"/>
                <a:gd name="T5" fmla="*/ 10 h 22"/>
                <a:gd name="T6" fmla="*/ 3 w 220"/>
                <a:gd name="T7" fmla="*/ 1 h 22"/>
                <a:gd name="T8" fmla="*/ 2 w 220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">
                  <a:moveTo>
                    <a:pt x="2" y="4"/>
                  </a:moveTo>
                  <a:cubicBezTo>
                    <a:pt x="73" y="22"/>
                    <a:pt x="146" y="22"/>
                    <a:pt x="218" y="13"/>
                  </a:cubicBezTo>
                  <a:cubicBezTo>
                    <a:pt x="220" y="13"/>
                    <a:pt x="220" y="9"/>
                    <a:pt x="218" y="10"/>
                  </a:cubicBezTo>
                  <a:cubicBezTo>
                    <a:pt x="146" y="19"/>
                    <a:pt x="73" y="19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" name="í$ḻîḋê">
              <a:extLst>
                <a:ext uri="{FF2B5EF4-FFF2-40B4-BE49-F238E27FC236}">
                  <a16:creationId xmlns:a16="http://schemas.microsoft.com/office/drawing/2014/main" id="{8D54F171-26E1-44DD-B065-3095904A0C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4150" y="3436938"/>
              <a:ext cx="31750" cy="131763"/>
            </a:xfrm>
            <a:custGeom>
              <a:avLst/>
              <a:gdLst>
                <a:gd name="T0" fmla="*/ 1 w 10"/>
                <a:gd name="T1" fmla="*/ 2 h 40"/>
                <a:gd name="T2" fmla="*/ 6 w 10"/>
                <a:gd name="T3" fmla="*/ 38 h 40"/>
                <a:gd name="T4" fmla="*/ 10 w 10"/>
                <a:gd name="T5" fmla="*/ 37 h 40"/>
                <a:gd name="T6" fmla="*/ 4 w 10"/>
                <a:gd name="T7" fmla="*/ 2 h 40"/>
                <a:gd name="T8" fmla="*/ 1 w 10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0">
                  <a:moveTo>
                    <a:pt x="1" y="2"/>
                  </a:moveTo>
                  <a:cubicBezTo>
                    <a:pt x="0" y="14"/>
                    <a:pt x="2" y="26"/>
                    <a:pt x="6" y="38"/>
                  </a:cubicBezTo>
                  <a:cubicBezTo>
                    <a:pt x="7" y="40"/>
                    <a:pt x="10" y="39"/>
                    <a:pt x="10" y="37"/>
                  </a:cubicBezTo>
                  <a:cubicBezTo>
                    <a:pt x="5" y="26"/>
                    <a:pt x="3" y="14"/>
                    <a:pt x="4" y="2"/>
                  </a:cubicBezTo>
                  <a:cubicBezTo>
                    <a:pt x="4" y="0"/>
                    <a:pt x="1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" name="íšḻiďè">
              <a:extLst>
                <a:ext uri="{FF2B5EF4-FFF2-40B4-BE49-F238E27FC236}">
                  <a16:creationId xmlns:a16="http://schemas.microsoft.com/office/drawing/2014/main" id="{99A90297-9738-4665-BA9A-A308D422D3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6075" y="3457575"/>
              <a:ext cx="12700" cy="71438"/>
            </a:xfrm>
            <a:custGeom>
              <a:avLst/>
              <a:gdLst>
                <a:gd name="T0" fmla="*/ 0 w 4"/>
                <a:gd name="T1" fmla="*/ 2 h 22"/>
                <a:gd name="T2" fmla="*/ 0 w 4"/>
                <a:gd name="T3" fmla="*/ 20 h 22"/>
                <a:gd name="T4" fmla="*/ 4 w 4"/>
                <a:gd name="T5" fmla="*/ 20 h 22"/>
                <a:gd name="T6" fmla="*/ 4 w 4"/>
                <a:gd name="T7" fmla="*/ 2 h 22"/>
                <a:gd name="T8" fmla="*/ 0 w 4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2">
                  <a:moveTo>
                    <a:pt x="0" y="2"/>
                  </a:move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4" y="22"/>
                    <a:pt x="4" y="20"/>
                  </a:cubicBezTo>
                  <a:cubicBezTo>
                    <a:pt x="4" y="14"/>
                    <a:pt x="4" y="8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" name="ïṣ1iḑé">
              <a:extLst>
                <a:ext uri="{FF2B5EF4-FFF2-40B4-BE49-F238E27FC236}">
                  <a16:creationId xmlns:a16="http://schemas.microsoft.com/office/drawing/2014/main" id="{B078C37B-2DE1-4EDA-B1C2-53499B6248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3489325"/>
              <a:ext cx="26988" cy="106363"/>
            </a:xfrm>
            <a:custGeom>
              <a:avLst/>
              <a:gdLst>
                <a:gd name="T0" fmla="*/ 7 w 8"/>
                <a:gd name="T1" fmla="*/ 30 h 32"/>
                <a:gd name="T2" fmla="*/ 4 w 8"/>
                <a:gd name="T3" fmla="*/ 2 h 32"/>
                <a:gd name="T4" fmla="*/ 0 w 8"/>
                <a:gd name="T5" fmla="*/ 2 h 32"/>
                <a:gd name="T6" fmla="*/ 4 w 8"/>
                <a:gd name="T7" fmla="*/ 30 h 32"/>
                <a:gd name="T8" fmla="*/ 7 w 8"/>
                <a:gd name="T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7" y="30"/>
                  </a:moveTo>
                  <a:cubicBezTo>
                    <a:pt x="6" y="21"/>
                    <a:pt x="5" y="12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2" y="12"/>
                    <a:pt x="3" y="21"/>
                    <a:pt x="4" y="30"/>
                  </a:cubicBezTo>
                  <a:cubicBezTo>
                    <a:pt x="4" y="32"/>
                    <a:pt x="8" y="32"/>
                    <a:pt x="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" name="íŝļidê">
              <a:extLst>
                <a:ext uri="{FF2B5EF4-FFF2-40B4-BE49-F238E27FC236}">
                  <a16:creationId xmlns:a16="http://schemas.microsoft.com/office/drawing/2014/main" id="{689FE369-4E29-4D9D-A719-655973CFCB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1675" y="3443288"/>
              <a:ext cx="26988" cy="60325"/>
            </a:xfrm>
            <a:custGeom>
              <a:avLst/>
              <a:gdLst>
                <a:gd name="T0" fmla="*/ 1 w 8"/>
                <a:gd name="T1" fmla="*/ 4 h 18"/>
                <a:gd name="T2" fmla="*/ 4 w 8"/>
                <a:gd name="T3" fmla="*/ 15 h 18"/>
                <a:gd name="T4" fmla="*/ 7 w 8"/>
                <a:gd name="T5" fmla="*/ 14 h 18"/>
                <a:gd name="T6" fmla="*/ 4 w 8"/>
                <a:gd name="T7" fmla="*/ 3 h 18"/>
                <a:gd name="T8" fmla="*/ 1 w 8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1" y="4"/>
                  </a:moveTo>
                  <a:cubicBezTo>
                    <a:pt x="2" y="7"/>
                    <a:pt x="3" y="11"/>
                    <a:pt x="4" y="15"/>
                  </a:cubicBezTo>
                  <a:cubicBezTo>
                    <a:pt x="4" y="18"/>
                    <a:pt x="8" y="17"/>
                    <a:pt x="7" y="14"/>
                  </a:cubicBezTo>
                  <a:cubicBezTo>
                    <a:pt x="6" y="10"/>
                    <a:pt x="5" y="7"/>
                    <a:pt x="4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îŝḻíḓe">
              <a:extLst>
                <a:ext uri="{FF2B5EF4-FFF2-40B4-BE49-F238E27FC236}">
                  <a16:creationId xmlns:a16="http://schemas.microsoft.com/office/drawing/2014/main" id="{93FC7BE2-8073-49AD-8716-226E4B8B76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2963" y="3433763"/>
              <a:ext cx="42863" cy="125413"/>
            </a:xfrm>
            <a:custGeom>
              <a:avLst/>
              <a:gdLst>
                <a:gd name="T0" fmla="*/ 1 w 13"/>
                <a:gd name="T1" fmla="*/ 4 h 38"/>
                <a:gd name="T2" fmla="*/ 9 w 13"/>
                <a:gd name="T3" fmla="*/ 36 h 38"/>
                <a:gd name="T4" fmla="*/ 13 w 13"/>
                <a:gd name="T5" fmla="*/ 35 h 38"/>
                <a:gd name="T6" fmla="*/ 4 w 13"/>
                <a:gd name="T7" fmla="*/ 3 h 38"/>
                <a:gd name="T8" fmla="*/ 1 w 13"/>
                <a:gd name="T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8">
                  <a:moveTo>
                    <a:pt x="1" y="4"/>
                  </a:moveTo>
                  <a:cubicBezTo>
                    <a:pt x="4" y="14"/>
                    <a:pt x="7" y="25"/>
                    <a:pt x="9" y="36"/>
                  </a:cubicBezTo>
                  <a:cubicBezTo>
                    <a:pt x="10" y="38"/>
                    <a:pt x="13" y="37"/>
                    <a:pt x="13" y="35"/>
                  </a:cubicBezTo>
                  <a:cubicBezTo>
                    <a:pt x="10" y="24"/>
                    <a:pt x="7" y="13"/>
                    <a:pt x="4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" name="iṩḻíḑê">
              <a:extLst>
                <a:ext uri="{FF2B5EF4-FFF2-40B4-BE49-F238E27FC236}">
                  <a16:creationId xmlns:a16="http://schemas.microsoft.com/office/drawing/2014/main" id="{53BF762D-FBFF-44A7-BB48-F6569C94EC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4725" y="3411538"/>
              <a:ext cx="26988" cy="46038"/>
            </a:xfrm>
            <a:custGeom>
              <a:avLst/>
              <a:gdLst>
                <a:gd name="T0" fmla="*/ 1 w 8"/>
                <a:gd name="T1" fmla="*/ 3 h 14"/>
                <a:gd name="T2" fmla="*/ 4 w 8"/>
                <a:gd name="T3" fmla="*/ 12 h 14"/>
                <a:gd name="T4" fmla="*/ 7 w 8"/>
                <a:gd name="T5" fmla="*/ 11 h 14"/>
                <a:gd name="T6" fmla="*/ 4 w 8"/>
                <a:gd name="T7" fmla="*/ 2 h 14"/>
                <a:gd name="T8" fmla="*/ 1 w 8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1" y="3"/>
                  </a:moveTo>
                  <a:cubicBezTo>
                    <a:pt x="2" y="6"/>
                    <a:pt x="3" y="9"/>
                    <a:pt x="4" y="12"/>
                  </a:cubicBezTo>
                  <a:cubicBezTo>
                    <a:pt x="5" y="14"/>
                    <a:pt x="8" y="13"/>
                    <a:pt x="7" y="11"/>
                  </a:cubicBezTo>
                  <a:cubicBezTo>
                    <a:pt x="6" y="8"/>
                    <a:pt x="5" y="5"/>
                    <a:pt x="4" y="2"/>
                  </a:cubicBezTo>
                  <a:cubicBezTo>
                    <a:pt x="4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" name="ïśḷiďè">
              <a:extLst>
                <a:ext uri="{FF2B5EF4-FFF2-40B4-BE49-F238E27FC236}">
                  <a16:creationId xmlns:a16="http://schemas.microsoft.com/office/drawing/2014/main" id="{64BBA06F-78A8-45EF-A3F0-F31248E18F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5275" y="3019425"/>
              <a:ext cx="20638" cy="68263"/>
            </a:xfrm>
            <a:custGeom>
              <a:avLst/>
              <a:gdLst>
                <a:gd name="T0" fmla="*/ 2 w 6"/>
                <a:gd name="T1" fmla="*/ 2 h 21"/>
                <a:gd name="T2" fmla="*/ 0 w 6"/>
                <a:gd name="T3" fmla="*/ 18 h 21"/>
                <a:gd name="T4" fmla="*/ 4 w 6"/>
                <a:gd name="T5" fmla="*/ 18 h 21"/>
                <a:gd name="T6" fmla="*/ 6 w 6"/>
                <a:gd name="T7" fmla="*/ 2 h 21"/>
                <a:gd name="T8" fmla="*/ 2 w 6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1">
                  <a:moveTo>
                    <a:pt x="2" y="2"/>
                  </a:moveTo>
                  <a:cubicBezTo>
                    <a:pt x="1" y="8"/>
                    <a:pt x="1" y="13"/>
                    <a:pt x="0" y="18"/>
                  </a:cubicBezTo>
                  <a:cubicBezTo>
                    <a:pt x="0" y="21"/>
                    <a:pt x="3" y="21"/>
                    <a:pt x="4" y="18"/>
                  </a:cubicBezTo>
                  <a:cubicBezTo>
                    <a:pt x="4" y="13"/>
                    <a:pt x="5" y="8"/>
                    <a:pt x="6" y="2"/>
                  </a:cubicBezTo>
                  <a:cubicBezTo>
                    <a:pt x="6" y="0"/>
                    <a:pt x="2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" name="iśḻiḓe">
              <a:extLst>
                <a:ext uri="{FF2B5EF4-FFF2-40B4-BE49-F238E27FC236}">
                  <a16:creationId xmlns:a16="http://schemas.microsoft.com/office/drawing/2014/main" id="{279FC33C-8B7C-4E69-A4E0-5725712004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0538" y="3213100"/>
              <a:ext cx="19050" cy="73025"/>
            </a:xfrm>
            <a:custGeom>
              <a:avLst/>
              <a:gdLst>
                <a:gd name="T0" fmla="*/ 2 w 6"/>
                <a:gd name="T1" fmla="*/ 2 h 22"/>
                <a:gd name="T2" fmla="*/ 0 w 6"/>
                <a:gd name="T3" fmla="*/ 20 h 22"/>
                <a:gd name="T4" fmla="*/ 4 w 6"/>
                <a:gd name="T5" fmla="*/ 20 h 22"/>
                <a:gd name="T6" fmla="*/ 5 w 6"/>
                <a:gd name="T7" fmla="*/ 3 h 22"/>
                <a:gd name="T8" fmla="*/ 2 w 6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2">
                  <a:moveTo>
                    <a:pt x="2" y="2"/>
                  </a:moveTo>
                  <a:cubicBezTo>
                    <a:pt x="1" y="8"/>
                    <a:pt x="0" y="14"/>
                    <a:pt x="0" y="20"/>
                  </a:cubicBezTo>
                  <a:cubicBezTo>
                    <a:pt x="0" y="22"/>
                    <a:pt x="4" y="22"/>
                    <a:pt x="4" y="20"/>
                  </a:cubicBezTo>
                  <a:cubicBezTo>
                    <a:pt x="4" y="14"/>
                    <a:pt x="4" y="8"/>
                    <a:pt x="5" y="3"/>
                  </a:cubicBezTo>
                  <a:cubicBezTo>
                    <a:pt x="6" y="0"/>
                    <a:pt x="2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" name="iŝľîḓé">
              <a:extLst>
                <a:ext uri="{FF2B5EF4-FFF2-40B4-BE49-F238E27FC236}">
                  <a16:creationId xmlns:a16="http://schemas.microsoft.com/office/drawing/2014/main" id="{DE573C6C-10AD-45FD-A9BF-3B4BBB4C3B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2075" y="3255963"/>
              <a:ext cx="12700" cy="46038"/>
            </a:xfrm>
            <a:custGeom>
              <a:avLst/>
              <a:gdLst>
                <a:gd name="T0" fmla="*/ 0 w 4"/>
                <a:gd name="T1" fmla="*/ 2 h 14"/>
                <a:gd name="T2" fmla="*/ 0 w 4"/>
                <a:gd name="T3" fmla="*/ 11 h 14"/>
                <a:gd name="T4" fmla="*/ 4 w 4"/>
                <a:gd name="T5" fmla="*/ 11 h 14"/>
                <a:gd name="T6" fmla="*/ 4 w 4"/>
                <a:gd name="T7" fmla="*/ 2 h 14"/>
                <a:gd name="T8" fmla="*/ 0 w 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8"/>
                    <a:pt x="4" y="5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" name="ïśliďé">
              <a:extLst>
                <a:ext uri="{FF2B5EF4-FFF2-40B4-BE49-F238E27FC236}">
                  <a16:creationId xmlns:a16="http://schemas.microsoft.com/office/drawing/2014/main" id="{950C9EE4-EBEA-4B17-8924-330454E4C2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9863" y="2716213"/>
              <a:ext cx="23813" cy="61913"/>
            </a:xfrm>
            <a:custGeom>
              <a:avLst/>
              <a:gdLst>
                <a:gd name="T0" fmla="*/ 3 w 7"/>
                <a:gd name="T1" fmla="*/ 2 h 19"/>
                <a:gd name="T2" fmla="*/ 0 w 7"/>
                <a:gd name="T3" fmla="*/ 16 h 19"/>
                <a:gd name="T4" fmla="*/ 4 w 7"/>
                <a:gd name="T5" fmla="*/ 17 h 19"/>
                <a:gd name="T6" fmla="*/ 7 w 7"/>
                <a:gd name="T7" fmla="*/ 3 h 19"/>
                <a:gd name="T8" fmla="*/ 3 w 7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3" y="2"/>
                  </a:moveTo>
                  <a:cubicBezTo>
                    <a:pt x="2" y="7"/>
                    <a:pt x="1" y="11"/>
                    <a:pt x="0" y="16"/>
                  </a:cubicBezTo>
                  <a:cubicBezTo>
                    <a:pt x="0" y="18"/>
                    <a:pt x="3" y="19"/>
                    <a:pt x="4" y="17"/>
                  </a:cubicBezTo>
                  <a:cubicBezTo>
                    <a:pt x="5" y="12"/>
                    <a:pt x="6" y="8"/>
                    <a:pt x="7" y="3"/>
                  </a:cubicBezTo>
                  <a:cubicBezTo>
                    <a:pt x="7" y="1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" name="ïš1ïďè">
              <a:extLst>
                <a:ext uri="{FF2B5EF4-FFF2-40B4-BE49-F238E27FC236}">
                  <a16:creationId xmlns:a16="http://schemas.microsoft.com/office/drawing/2014/main" id="{8400E5E3-7150-44BA-AA91-763BA44F7E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9275" y="2692400"/>
              <a:ext cx="14288" cy="46038"/>
            </a:xfrm>
            <a:custGeom>
              <a:avLst/>
              <a:gdLst>
                <a:gd name="T0" fmla="*/ 0 w 4"/>
                <a:gd name="T1" fmla="*/ 2 h 14"/>
                <a:gd name="T2" fmla="*/ 0 w 4"/>
                <a:gd name="T3" fmla="*/ 11 h 14"/>
                <a:gd name="T4" fmla="*/ 4 w 4"/>
                <a:gd name="T5" fmla="*/ 11 h 14"/>
                <a:gd name="T6" fmla="*/ 4 w 4"/>
                <a:gd name="T7" fmla="*/ 2 h 14"/>
                <a:gd name="T8" fmla="*/ 0 w 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8"/>
                    <a:pt x="4" y="5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îṥ1íḋè">
              <a:extLst>
                <a:ext uri="{FF2B5EF4-FFF2-40B4-BE49-F238E27FC236}">
                  <a16:creationId xmlns:a16="http://schemas.microsoft.com/office/drawing/2014/main" id="{46DBD9E3-EF74-42C9-9CD0-183CCD69F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4175" y="2527300"/>
              <a:ext cx="23813" cy="57150"/>
            </a:xfrm>
            <a:custGeom>
              <a:avLst/>
              <a:gdLst>
                <a:gd name="T0" fmla="*/ 3 w 7"/>
                <a:gd name="T1" fmla="*/ 2 h 17"/>
                <a:gd name="T2" fmla="*/ 1 w 7"/>
                <a:gd name="T3" fmla="*/ 14 h 17"/>
                <a:gd name="T4" fmla="*/ 4 w 7"/>
                <a:gd name="T5" fmla="*/ 15 h 17"/>
                <a:gd name="T6" fmla="*/ 6 w 7"/>
                <a:gd name="T7" fmla="*/ 3 h 17"/>
                <a:gd name="T8" fmla="*/ 3 w 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3" y="2"/>
                  </a:moveTo>
                  <a:cubicBezTo>
                    <a:pt x="2" y="6"/>
                    <a:pt x="1" y="10"/>
                    <a:pt x="1" y="14"/>
                  </a:cubicBezTo>
                  <a:cubicBezTo>
                    <a:pt x="0" y="16"/>
                    <a:pt x="4" y="17"/>
                    <a:pt x="4" y="15"/>
                  </a:cubicBezTo>
                  <a:cubicBezTo>
                    <a:pt x="5" y="11"/>
                    <a:pt x="6" y="7"/>
                    <a:pt x="6" y="3"/>
                  </a:cubicBezTo>
                  <a:cubicBezTo>
                    <a:pt x="7" y="1"/>
                    <a:pt x="3" y="0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" name="ïśḷiḋé">
              <a:extLst>
                <a:ext uri="{FF2B5EF4-FFF2-40B4-BE49-F238E27FC236}">
                  <a16:creationId xmlns:a16="http://schemas.microsoft.com/office/drawing/2014/main" id="{C1E5F7AA-B8F4-4025-B68A-CB0100B505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2425" y="2327275"/>
              <a:ext cx="31750" cy="49213"/>
            </a:xfrm>
            <a:custGeom>
              <a:avLst/>
              <a:gdLst>
                <a:gd name="T0" fmla="*/ 6 w 10"/>
                <a:gd name="T1" fmla="*/ 2 h 15"/>
                <a:gd name="T2" fmla="*/ 1 w 10"/>
                <a:gd name="T3" fmla="*/ 11 h 15"/>
                <a:gd name="T4" fmla="*/ 4 w 10"/>
                <a:gd name="T5" fmla="*/ 13 h 15"/>
                <a:gd name="T6" fmla="*/ 9 w 10"/>
                <a:gd name="T7" fmla="*/ 4 h 15"/>
                <a:gd name="T8" fmla="*/ 6 w 10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6" y="2"/>
                  </a:moveTo>
                  <a:cubicBezTo>
                    <a:pt x="4" y="5"/>
                    <a:pt x="3" y="8"/>
                    <a:pt x="1" y="11"/>
                  </a:cubicBezTo>
                  <a:cubicBezTo>
                    <a:pt x="0" y="13"/>
                    <a:pt x="3" y="15"/>
                    <a:pt x="4" y="13"/>
                  </a:cubicBezTo>
                  <a:cubicBezTo>
                    <a:pt x="6" y="10"/>
                    <a:pt x="7" y="7"/>
                    <a:pt x="9" y="4"/>
                  </a:cubicBezTo>
                  <a:cubicBezTo>
                    <a:pt x="10" y="2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" name="iṣḻïḋe">
              <a:extLst>
                <a:ext uri="{FF2B5EF4-FFF2-40B4-BE49-F238E27FC236}">
                  <a16:creationId xmlns:a16="http://schemas.microsoft.com/office/drawing/2014/main" id="{0DC616B5-D9B4-436D-8A0C-D9BEEEB2C2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2300" y="2359025"/>
              <a:ext cx="23813" cy="63500"/>
            </a:xfrm>
            <a:custGeom>
              <a:avLst/>
              <a:gdLst>
                <a:gd name="T0" fmla="*/ 3 w 7"/>
                <a:gd name="T1" fmla="*/ 3 h 19"/>
                <a:gd name="T2" fmla="*/ 0 w 7"/>
                <a:gd name="T3" fmla="*/ 16 h 19"/>
                <a:gd name="T4" fmla="*/ 4 w 7"/>
                <a:gd name="T5" fmla="*/ 17 h 19"/>
                <a:gd name="T6" fmla="*/ 7 w 7"/>
                <a:gd name="T7" fmla="*/ 4 h 19"/>
                <a:gd name="T8" fmla="*/ 3 w 7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3" y="3"/>
                  </a:moveTo>
                  <a:cubicBezTo>
                    <a:pt x="2" y="7"/>
                    <a:pt x="1" y="12"/>
                    <a:pt x="0" y="16"/>
                  </a:cubicBezTo>
                  <a:cubicBezTo>
                    <a:pt x="0" y="18"/>
                    <a:pt x="3" y="19"/>
                    <a:pt x="4" y="17"/>
                  </a:cubicBezTo>
                  <a:cubicBezTo>
                    <a:pt x="5" y="13"/>
                    <a:pt x="6" y="8"/>
                    <a:pt x="7" y="4"/>
                  </a:cubicBezTo>
                  <a:cubicBezTo>
                    <a:pt x="7" y="1"/>
                    <a:pt x="4" y="0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" name="îṡḷíḑè">
              <a:extLst>
                <a:ext uri="{FF2B5EF4-FFF2-40B4-BE49-F238E27FC236}">
                  <a16:creationId xmlns:a16="http://schemas.microsoft.com/office/drawing/2014/main" id="{94F13E5F-A2EC-4FBE-B2F9-69784249BF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6500" y="2530475"/>
              <a:ext cx="39688" cy="42863"/>
            </a:xfrm>
            <a:custGeom>
              <a:avLst/>
              <a:gdLst>
                <a:gd name="T0" fmla="*/ 1 w 12"/>
                <a:gd name="T1" fmla="*/ 3 h 13"/>
                <a:gd name="T2" fmla="*/ 7 w 12"/>
                <a:gd name="T3" fmla="*/ 12 h 13"/>
                <a:gd name="T4" fmla="*/ 10 w 12"/>
                <a:gd name="T5" fmla="*/ 9 h 13"/>
                <a:gd name="T6" fmla="*/ 4 w 12"/>
                <a:gd name="T7" fmla="*/ 2 h 13"/>
                <a:gd name="T8" fmla="*/ 1 w 12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" y="3"/>
                  </a:moveTo>
                  <a:cubicBezTo>
                    <a:pt x="3" y="6"/>
                    <a:pt x="5" y="9"/>
                    <a:pt x="7" y="12"/>
                  </a:cubicBezTo>
                  <a:cubicBezTo>
                    <a:pt x="9" y="13"/>
                    <a:pt x="12" y="11"/>
                    <a:pt x="10" y="9"/>
                  </a:cubicBezTo>
                  <a:cubicBezTo>
                    <a:pt x="8" y="7"/>
                    <a:pt x="6" y="4"/>
                    <a:pt x="4" y="2"/>
                  </a:cubicBezTo>
                  <a:cubicBezTo>
                    <a:pt x="3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" name="îšľiḋe">
              <a:extLst>
                <a:ext uri="{FF2B5EF4-FFF2-40B4-BE49-F238E27FC236}">
                  <a16:creationId xmlns:a16="http://schemas.microsoft.com/office/drawing/2014/main" id="{D2C113B7-9C00-4FAD-829D-594683659A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8025" y="2962275"/>
              <a:ext cx="20638" cy="79375"/>
            </a:xfrm>
            <a:custGeom>
              <a:avLst/>
              <a:gdLst>
                <a:gd name="T0" fmla="*/ 2 w 6"/>
                <a:gd name="T1" fmla="*/ 3 h 24"/>
                <a:gd name="T2" fmla="*/ 1 w 6"/>
                <a:gd name="T3" fmla="*/ 22 h 24"/>
                <a:gd name="T4" fmla="*/ 4 w 6"/>
                <a:gd name="T5" fmla="*/ 22 h 24"/>
                <a:gd name="T6" fmla="*/ 6 w 6"/>
                <a:gd name="T7" fmla="*/ 3 h 24"/>
                <a:gd name="T8" fmla="*/ 2 w 6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2" y="3"/>
                  </a:moveTo>
                  <a:cubicBezTo>
                    <a:pt x="1" y="9"/>
                    <a:pt x="0" y="16"/>
                    <a:pt x="1" y="22"/>
                  </a:cubicBezTo>
                  <a:cubicBezTo>
                    <a:pt x="1" y="24"/>
                    <a:pt x="4" y="24"/>
                    <a:pt x="4" y="22"/>
                  </a:cubicBezTo>
                  <a:cubicBezTo>
                    <a:pt x="4" y="16"/>
                    <a:pt x="4" y="10"/>
                    <a:pt x="6" y="3"/>
                  </a:cubicBezTo>
                  <a:cubicBezTo>
                    <a:pt x="6" y="1"/>
                    <a:pt x="3" y="0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" name="íslîḑe">
              <a:extLst>
                <a:ext uri="{FF2B5EF4-FFF2-40B4-BE49-F238E27FC236}">
                  <a16:creationId xmlns:a16="http://schemas.microsoft.com/office/drawing/2014/main" id="{06B45537-80B5-44C8-BA66-30AEA035F8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3438" y="3236913"/>
              <a:ext cx="9525" cy="58738"/>
            </a:xfrm>
            <a:custGeom>
              <a:avLst/>
              <a:gdLst>
                <a:gd name="T0" fmla="*/ 0 w 3"/>
                <a:gd name="T1" fmla="*/ 3 h 18"/>
                <a:gd name="T2" fmla="*/ 0 w 3"/>
                <a:gd name="T3" fmla="*/ 16 h 18"/>
                <a:gd name="T4" fmla="*/ 3 w 3"/>
                <a:gd name="T5" fmla="*/ 16 h 18"/>
                <a:gd name="T6" fmla="*/ 3 w 3"/>
                <a:gd name="T7" fmla="*/ 3 h 18"/>
                <a:gd name="T8" fmla="*/ 0 w 3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8">
                  <a:moveTo>
                    <a:pt x="0" y="3"/>
                  </a:moveTo>
                  <a:cubicBezTo>
                    <a:pt x="0" y="7"/>
                    <a:pt x="0" y="11"/>
                    <a:pt x="0" y="16"/>
                  </a:cubicBezTo>
                  <a:cubicBezTo>
                    <a:pt x="0" y="18"/>
                    <a:pt x="3" y="18"/>
                    <a:pt x="3" y="16"/>
                  </a:cubicBezTo>
                  <a:cubicBezTo>
                    <a:pt x="3" y="11"/>
                    <a:pt x="3" y="7"/>
                    <a:pt x="3" y="3"/>
                  </a:cubicBezTo>
                  <a:cubicBezTo>
                    <a:pt x="3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" name="ïşľiďè">
              <a:extLst>
                <a:ext uri="{FF2B5EF4-FFF2-40B4-BE49-F238E27FC236}">
                  <a16:creationId xmlns:a16="http://schemas.microsoft.com/office/drawing/2014/main" id="{C72DF8CE-4F6A-4C50-9627-7C5260A9F4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0450" y="3232150"/>
              <a:ext cx="11113" cy="69850"/>
            </a:xfrm>
            <a:custGeom>
              <a:avLst/>
              <a:gdLst>
                <a:gd name="T0" fmla="*/ 0 w 3"/>
                <a:gd name="T1" fmla="*/ 2 h 21"/>
                <a:gd name="T2" fmla="*/ 0 w 3"/>
                <a:gd name="T3" fmla="*/ 18 h 21"/>
                <a:gd name="T4" fmla="*/ 3 w 3"/>
                <a:gd name="T5" fmla="*/ 18 h 21"/>
                <a:gd name="T6" fmla="*/ 3 w 3"/>
                <a:gd name="T7" fmla="*/ 2 h 21"/>
                <a:gd name="T8" fmla="*/ 0 w 3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1">
                  <a:moveTo>
                    <a:pt x="0" y="2"/>
                  </a:moveTo>
                  <a:cubicBezTo>
                    <a:pt x="0" y="8"/>
                    <a:pt x="0" y="13"/>
                    <a:pt x="0" y="18"/>
                  </a:cubicBezTo>
                  <a:cubicBezTo>
                    <a:pt x="0" y="21"/>
                    <a:pt x="3" y="21"/>
                    <a:pt x="3" y="18"/>
                  </a:cubicBezTo>
                  <a:cubicBezTo>
                    <a:pt x="3" y="13"/>
                    <a:pt x="3" y="8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" name="ïŝ1íde">
              <a:extLst>
                <a:ext uri="{FF2B5EF4-FFF2-40B4-BE49-F238E27FC236}">
                  <a16:creationId xmlns:a16="http://schemas.microsoft.com/office/drawing/2014/main" id="{0C228D18-5941-48BC-AD42-69C6803706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6938" y="2686050"/>
              <a:ext cx="34925" cy="73025"/>
            </a:xfrm>
            <a:custGeom>
              <a:avLst/>
              <a:gdLst>
                <a:gd name="T0" fmla="*/ 1 w 11"/>
                <a:gd name="T1" fmla="*/ 4 h 22"/>
                <a:gd name="T2" fmla="*/ 7 w 11"/>
                <a:gd name="T3" fmla="*/ 20 h 22"/>
                <a:gd name="T4" fmla="*/ 10 w 11"/>
                <a:gd name="T5" fmla="*/ 19 h 22"/>
                <a:gd name="T6" fmla="*/ 4 w 11"/>
                <a:gd name="T7" fmla="*/ 3 h 22"/>
                <a:gd name="T8" fmla="*/ 1 w 11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1" y="4"/>
                  </a:moveTo>
                  <a:cubicBezTo>
                    <a:pt x="3" y="9"/>
                    <a:pt x="5" y="14"/>
                    <a:pt x="7" y="20"/>
                  </a:cubicBezTo>
                  <a:cubicBezTo>
                    <a:pt x="8" y="22"/>
                    <a:pt x="11" y="21"/>
                    <a:pt x="10" y="19"/>
                  </a:cubicBezTo>
                  <a:cubicBezTo>
                    <a:pt x="8" y="13"/>
                    <a:pt x="6" y="8"/>
                    <a:pt x="4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" name="ïşḷiḋé">
              <a:extLst>
                <a:ext uri="{FF2B5EF4-FFF2-40B4-BE49-F238E27FC236}">
                  <a16:creationId xmlns:a16="http://schemas.microsoft.com/office/drawing/2014/main" id="{8D916200-5CEF-49E4-B3E7-ADC92C4BD8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7600" y="2982913"/>
              <a:ext cx="52388" cy="52388"/>
            </a:xfrm>
            <a:custGeom>
              <a:avLst/>
              <a:gdLst>
                <a:gd name="T0" fmla="*/ 1 w 16"/>
                <a:gd name="T1" fmla="*/ 4 h 16"/>
                <a:gd name="T2" fmla="*/ 12 w 16"/>
                <a:gd name="T3" fmla="*/ 15 h 16"/>
                <a:gd name="T4" fmla="*/ 14 w 16"/>
                <a:gd name="T5" fmla="*/ 12 h 16"/>
                <a:gd name="T6" fmla="*/ 4 w 16"/>
                <a:gd name="T7" fmla="*/ 2 h 16"/>
                <a:gd name="T8" fmla="*/ 1 w 16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" y="4"/>
                  </a:moveTo>
                  <a:cubicBezTo>
                    <a:pt x="3" y="8"/>
                    <a:pt x="7" y="12"/>
                    <a:pt x="12" y="15"/>
                  </a:cubicBezTo>
                  <a:cubicBezTo>
                    <a:pt x="14" y="16"/>
                    <a:pt x="16" y="13"/>
                    <a:pt x="14" y="12"/>
                  </a:cubicBezTo>
                  <a:cubicBezTo>
                    <a:pt x="10" y="9"/>
                    <a:pt x="6" y="6"/>
                    <a:pt x="4" y="2"/>
                  </a:cubicBezTo>
                  <a:cubicBezTo>
                    <a:pt x="3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" name="î$ḻïḑè">
              <a:extLst>
                <a:ext uri="{FF2B5EF4-FFF2-40B4-BE49-F238E27FC236}">
                  <a16:creationId xmlns:a16="http://schemas.microsoft.com/office/drawing/2014/main" id="{5055B274-26F4-4ED6-B395-D1D695DFEC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6688" y="2952750"/>
              <a:ext cx="63500" cy="26988"/>
            </a:xfrm>
            <a:custGeom>
              <a:avLst/>
              <a:gdLst>
                <a:gd name="T0" fmla="*/ 1 w 19"/>
                <a:gd name="T1" fmla="*/ 4 h 8"/>
                <a:gd name="T2" fmla="*/ 16 w 19"/>
                <a:gd name="T3" fmla="*/ 8 h 8"/>
                <a:gd name="T4" fmla="*/ 16 w 19"/>
                <a:gd name="T5" fmla="*/ 4 h 8"/>
                <a:gd name="T6" fmla="*/ 3 w 19"/>
                <a:gd name="T7" fmla="*/ 1 h 8"/>
                <a:gd name="T8" fmla="*/ 1 w 19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" y="4"/>
                  </a:moveTo>
                  <a:cubicBezTo>
                    <a:pt x="6" y="6"/>
                    <a:pt x="11" y="8"/>
                    <a:pt x="16" y="8"/>
                  </a:cubicBezTo>
                  <a:cubicBezTo>
                    <a:pt x="19" y="8"/>
                    <a:pt x="19" y="4"/>
                    <a:pt x="16" y="4"/>
                  </a:cubicBezTo>
                  <a:cubicBezTo>
                    <a:pt x="12" y="4"/>
                    <a:pt x="7" y="3"/>
                    <a:pt x="3" y="1"/>
                  </a:cubicBezTo>
                  <a:cubicBezTo>
                    <a:pt x="1" y="0"/>
                    <a:pt x="0" y="3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" name="ïṧ1îḓe">
              <a:extLst>
                <a:ext uri="{FF2B5EF4-FFF2-40B4-BE49-F238E27FC236}">
                  <a16:creationId xmlns:a16="http://schemas.microsoft.com/office/drawing/2014/main" id="{00F3D1CE-4CA9-49F6-BFB1-862208885E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0300" y="2738438"/>
              <a:ext cx="39688" cy="39688"/>
            </a:xfrm>
            <a:custGeom>
              <a:avLst/>
              <a:gdLst>
                <a:gd name="T0" fmla="*/ 2 w 12"/>
                <a:gd name="T1" fmla="*/ 4 h 12"/>
                <a:gd name="T2" fmla="*/ 7 w 12"/>
                <a:gd name="T3" fmla="*/ 10 h 12"/>
                <a:gd name="T4" fmla="*/ 10 w 12"/>
                <a:gd name="T5" fmla="*/ 8 h 12"/>
                <a:gd name="T6" fmla="*/ 4 w 12"/>
                <a:gd name="T7" fmla="*/ 2 h 12"/>
                <a:gd name="T8" fmla="*/ 2 w 12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4"/>
                  </a:moveTo>
                  <a:cubicBezTo>
                    <a:pt x="3" y="6"/>
                    <a:pt x="5" y="8"/>
                    <a:pt x="7" y="10"/>
                  </a:cubicBezTo>
                  <a:cubicBezTo>
                    <a:pt x="9" y="12"/>
                    <a:pt x="12" y="9"/>
                    <a:pt x="10" y="8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" name="íṩḻîďe">
              <a:extLst>
                <a:ext uri="{FF2B5EF4-FFF2-40B4-BE49-F238E27FC236}">
                  <a16:creationId xmlns:a16="http://schemas.microsoft.com/office/drawing/2014/main" id="{7C909F7F-5975-4177-B951-124D1F18D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2663" y="2392363"/>
              <a:ext cx="42863" cy="49213"/>
            </a:xfrm>
            <a:custGeom>
              <a:avLst/>
              <a:gdLst>
                <a:gd name="T0" fmla="*/ 2 w 13"/>
                <a:gd name="T1" fmla="*/ 3 h 15"/>
                <a:gd name="T2" fmla="*/ 8 w 13"/>
                <a:gd name="T3" fmla="*/ 13 h 15"/>
                <a:gd name="T4" fmla="*/ 11 w 13"/>
                <a:gd name="T5" fmla="*/ 11 h 15"/>
                <a:gd name="T6" fmla="*/ 5 w 13"/>
                <a:gd name="T7" fmla="*/ 2 h 15"/>
                <a:gd name="T8" fmla="*/ 2 w 13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2" y="3"/>
                  </a:moveTo>
                  <a:cubicBezTo>
                    <a:pt x="4" y="7"/>
                    <a:pt x="6" y="10"/>
                    <a:pt x="8" y="13"/>
                  </a:cubicBezTo>
                  <a:cubicBezTo>
                    <a:pt x="10" y="15"/>
                    <a:pt x="13" y="13"/>
                    <a:pt x="11" y="11"/>
                  </a:cubicBezTo>
                  <a:cubicBezTo>
                    <a:pt x="9" y="8"/>
                    <a:pt x="7" y="5"/>
                    <a:pt x="5" y="2"/>
                  </a:cubicBezTo>
                  <a:cubicBezTo>
                    <a:pt x="3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" name="îṩľíḑê">
              <a:extLst>
                <a:ext uri="{FF2B5EF4-FFF2-40B4-BE49-F238E27FC236}">
                  <a16:creationId xmlns:a16="http://schemas.microsoft.com/office/drawing/2014/main" id="{B9B3A3BD-AAB9-409B-A9F3-ADD312310B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5250" y="2728913"/>
              <a:ext cx="49213" cy="30163"/>
            </a:xfrm>
            <a:custGeom>
              <a:avLst/>
              <a:gdLst>
                <a:gd name="T0" fmla="*/ 2 w 15"/>
                <a:gd name="T1" fmla="*/ 4 h 9"/>
                <a:gd name="T2" fmla="*/ 11 w 15"/>
                <a:gd name="T3" fmla="*/ 8 h 9"/>
                <a:gd name="T4" fmla="*/ 13 w 15"/>
                <a:gd name="T5" fmla="*/ 5 h 9"/>
                <a:gd name="T6" fmla="*/ 4 w 15"/>
                <a:gd name="T7" fmla="*/ 1 h 9"/>
                <a:gd name="T8" fmla="*/ 2 w 15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2" y="4"/>
                  </a:moveTo>
                  <a:cubicBezTo>
                    <a:pt x="5" y="6"/>
                    <a:pt x="8" y="7"/>
                    <a:pt x="11" y="8"/>
                  </a:cubicBezTo>
                  <a:cubicBezTo>
                    <a:pt x="13" y="9"/>
                    <a:pt x="15" y="6"/>
                    <a:pt x="13" y="5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" name="isḻiḋè">
              <a:extLst>
                <a:ext uri="{FF2B5EF4-FFF2-40B4-BE49-F238E27FC236}">
                  <a16:creationId xmlns:a16="http://schemas.microsoft.com/office/drawing/2014/main" id="{5A16BC41-0350-42F8-A956-61437F95BC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74025" y="2847975"/>
              <a:ext cx="58738" cy="19050"/>
            </a:xfrm>
            <a:custGeom>
              <a:avLst/>
              <a:gdLst>
                <a:gd name="T0" fmla="*/ 2 w 18"/>
                <a:gd name="T1" fmla="*/ 4 h 6"/>
                <a:gd name="T2" fmla="*/ 16 w 18"/>
                <a:gd name="T3" fmla="*/ 6 h 6"/>
                <a:gd name="T4" fmla="*/ 16 w 18"/>
                <a:gd name="T5" fmla="*/ 2 h 6"/>
                <a:gd name="T6" fmla="*/ 3 w 18"/>
                <a:gd name="T7" fmla="*/ 1 h 6"/>
                <a:gd name="T8" fmla="*/ 2 w 18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4"/>
                  </a:moveTo>
                  <a:cubicBezTo>
                    <a:pt x="7" y="6"/>
                    <a:pt x="11" y="6"/>
                    <a:pt x="16" y="6"/>
                  </a:cubicBezTo>
                  <a:cubicBezTo>
                    <a:pt x="18" y="6"/>
                    <a:pt x="18" y="2"/>
                    <a:pt x="16" y="2"/>
                  </a:cubicBezTo>
                  <a:cubicBezTo>
                    <a:pt x="12" y="3"/>
                    <a:pt x="7" y="2"/>
                    <a:pt x="3" y="1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" name="í$ḷîďè">
              <a:extLst>
                <a:ext uri="{FF2B5EF4-FFF2-40B4-BE49-F238E27FC236}">
                  <a16:creationId xmlns:a16="http://schemas.microsoft.com/office/drawing/2014/main" id="{45D66B7E-90EB-404C-8301-841F86CC90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3675" y="3179763"/>
              <a:ext cx="73025" cy="14288"/>
            </a:xfrm>
            <a:custGeom>
              <a:avLst/>
              <a:gdLst>
                <a:gd name="T0" fmla="*/ 2 w 22"/>
                <a:gd name="T1" fmla="*/ 4 h 4"/>
                <a:gd name="T2" fmla="*/ 20 w 22"/>
                <a:gd name="T3" fmla="*/ 4 h 4"/>
                <a:gd name="T4" fmla="*/ 20 w 22"/>
                <a:gd name="T5" fmla="*/ 0 h 4"/>
                <a:gd name="T6" fmla="*/ 2 w 22"/>
                <a:gd name="T7" fmla="*/ 0 h 4"/>
                <a:gd name="T8" fmla="*/ 2 w 2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">
                  <a:moveTo>
                    <a:pt x="2" y="4"/>
                  </a:moveTo>
                  <a:cubicBezTo>
                    <a:pt x="8" y="4"/>
                    <a:pt x="14" y="4"/>
                    <a:pt x="20" y="4"/>
                  </a:cubicBezTo>
                  <a:cubicBezTo>
                    <a:pt x="22" y="4"/>
                    <a:pt x="22" y="0"/>
                    <a:pt x="20" y="0"/>
                  </a:cubicBezTo>
                  <a:cubicBezTo>
                    <a:pt x="14" y="0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" name="í$liḋe">
              <a:extLst>
                <a:ext uri="{FF2B5EF4-FFF2-40B4-BE49-F238E27FC236}">
                  <a16:creationId xmlns:a16="http://schemas.microsoft.com/office/drawing/2014/main" id="{BA2F7CBF-60A5-4901-BB3F-0C5566DC30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3863" y="2930525"/>
              <a:ext cx="228600" cy="187325"/>
            </a:xfrm>
            <a:custGeom>
              <a:avLst/>
              <a:gdLst>
                <a:gd name="T0" fmla="*/ 48 w 69"/>
                <a:gd name="T1" fmla="*/ 0 h 57"/>
                <a:gd name="T2" fmla="*/ 44 w 69"/>
                <a:gd name="T3" fmla="*/ 0 h 57"/>
                <a:gd name="T4" fmla="*/ 1 w 69"/>
                <a:gd name="T5" fmla="*/ 31 h 57"/>
                <a:gd name="T6" fmla="*/ 43 w 69"/>
                <a:gd name="T7" fmla="*/ 57 h 57"/>
                <a:gd name="T8" fmla="*/ 47 w 69"/>
                <a:gd name="T9" fmla="*/ 57 h 57"/>
                <a:gd name="T10" fmla="*/ 55 w 69"/>
                <a:gd name="T11" fmla="*/ 56 h 57"/>
                <a:gd name="T12" fmla="*/ 65 w 69"/>
                <a:gd name="T13" fmla="*/ 2 h 57"/>
                <a:gd name="T14" fmla="*/ 48 w 69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57">
                  <a:moveTo>
                    <a:pt x="48" y="0"/>
                  </a:moveTo>
                  <a:cubicBezTo>
                    <a:pt x="47" y="0"/>
                    <a:pt x="45" y="0"/>
                    <a:pt x="44" y="0"/>
                  </a:cubicBezTo>
                  <a:cubicBezTo>
                    <a:pt x="19" y="1"/>
                    <a:pt x="0" y="15"/>
                    <a:pt x="1" y="31"/>
                  </a:cubicBezTo>
                  <a:cubicBezTo>
                    <a:pt x="2" y="46"/>
                    <a:pt x="21" y="57"/>
                    <a:pt x="43" y="57"/>
                  </a:cubicBezTo>
                  <a:cubicBezTo>
                    <a:pt x="44" y="57"/>
                    <a:pt x="46" y="57"/>
                    <a:pt x="47" y="57"/>
                  </a:cubicBezTo>
                  <a:cubicBezTo>
                    <a:pt x="50" y="57"/>
                    <a:pt x="52" y="57"/>
                    <a:pt x="55" y="56"/>
                  </a:cubicBezTo>
                  <a:cubicBezTo>
                    <a:pt x="68" y="39"/>
                    <a:pt x="69" y="19"/>
                    <a:pt x="65" y="2"/>
                  </a:cubicBezTo>
                  <a:cubicBezTo>
                    <a:pt x="60" y="0"/>
                    <a:pt x="54" y="0"/>
                    <a:pt x="48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" name="ísḻidé">
              <a:extLst>
                <a:ext uri="{FF2B5EF4-FFF2-40B4-BE49-F238E27FC236}">
                  <a16:creationId xmlns:a16="http://schemas.microsoft.com/office/drawing/2014/main" id="{6102A8A6-A2BB-4099-A891-A37D38267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1928813"/>
              <a:ext cx="47625" cy="28575"/>
            </a:xfrm>
            <a:custGeom>
              <a:avLst/>
              <a:gdLst>
                <a:gd name="T0" fmla="*/ 1 w 14"/>
                <a:gd name="T1" fmla="*/ 3 h 9"/>
                <a:gd name="T2" fmla="*/ 13 w 14"/>
                <a:gd name="T3" fmla="*/ 8 h 9"/>
                <a:gd name="T4" fmla="*/ 12 w 14"/>
                <a:gd name="T5" fmla="*/ 5 h 9"/>
                <a:gd name="T6" fmla="*/ 3 w 14"/>
                <a:gd name="T7" fmla="*/ 1 h 9"/>
                <a:gd name="T8" fmla="*/ 1 w 14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" y="3"/>
                  </a:moveTo>
                  <a:cubicBezTo>
                    <a:pt x="3" y="7"/>
                    <a:pt x="8" y="9"/>
                    <a:pt x="13" y="8"/>
                  </a:cubicBezTo>
                  <a:cubicBezTo>
                    <a:pt x="14" y="7"/>
                    <a:pt x="14" y="5"/>
                    <a:pt x="12" y="5"/>
                  </a:cubicBezTo>
                  <a:cubicBezTo>
                    <a:pt x="9" y="6"/>
                    <a:pt x="5" y="4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" name="ísḻîḑê">
              <a:extLst>
                <a:ext uri="{FF2B5EF4-FFF2-40B4-BE49-F238E27FC236}">
                  <a16:creationId xmlns:a16="http://schemas.microsoft.com/office/drawing/2014/main" id="{E3C7C583-4FA3-4CE9-B412-DBCF5B4582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39088" y="1966913"/>
              <a:ext cx="79375" cy="53975"/>
            </a:xfrm>
            <a:custGeom>
              <a:avLst/>
              <a:gdLst>
                <a:gd name="T0" fmla="*/ 3 w 24"/>
                <a:gd name="T1" fmla="*/ 15 h 16"/>
                <a:gd name="T2" fmla="*/ 23 w 24"/>
                <a:gd name="T3" fmla="*/ 4 h 16"/>
                <a:gd name="T4" fmla="*/ 21 w 24"/>
                <a:gd name="T5" fmla="*/ 1 h 16"/>
                <a:gd name="T6" fmla="*/ 2 w 24"/>
                <a:gd name="T7" fmla="*/ 13 h 16"/>
                <a:gd name="T8" fmla="*/ 3 w 24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3" y="15"/>
                  </a:moveTo>
                  <a:cubicBezTo>
                    <a:pt x="10" y="12"/>
                    <a:pt x="16" y="8"/>
                    <a:pt x="23" y="4"/>
                  </a:cubicBezTo>
                  <a:cubicBezTo>
                    <a:pt x="24" y="3"/>
                    <a:pt x="23" y="0"/>
                    <a:pt x="21" y="1"/>
                  </a:cubicBezTo>
                  <a:cubicBezTo>
                    <a:pt x="15" y="6"/>
                    <a:pt x="9" y="10"/>
                    <a:pt x="2" y="13"/>
                  </a:cubicBezTo>
                  <a:cubicBezTo>
                    <a:pt x="0" y="13"/>
                    <a:pt x="1" y="16"/>
                    <a:pt x="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" name="iśļiḑé">
              <a:extLst>
                <a:ext uri="{FF2B5EF4-FFF2-40B4-BE49-F238E27FC236}">
                  <a16:creationId xmlns:a16="http://schemas.microsoft.com/office/drawing/2014/main" id="{914DBBB4-1ACC-4B0C-BF51-541E83BDDC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1600" y="2006600"/>
              <a:ext cx="196850" cy="39688"/>
            </a:xfrm>
            <a:custGeom>
              <a:avLst/>
              <a:gdLst>
                <a:gd name="T0" fmla="*/ 1 w 60"/>
                <a:gd name="T1" fmla="*/ 3 h 12"/>
                <a:gd name="T2" fmla="*/ 58 w 60"/>
                <a:gd name="T3" fmla="*/ 7 h 12"/>
                <a:gd name="T4" fmla="*/ 57 w 60"/>
                <a:gd name="T5" fmla="*/ 4 h 12"/>
                <a:gd name="T6" fmla="*/ 2 w 60"/>
                <a:gd name="T7" fmla="*/ 1 h 12"/>
                <a:gd name="T8" fmla="*/ 1 w 60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2">
                  <a:moveTo>
                    <a:pt x="1" y="3"/>
                  </a:moveTo>
                  <a:cubicBezTo>
                    <a:pt x="19" y="11"/>
                    <a:pt x="39" y="12"/>
                    <a:pt x="58" y="7"/>
                  </a:cubicBezTo>
                  <a:cubicBezTo>
                    <a:pt x="60" y="6"/>
                    <a:pt x="59" y="4"/>
                    <a:pt x="57" y="4"/>
                  </a:cubicBezTo>
                  <a:cubicBezTo>
                    <a:pt x="39" y="9"/>
                    <a:pt x="20" y="8"/>
                    <a:pt x="2" y="1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" name="íŝľîḋé">
              <a:extLst>
                <a:ext uri="{FF2B5EF4-FFF2-40B4-BE49-F238E27FC236}">
                  <a16:creationId xmlns:a16="http://schemas.microsoft.com/office/drawing/2014/main" id="{81B60F7B-60E0-4698-B041-2BCC165F8C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04138" y="1803400"/>
              <a:ext cx="88900" cy="85725"/>
            </a:xfrm>
            <a:custGeom>
              <a:avLst/>
              <a:gdLst>
                <a:gd name="T0" fmla="*/ 2 w 27"/>
                <a:gd name="T1" fmla="*/ 16 h 26"/>
                <a:gd name="T2" fmla="*/ 11 w 27"/>
                <a:gd name="T3" fmla="*/ 1 h 26"/>
                <a:gd name="T4" fmla="*/ 26 w 27"/>
                <a:gd name="T5" fmla="*/ 10 h 26"/>
                <a:gd name="T6" fmla="*/ 16 w 27"/>
                <a:gd name="T7" fmla="*/ 25 h 26"/>
                <a:gd name="T8" fmla="*/ 2 w 27"/>
                <a:gd name="T9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" y="16"/>
                  </a:moveTo>
                  <a:cubicBezTo>
                    <a:pt x="0" y="9"/>
                    <a:pt x="4" y="3"/>
                    <a:pt x="11" y="1"/>
                  </a:cubicBezTo>
                  <a:cubicBezTo>
                    <a:pt x="18" y="0"/>
                    <a:pt x="24" y="4"/>
                    <a:pt x="26" y="10"/>
                  </a:cubicBezTo>
                  <a:cubicBezTo>
                    <a:pt x="27" y="17"/>
                    <a:pt x="23" y="23"/>
                    <a:pt x="16" y="25"/>
                  </a:cubicBezTo>
                  <a:cubicBezTo>
                    <a:pt x="10" y="26"/>
                    <a:pt x="3" y="22"/>
                    <a:pt x="2" y="16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" name="íŝļîḍê">
              <a:extLst>
                <a:ext uri="{FF2B5EF4-FFF2-40B4-BE49-F238E27FC236}">
                  <a16:creationId xmlns:a16="http://schemas.microsoft.com/office/drawing/2014/main" id="{C56780B7-D973-4E87-961D-088C633D57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1600" y="1628775"/>
              <a:ext cx="296863" cy="352425"/>
            </a:xfrm>
            <a:custGeom>
              <a:avLst/>
              <a:gdLst>
                <a:gd name="T0" fmla="*/ 64 w 90"/>
                <a:gd name="T1" fmla="*/ 99 h 107"/>
                <a:gd name="T2" fmla="*/ 63 w 90"/>
                <a:gd name="T3" fmla="*/ 84 h 107"/>
                <a:gd name="T4" fmla="*/ 81 w 90"/>
                <a:gd name="T5" fmla="*/ 58 h 107"/>
                <a:gd name="T6" fmla="*/ 45 w 90"/>
                <a:gd name="T7" fmla="*/ 5 h 107"/>
                <a:gd name="T8" fmla="*/ 15 w 90"/>
                <a:gd name="T9" fmla="*/ 58 h 107"/>
                <a:gd name="T10" fmla="*/ 21 w 90"/>
                <a:gd name="T11" fmla="*/ 104 h 107"/>
                <a:gd name="T12" fmla="*/ 44 w 90"/>
                <a:gd name="T13" fmla="*/ 106 h 107"/>
                <a:gd name="T14" fmla="*/ 64 w 90"/>
                <a:gd name="T15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07">
                  <a:moveTo>
                    <a:pt x="64" y="99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90" y="79"/>
                    <a:pt x="81" y="58"/>
                  </a:cubicBezTo>
                  <a:cubicBezTo>
                    <a:pt x="67" y="21"/>
                    <a:pt x="65" y="10"/>
                    <a:pt x="45" y="5"/>
                  </a:cubicBezTo>
                  <a:cubicBezTo>
                    <a:pt x="25" y="0"/>
                    <a:pt x="0" y="28"/>
                    <a:pt x="15" y="58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4"/>
                    <a:pt x="33" y="107"/>
                    <a:pt x="44" y="106"/>
                  </a:cubicBezTo>
                  <a:cubicBezTo>
                    <a:pt x="60" y="105"/>
                    <a:pt x="64" y="99"/>
                    <a:pt x="64" y="99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" name="ïṡlíďè">
              <a:extLst>
                <a:ext uri="{FF2B5EF4-FFF2-40B4-BE49-F238E27FC236}">
                  <a16:creationId xmlns:a16="http://schemas.microsoft.com/office/drawing/2014/main" id="{F3BDAF02-2FAD-475E-B9E8-7EC721A779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9238" y="1766888"/>
              <a:ext cx="14288" cy="19050"/>
            </a:xfrm>
            <a:custGeom>
              <a:avLst/>
              <a:gdLst>
                <a:gd name="T0" fmla="*/ 1 w 4"/>
                <a:gd name="T1" fmla="*/ 4 h 6"/>
                <a:gd name="T2" fmla="*/ 4 w 4"/>
                <a:gd name="T3" fmla="*/ 6 h 6"/>
                <a:gd name="T4" fmla="*/ 4 w 4"/>
                <a:gd name="T5" fmla="*/ 2 h 6"/>
                <a:gd name="T6" fmla="*/ 1 w 4"/>
                <a:gd name="T7" fmla="*/ 0 h 6"/>
                <a:gd name="T8" fmla="*/ 1 w 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4"/>
                  </a:move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4" y="4"/>
                    <a:pt x="4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" name="i$1íďe">
              <a:extLst>
                <a:ext uri="{FF2B5EF4-FFF2-40B4-BE49-F238E27FC236}">
                  <a16:creationId xmlns:a16="http://schemas.microsoft.com/office/drawing/2014/main" id="{EC039AA5-6BA6-4754-B7E8-C40C248CAE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35913" y="1743075"/>
              <a:ext cx="12700" cy="20638"/>
            </a:xfrm>
            <a:custGeom>
              <a:avLst/>
              <a:gdLst>
                <a:gd name="T0" fmla="*/ 1 w 4"/>
                <a:gd name="T1" fmla="*/ 3 h 6"/>
                <a:gd name="T2" fmla="*/ 3 w 4"/>
                <a:gd name="T3" fmla="*/ 5 h 6"/>
                <a:gd name="T4" fmla="*/ 3 w 4"/>
                <a:gd name="T5" fmla="*/ 2 h 6"/>
                <a:gd name="T6" fmla="*/ 1 w 4"/>
                <a:gd name="T7" fmla="*/ 0 h 6"/>
                <a:gd name="T8" fmla="*/ 1 w 4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3"/>
                  </a:moveTo>
                  <a:cubicBezTo>
                    <a:pt x="1" y="5"/>
                    <a:pt x="3" y="6"/>
                    <a:pt x="3" y="5"/>
                  </a:cubicBezTo>
                  <a:cubicBezTo>
                    <a:pt x="4" y="5"/>
                    <a:pt x="4" y="4"/>
                    <a:pt x="3" y="2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2"/>
                    <a:pt x="1" y="3"/>
                  </a:cubicBezTo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" name="íšḷïḑé">
              <a:extLst>
                <a:ext uri="{FF2B5EF4-FFF2-40B4-BE49-F238E27FC236}">
                  <a16:creationId xmlns:a16="http://schemas.microsoft.com/office/drawing/2014/main" id="{A59E9D89-9760-4EE3-BBE9-DE4581AC1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72413" y="1905000"/>
              <a:ext cx="60325" cy="49213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0 h 15"/>
                <a:gd name="T4" fmla="*/ 18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cubicBezTo>
                    <a:pt x="18" y="0"/>
                    <a:pt x="10" y="2"/>
                    <a:pt x="0" y="0"/>
                  </a:cubicBezTo>
                  <a:cubicBezTo>
                    <a:pt x="18" y="15"/>
                    <a:pt x="18" y="15"/>
                    <a:pt x="18" y="1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" name="ï$ļîḓé">
              <a:extLst>
                <a:ext uri="{FF2B5EF4-FFF2-40B4-BE49-F238E27FC236}">
                  <a16:creationId xmlns:a16="http://schemas.microsoft.com/office/drawing/2014/main" id="{1531FAC2-1253-46E9-A7E4-F34C45BF22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3513" y="1782763"/>
              <a:ext cx="100013" cy="88900"/>
            </a:xfrm>
            <a:custGeom>
              <a:avLst/>
              <a:gdLst>
                <a:gd name="T0" fmla="*/ 15 w 30"/>
                <a:gd name="T1" fmla="*/ 0 h 27"/>
                <a:gd name="T2" fmla="*/ 12 w 30"/>
                <a:gd name="T3" fmla="*/ 0 h 27"/>
                <a:gd name="T4" fmla="*/ 1 w 30"/>
                <a:gd name="T5" fmla="*/ 17 h 27"/>
                <a:gd name="T6" fmla="*/ 15 w 30"/>
                <a:gd name="T7" fmla="*/ 27 h 27"/>
                <a:gd name="T8" fmla="*/ 18 w 30"/>
                <a:gd name="T9" fmla="*/ 27 h 27"/>
                <a:gd name="T10" fmla="*/ 28 w 30"/>
                <a:gd name="T11" fmla="*/ 10 h 27"/>
                <a:gd name="T12" fmla="*/ 15 w 30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7">
                  <a:moveTo>
                    <a:pt x="15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4" y="2"/>
                    <a:pt x="0" y="9"/>
                    <a:pt x="1" y="17"/>
                  </a:cubicBezTo>
                  <a:cubicBezTo>
                    <a:pt x="3" y="23"/>
                    <a:pt x="8" y="27"/>
                    <a:pt x="15" y="27"/>
                  </a:cubicBezTo>
                  <a:cubicBezTo>
                    <a:pt x="16" y="27"/>
                    <a:pt x="17" y="27"/>
                    <a:pt x="18" y="27"/>
                  </a:cubicBezTo>
                  <a:cubicBezTo>
                    <a:pt x="25" y="25"/>
                    <a:pt x="30" y="18"/>
                    <a:pt x="28" y="10"/>
                  </a:cubicBezTo>
                  <a:cubicBezTo>
                    <a:pt x="27" y="4"/>
                    <a:pt x="21" y="0"/>
                    <a:pt x="15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" name="îṣḻíḓè">
              <a:extLst>
                <a:ext uri="{FF2B5EF4-FFF2-40B4-BE49-F238E27FC236}">
                  <a16:creationId xmlns:a16="http://schemas.microsoft.com/office/drawing/2014/main" id="{B520ED81-C57E-409F-971F-268514F1E5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1788" y="1754188"/>
              <a:ext cx="36513" cy="68263"/>
            </a:xfrm>
            <a:custGeom>
              <a:avLst/>
              <a:gdLst>
                <a:gd name="T0" fmla="*/ 3 w 11"/>
                <a:gd name="T1" fmla="*/ 0 h 21"/>
                <a:gd name="T2" fmla="*/ 1 w 11"/>
                <a:gd name="T3" fmla="*/ 11 h 21"/>
                <a:gd name="T4" fmla="*/ 11 w 11"/>
                <a:gd name="T5" fmla="*/ 21 h 21"/>
                <a:gd name="T6" fmla="*/ 11 w 11"/>
                <a:gd name="T7" fmla="*/ 20 h 21"/>
                <a:gd name="T8" fmla="*/ 11 w 11"/>
                <a:gd name="T9" fmla="*/ 20 h 21"/>
                <a:gd name="T10" fmla="*/ 11 w 11"/>
                <a:gd name="T11" fmla="*/ 20 h 21"/>
                <a:gd name="T12" fmla="*/ 3 w 1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3" y="0"/>
                  </a:moveTo>
                  <a:cubicBezTo>
                    <a:pt x="1" y="3"/>
                    <a:pt x="0" y="7"/>
                    <a:pt x="1" y="11"/>
                  </a:cubicBezTo>
                  <a:cubicBezTo>
                    <a:pt x="2" y="16"/>
                    <a:pt x="6" y="20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12"/>
                    <a:pt x="5" y="5"/>
                    <a:pt x="3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" name="ïŝḷiḑe">
              <a:extLst>
                <a:ext uri="{FF2B5EF4-FFF2-40B4-BE49-F238E27FC236}">
                  <a16:creationId xmlns:a16="http://schemas.microsoft.com/office/drawing/2014/main" id="{7DB954E4-F853-4B62-BE90-72DCACF74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96225" y="1739900"/>
              <a:ext cx="46038" cy="60325"/>
            </a:xfrm>
            <a:custGeom>
              <a:avLst/>
              <a:gdLst>
                <a:gd name="T0" fmla="*/ 4 w 14"/>
                <a:gd name="T1" fmla="*/ 0 h 18"/>
                <a:gd name="T2" fmla="*/ 3 w 14"/>
                <a:gd name="T3" fmla="*/ 1 h 18"/>
                <a:gd name="T4" fmla="*/ 4 w 14"/>
                <a:gd name="T5" fmla="*/ 11 h 18"/>
                <a:gd name="T6" fmla="*/ 10 w 14"/>
                <a:gd name="T7" fmla="*/ 18 h 18"/>
                <a:gd name="T8" fmla="*/ 11 w 14"/>
                <a:gd name="T9" fmla="*/ 18 h 18"/>
                <a:gd name="T10" fmla="*/ 10 w 14"/>
                <a:gd name="T11" fmla="*/ 8 h 18"/>
                <a:gd name="T12" fmla="*/ 4 w 1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8">
                  <a:moveTo>
                    <a:pt x="4" y="0"/>
                  </a:moveTo>
                  <a:cubicBezTo>
                    <a:pt x="4" y="0"/>
                    <a:pt x="3" y="0"/>
                    <a:pt x="3" y="1"/>
                  </a:cubicBezTo>
                  <a:cubicBezTo>
                    <a:pt x="0" y="2"/>
                    <a:pt x="3" y="9"/>
                    <a:pt x="4" y="11"/>
                  </a:cubicBezTo>
                  <a:cubicBezTo>
                    <a:pt x="5" y="13"/>
                    <a:pt x="7" y="18"/>
                    <a:pt x="10" y="18"/>
                  </a:cubicBezTo>
                  <a:cubicBezTo>
                    <a:pt x="10" y="18"/>
                    <a:pt x="10" y="18"/>
                    <a:pt x="11" y="18"/>
                  </a:cubicBezTo>
                  <a:cubicBezTo>
                    <a:pt x="14" y="16"/>
                    <a:pt x="12" y="12"/>
                    <a:pt x="10" y="8"/>
                  </a:cubicBezTo>
                  <a:cubicBezTo>
                    <a:pt x="9" y="6"/>
                    <a:pt x="7" y="0"/>
                    <a:pt x="4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" name="îṧľidè">
              <a:extLst>
                <a:ext uri="{FF2B5EF4-FFF2-40B4-BE49-F238E27FC236}">
                  <a16:creationId xmlns:a16="http://schemas.microsoft.com/office/drawing/2014/main" id="{2445BACD-CD79-4D93-B7CE-AEC671C4A3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1724025"/>
              <a:ext cx="22225" cy="15875"/>
            </a:xfrm>
            <a:custGeom>
              <a:avLst/>
              <a:gdLst>
                <a:gd name="T0" fmla="*/ 1 w 7"/>
                <a:gd name="T1" fmla="*/ 4 h 5"/>
                <a:gd name="T2" fmla="*/ 5 w 7"/>
                <a:gd name="T3" fmla="*/ 4 h 5"/>
                <a:gd name="T4" fmla="*/ 7 w 7"/>
                <a:gd name="T5" fmla="*/ 1 h 5"/>
                <a:gd name="T6" fmla="*/ 3 w 7"/>
                <a:gd name="T7" fmla="*/ 1 h 5"/>
                <a:gd name="T8" fmla="*/ 1 w 7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1" y="4"/>
                  </a:moveTo>
                  <a:cubicBezTo>
                    <a:pt x="1" y="5"/>
                    <a:pt x="3" y="5"/>
                    <a:pt x="5" y="4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2"/>
                    <a:pt x="0" y="3"/>
                    <a:pt x="1" y="4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" name="íSḷiḍè">
              <a:extLst>
                <a:ext uri="{FF2B5EF4-FFF2-40B4-BE49-F238E27FC236}">
                  <a16:creationId xmlns:a16="http://schemas.microsoft.com/office/drawing/2014/main" id="{D2359827-413B-4116-83A1-E7517F3385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08925" y="1700213"/>
              <a:ext cx="23813" cy="17463"/>
            </a:xfrm>
            <a:custGeom>
              <a:avLst/>
              <a:gdLst>
                <a:gd name="T0" fmla="*/ 0 w 7"/>
                <a:gd name="T1" fmla="*/ 3 h 5"/>
                <a:gd name="T2" fmla="*/ 4 w 7"/>
                <a:gd name="T3" fmla="*/ 5 h 5"/>
                <a:gd name="T4" fmla="*/ 7 w 7"/>
                <a:gd name="T5" fmla="*/ 2 h 5"/>
                <a:gd name="T6" fmla="*/ 4 w 7"/>
                <a:gd name="T7" fmla="*/ 1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1" y="4"/>
                    <a:pt x="2" y="5"/>
                    <a:pt x="4" y="5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" name="ïṡ1ïḓe">
              <a:extLst>
                <a:ext uri="{FF2B5EF4-FFF2-40B4-BE49-F238E27FC236}">
                  <a16:creationId xmlns:a16="http://schemas.microsoft.com/office/drawing/2014/main" id="{C7490D26-692C-47E8-938C-A38AE5BD18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7950" y="1828800"/>
              <a:ext cx="42863" cy="30163"/>
            </a:xfrm>
            <a:custGeom>
              <a:avLst/>
              <a:gdLst>
                <a:gd name="T0" fmla="*/ 2 w 13"/>
                <a:gd name="T1" fmla="*/ 4 h 9"/>
                <a:gd name="T2" fmla="*/ 10 w 13"/>
                <a:gd name="T3" fmla="*/ 7 h 9"/>
                <a:gd name="T4" fmla="*/ 13 w 13"/>
                <a:gd name="T5" fmla="*/ 6 h 9"/>
                <a:gd name="T6" fmla="*/ 2 w 13"/>
                <a:gd name="T7" fmla="*/ 1 h 9"/>
                <a:gd name="T8" fmla="*/ 2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2" y="4"/>
                  </a:moveTo>
                  <a:cubicBezTo>
                    <a:pt x="5" y="3"/>
                    <a:pt x="9" y="4"/>
                    <a:pt x="10" y="7"/>
                  </a:cubicBezTo>
                  <a:cubicBezTo>
                    <a:pt x="11" y="9"/>
                    <a:pt x="13" y="8"/>
                    <a:pt x="13" y="6"/>
                  </a:cubicBezTo>
                  <a:cubicBezTo>
                    <a:pt x="11" y="2"/>
                    <a:pt x="6" y="0"/>
                    <a:pt x="2" y="1"/>
                  </a:cubicBezTo>
                  <a:cubicBezTo>
                    <a:pt x="0" y="2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" name="i$ļîḑè">
              <a:extLst>
                <a:ext uri="{FF2B5EF4-FFF2-40B4-BE49-F238E27FC236}">
                  <a16:creationId xmlns:a16="http://schemas.microsoft.com/office/drawing/2014/main" id="{481671E1-6DCB-4933-9538-BCAB5C699F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91438" y="1608138"/>
              <a:ext cx="227013" cy="227013"/>
            </a:xfrm>
            <a:custGeom>
              <a:avLst/>
              <a:gdLst>
                <a:gd name="T0" fmla="*/ 10 w 69"/>
                <a:gd name="T1" fmla="*/ 54 h 69"/>
                <a:gd name="T2" fmla="*/ 24 w 69"/>
                <a:gd name="T3" fmla="*/ 68 h 69"/>
                <a:gd name="T4" fmla="*/ 32 w 69"/>
                <a:gd name="T5" fmla="*/ 65 h 69"/>
                <a:gd name="T6" fmla="*/ 31 w 69"/>
                <a:gd name="T7" fmla="*/ 60 h 69"/>
                <a:gd name="T8" fmla="*/ 28 w 69"/>
                <a:gd name="T9" fmla="*/ 40 h 69"/>
                <a:gd name="T10" fmla="*/ 36 w 69"/>
                <a:gd name="T11" fmla="*/ 34 h 69"/>
                <a:gd name="T12" fmla="*/ 52 w 69"/>
                <a:gd name="T13" fmla="*/ 28 h 69"/>
                <a:gd name="T14" fmla="*/ 65 w 69"/>
                <a:gd name="T15" fmla="*/ 22 h 69"/>
                <a:gd name="T16" fmla="*/ 59 w 69"/>
                <a:gd name="T17" fmla="*/ 3 h 69"/>
                <a:gd name="T18" fmla="*/ 38 w 69"/>
                <a:gd name="T19" fmla="*/ 4 h 69"/>
                <a:gd name="T20" fmla="*/ 0 w 69"/>
                <a:gd name="T21" fmla="*/ 4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9">
                  <a:moveTo>
                    <a:pt x="10" y="54"/>
                  </a:moveTo>
                  <a:cubicBezTo>
                    <a:pt x="12" y="60"/>
                    <a:pt x="18" y="68"/>
                    <a:pt x="24" y="68"/>
                  </a:cubicBezTo>
                  <a:cubicBezTo>
                    <a:pt x="27" y="69"/>
                    <a:pt x="31" y="68"/>
                    <a:pt x="32" y="65"/>
                  </a:cubicBezTo>
                  <a:cubicBezTo>
                    <a:pt x="32" y="63"/>
                    <a:pt x="32" y="61"/>
                    <a:pt x="31" y="60"/>
                  </a:cubicBezTo>
                  <a:cubicBezTo>
                    <a:pt x="28" y="53"/>
                    <a:pt x="24" y="46"/>
                    <a:pt x="28" y="40"/>
                  </a:cubicBezTo>
                  <a:cubicBezTo>
                    <a:pt x="29" y="37"/>
                    <a:pt x="33" y="35"/>
                    <a:pt x="36" y="34"/>
                  </a:cubicBezTo>
                  <a:cubicBezTo>
                    <a:pt x="41" y="31"/>
                    <a:pt x="46" y="29"/>
                    <a:pt x="52" y="28"/>
                  </a:cubicBezTo>
                  <a:cubicBezTo>
                    <a:pt x="57" y="27"/>
                    <a:pt x="62" y="26"/>
                    <a:pt x="65" y="22"/>
                  </a:cubicBezTo>
                  <a:cubicBezTo>
                    <a:pt x="69" y="16"/>
                    <a:pt x="66" y="7"/>
                    <a:pt x="59" y="3"/>
                  </a:cubicBezTo>
                  <a:cubicBezTo>
                    <a:pt x="53" y="0"/>
                    <a:pt x="45" y="1"/>
                    <a:pt x="38" y="4"/>
                  </a:cubicBezTo>
                  <a:cubicBezTo>
                    <a:pt x="20" y="10"/>
                    <a:pt x="6" y="24"/>
                    <a:pt x="0" y="42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" name="îŝļîḍe">
              <a:extLst>
                <a:ext uri="{FF2B5EF4-FFF2-40B4-BE49-F238E27FC236}">
                  <a16:creationId xmlns:a16="http://schemas.microsoft.com/office/drawing/2014/main" id="{5F401683-44B5-4B3F-8FA0-D3832F7219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93050" y="1809750"/>
              <a:ext cx="49213" cy="19050"/>
            </a:xfrm>
            <a:custGeom>
              <a:avLst/>
              <a:gdLst>
                <a:gd name="T0" fmla="*/ 2 w 15"/>
                <a:gd name="T1" fmla="*/ 2 h 6"/>
                <a:gd name="T2" fmla="*/ 13 w 15"/>
                <a:gd name="T3" fmla="*/ 3 h 6"/>
                <a:gd name="T4" fmla="*/ 12 w 15"/>
                <a:gd name="T5" fmla="*/ 1 h 6"/>
                <a:gd name="T6" fmla="*/ 3 w 15"/>
                <a:gd name="T7" fmla="*/ 1 h 6"/>
                <a:gd name="T8" fmla="*/ 2 w 1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2" y="2"/>
                  </a:moveTo>
                  <a:cubicBezTo>
                    <a:pt x="5" y="5"/>
                    <a:pt x="10" y="6"/>
                    <a:pt x="13" y="3"/>
                  </a:cubicBezTo>
                  <a:cubicBezTo>
                    <a:pt x="15" y="3"/>
                    <a:pt x="13" y="1"/>
                    <a:pt x="12" y="1"/>
                  </a:cubicBezTo>
                  <a:cubicBezTo>
                    <a:pt x="9" y="3"/>
                    <a:pt x="6" y="3"/>
                    <a:pt x="3" y="1"/>
                  </a:cubicBezTo>
                  <a:cubicBezTo>
                    <a:pt x="2" y="0"/>
                    <a:pt x="0" y="1"/>
                    <a:pt x="2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" name="íslîḋê">
              <a:extLst>
                <a:ext uri="{FF2B5EF4-FFF2-40B4-BE49-F238E27FC236}">
                  <a16:creationId xmlns:a16="http://schemas.microsoft.com/office/drawing/2014/main" id="{A2A1BCAB-BC81-428F-977F-12F0144DA1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2025" y="1282700"/>
              <a:ext cx="614363" cy="431800"/>
            </a:xfrm>
            <a:custGeom>
              <a:avLst/>
              <a:gdLst>
                <a:gd name="T0" fmla="*/ 186 w 186"/>
                <a:gd name="T1" fmla="*/ 98 h 131"/>
                <a:gd name="T2" fmla="*/ 174 w 186"/>
                <a:gd name="T3" fmla="*/ 71 h 131"/>
                <a:gd name="T4" fmla="*/ 148 w 186"/>
                <a:gd name="T5" fmla="*/ 59 h 131"/>
                <a:gd name="T6" fmla="*/ 139 w 186"/>
                <a:gd name="T7" fmla="*/ 57 h 131"/>
                <a:gd name="T8" fmla="*/ 136 w 186"/>
                <a:gd name="T9" fmla="*/ 45 h 131"/>
                <a:gd name="T10" fmla="*/ 105 w 186"/>
                <a:gd name="T11" fmla="*/ 6 h 131"/>
                <a:gd name="T12" fmla="*/ 54 w 186"/>
                <a:gd name="T13" fmla="*/ 11 h 131"/>
                <a:gd name="T14" fmla="*/ 32 w 186"/>
                <a:gd name="T15" fmla="*/ 20 h 131"/>
                <a:gd name="T16" fmla="*/ 12 w 186"/>
                <a:gd name="T17" fmla="*/ 10 h 131"/>
                <a:gd name="T18" fmla="*/ 9 w 186"/>
                <a:gd name="T19" fmla="*/ 5 h 131"/>
                <a:gd name="T20" fmla="*/ 2 w 186"/>
                <a:gd name="T21" fmla="*/ 11 h 131"/>
                <a:gd name="T22" fmla="*/ 6 w 186"/>
                <a:gd name="T23" fmla="*/ 32 h 131"/>
                <a:gd name="T24" fmla="*/ 26 w 186"/>
                <a:gd name="T25" fmla="*/ 42 h 131"/>
                <a:gd name="T26" fmla="*/ 39 w 186"/>
                <a:gd name="T27" fmla="*/ 42 h 131"/>
                <a:gd name="T28" fmla="*/ 63 w 186"/>
                <a:gd name="T29" fmla="*/ 59 h 131"/>
                <a:gd name="T30" fmla="*/ 71 w 186"/>
                <a:gd name="T31" fmla="*/ 89 h 131"/>
                <a:gd name="T32" fmla="*/ 73 w 186"/>
                <a:gd name="T33" fmla="*/ 103 h 131"/>
                <a:gd name="T34" fmla="*/ 86 w 186"/>
                <a:gd name="T35" fmla="*/ 121 h 131"/>
                <a:gd name="T36" fmla="*/ 110 w 186"/>
                <a:gd name="T37" fmla="*/ 130 h 131"/>
                <a:gd name="T38" fmla="*/ 121 w 186"/>
                <a:gd name="T39" fmla="*/ 127 h 131"/>
                <a:gd name="T40" fmla="*/ 176 w 186"/>
                <a:gd name="T41" fmla="*/ 10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31">
                  <a:moveTo>
                    <a:pt x="186" y="98"/>
                  </a:moveTo>
                  <a:cubicBezTo>
                    <a:pt x="186" y="88"/>
                    <a:pt x="181" y="78"/>
                    <a:pt x="174" y="71"/>
                  </a:cubicBezTo>
                  <a:cubicBezTo>
                    <a:pt x="167" y="63"/>
                    <a:pt x="157" y="59"/>
                    <a:pt x="148" y="59"/>
                  </a:cubicBezTo>
                  <a:cubicBezTo>
                    <a:pt x="144" y="59"/>
                    <a:pt x="141" y="59"/>
                    <a:pt x="139" y="57"/>
                  </a:cubicBezTo>
                  <a:cubicBezTo>
                    <a:pt x="135" y="54"/>
                    <a:pt x="136" y="49"/>
                    <a:pt x="136" y="45"/>
                  </a:cubicBezTo>
                  <a:cubicBezTo>
                    <a:pt x="135" y="27"/>
                    <a:pt x="121" y="12"/>
                    <a:pt x="105" y="6"/>
                  </a:cubicBezTo>
                  <a:cubicBezTo>
                    <a:pt x="88" y="0"/>
                    <a:pt x="70" y="3"/>
                    <a:pt x="54" y="11"/>
                  </a:cubicBezTo>
                  <a:cubicBezTo>
                    <a:pt x="47" y="14"/>
                    <a:pt x="40" y="19"/>
                    <a:pt x="32" y="20"/>
                  </a:cubicBezTo>
                  <a:cubicBezTo>
                    <a:pt x="24" y="21"/>
                    <a:pt x="14" y="18"/>
                    <a:pt x="12" y="10"/>
                  </a:cubicBezTo>
                  <a:cubicBezTo>
                    <a:pt x="11" y="8"/>
                    <a:pt x="11" y="6"/>
                    <a:pt x="9" y="5"/>
                  </a:cubicBezTo>
                  <a:cubicBezTo>
                    <a:pt x="7" y="3"/>
                    <a:pt x="3" y="7"/>
                    <a:pt x="2" y="11"/>
                  </a:cubicBezTo>
                  <a:cubicBezTo>
                    <a:pt x="0" y="18"/>
                    <a:pt x="2" y="26"/>
                    <a:pt x="6" y="32"/>
                  </a:cubicBezTo>
                  <a:cubicBezTo>
                    <a:pt x="11" y="38"/>
                    <a:pt x="18" y="42"/>
                    <a:pt x="26" y="42"/>
                  </a:cubicBezTo>
                  <a:cubicBezTo>
                    <a:pt x="30" y="43"/>
                    <a:pt x="34" y="41"/>
                    <a:pt x="39" y="42"/>
                  </a:cubicBezTo>
                  <a:cubicBezTo>
                    <a:pt x="49" y="42"/>
                    <a:pt x="58" y="50"/>
                    <a:pt x="63" y="59"/>
                  </a:cubicBezTo>
                  <a:cubicBezTo>
                    <a:pt x="68" y="68"/>
                    <a:pt x="69" y="79"/>
                    <a:pt x="71" y="89"/>
                  </a:cubicBezTo>
                  <a:cubicBezTo>
                    <a:pt x="71" y="94"/>
                    <a:pt x="72" y="99"/>
                    <a:pt x="73" y="103"/>
                  </a:cubicBezTo>
                  <a:cubicBezTo>
                    <a:pt x="76" y="110"/>
                    <a:pt x="80" y="116"/>
                    <a:pt x="86" y="121"/>
                  </a:cubicBezTo>
                  <a:cubicBezTo>
                    <a:pt x="92" y="127"/>
                    <a:pt x="101" y="131"/>
                    <a:pt x="110" y="130"/>
                  </a:cubicBezTo>
                  <a:cubicBezTo>
                    <a:pt x="114" y="130"/>
                    <a:pt x="117" y="129"/>
                    <a:pt x="121" y="127"/>
                  </a:cubicBezTo>
                  <a:cubicBezTo>
                    <a:pt x="139" y="121"/>
                    <a:pt x="158" y="114"/>
                    <a:pt x="176" y="107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7" name="iṣ1íḋé">
              <a:extLst>
                <a:ext uri="{FF2B5EF4-FFF2-40B4-BE49-F238E27FC236}">
                  <a16:creationId xmlns:a16="http://schemas.microsoft.com/office/drawing/2014/main" id="{38284C05-6B42-43BE-B21B-FD829321A9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81900" y="1516063"/>
              <a:ext cx="373063" cy="276225"/>
            </a:xfrm>
            <a:custGeom>
              <a:avLst/>
              <a:gdLst>
                <a:gd name="T0" fmla="*/ 5 w 113"/>
                <a:gd name="T1" fmla="*/ 56 h 84"/>
                <a:gd name="T2" fmla="*/ 61 w 113"/>
                <a:gd name="T3" fmla="*/ 59 h 84"/>
                <a:gd name="T4" fmla="*/ 110 w 113"/>
                <a:gd name="T5" fmla="*/ 27 h 84"/>
                <a:gd name="T6" fmla="*/ 56 w 113"/>
                <a:gd name="T7" fmla="*/ 18 h 84"/>
                <a:gd name="T8" fmla="*/ 6 w 113"/>
                <a:gd name="T9" fmla="*/ 5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4">
                  <a:moveTo>
                    <a:pt x="5" y="56"/>
                  </a:moveTo>
                  <a:cubicBezTo>
                    <a:pt x="8" y="84"/>
                    <a:pt x="44" y="66"/>
                    <a:pt x="61" y="59"/>
                  </a:cubicBezTo>
                  <a:cubicBezTo>
                    <a:pt x="73" y="54"/>
                    <a:pt x="109" y="42"/>
                    <a:pt x="110" y="27"/>
                  </a:cubicBezTo>
                  <a:cubicBezTo>
                    <a:pt x="113" y="0"/>
                    <a:pt x="67" y="14"/>
                    <a:pt x="56" y="18"/>
                  </a:cubicBezTo>
                  <a:cubicBezTo>
                    <a:pt x="39" y="24"/>
                    <a:pt x="0" y="34"/>
                    <a:pt x="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" name="îṩlíḍè">
              <a:extLst>
                <a:ext uri="{FF2B5EF4-FFF2-40B4-BE49-F238E27FC236}">
                  <a16:creationId xmlns:a16="http://schemas.microsoft.com/office/drawing/2014/main" id="{F1CDB4D6-9EA8-43B4-BD90-890B467BDD1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85038" y="1173163"/>
              <a:ext cx="103188" cy="103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9" name="íşḻîdè">
              <a:extLst>
                <a:ext uri="{FF2B5EF4-FFF2-40B4-BE49-F238E27FC236}">
                  <a16:creationId xmlns:a16="http://schemas.microsoft.com/office/drawing/2014/main" id="{D1FC65F8-0A98-4F13-8F9B-C55896C506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4963" y="2686050"/>
              <a:ext cx="39688" cy="9525"/>
            </a:xfrm>
            <a:custGeom>
              <a:avLst/>
              <a:gdLst>
                <a:gd name="T0" fmla="*/ 11 w 12"/>
                <a:gd name="T1" fmla="*/ 0 h 3"/>
                <a:gd name="T2" fmla="*/ 2 w 12"/>
                <a:gd name="T3" fmla="*/ 0 h 3"/>
                <a:gd name="T4" fmla="*/ 2 w 12"/>
                <a:gd name="T5" fmla="*/ 3 h 3"/>
                <a:gd name="T6" fmla="*/ 11 w 12"/>
                <a:gd name="T7" fmla="*/ 3 h 3"/>
                <a:gd name="T8" fmla="*/ 11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1" y="0"/>
                  </a:moveTo>
                  <a:cubicBezTo>
                    <a:pt x="8" y="0"/>
                    <a:pt x="5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ubicBezTo>
                    <a:pt x="5" y="3"/>
                    <a:pt x="8" y="3"/>
                    <a:pt x="11" y="3"/>
                  </a:cubicBezTo>
                  <a:cubicBezTo>
                    <a:pt x="12" y="3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0" name="íš1iḑè">
              <a:extLst>
                <a:ext uri="{FF2B5EF4-FFF2-40B4-BE49-F238E27FC236}">
                  <a16:creationId xmlns:a16="http://schemas.microsoft.com/office/drawing/2014/main" id="{66743758-0E82-42A1-9F8C-2854ECC20A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288" y="2676525"/>
              <a:ext cx="107950" cy="19050"/>
            </a:xfrm>
            <a:custGeom>
              <a:avLst/>
              <a:gdLst>
                <a:gd name="T0" fmla="*/ 31 w 33"/>
                <a:gd name="T1" fmla="*/ 0 h 6"/>
                <a:gd name="T2" fmla="*/ 1 w 33"/>
                <a:gd name="T3" fmla="*/ 3 h 6"/>
                <a:gd name="T4" fmla="*/ 1 w 33"/>
                <a:gd name="T5" fmla="*/ 6 h 6"/>
                <a:gd name="T6" fmla="*/ 31 w 33"/>
                <a:gd name="T7" fmla="*/ 3 h 6"/>
                <a:gd name="T8" fmla="*/ 31 w 3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31" y="0"/>
                  </a:moveTo>
                  <a:cubicBezTo>
                    <a:pt x="21" y="3"/>
                    <a:pt x="11" y="3"/>
                    <a:pt x="1" y="3"/>
                  </a:cubicBezTo>
                  <a:cubicBezTo>
                    <a:pt x="0" y="3"/>
                    <a:pt x="0" y="6"/>
                    <a:pt x="1" y="6"/>
                  </a:cubicBezTo>
                  <a:cubicBezTo>
                    <a:pt x="11" y="6"/>
                    <a:pt x="22" y="5"/>
                    <a:pt x="31" y="3"/>
                  </a:cubicBezTo>
                  <a:cubicBezTo>
                    <a:pt x="33" y="3"/>
                    <a:pt x="32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1" name="ïṧļîḓè">
              <a:extLst>
                <a:ext uri="{FF2B5EF4-FFF2-40B4-BE49-F238E27FC236}">
                  <a16:creationId xmlns:a16="http://schemas.microsoft.com/office/drawing/2014/main" id="{26280BBA-92FE-45AA-ACA2-F5A1CC1BBF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9238" y="5207000"/>
              <a:ext cx="1609725" cy="1235075"/>
            </a:xfrm>
            <a:custGeom>
              <a:avLst/>
              <a:gdLst>
                <a:gd name="T0" fmla="*/ 473 w 488"/>
                <a:gd name="T1" fmla="*/ 50 h 375"/>
                <a:gd name="T2" fmla="*/ 261 w 488"/>
                <a:gd name="T3" fmla="*/ 0 h 375"/>
                <a:gd name="T4" fmla="*/ 51 w 488"/>
                <a:gd name="T5" fmla="*/ 111 h 375"/>
                <a:gd name="T6" fmla="*/ 3 w 488"/>
                <a:gd name="T7" fmla="*/ 214 h 375"/>
                <a:gd name="T8" fmla="*/ 23 w 488"/>
                <a:gd name="T9" fmla="*/ 299 h 375"/>
                <a:gd name="T10" fmla="*/ 34 w 488"/>
                <a:gd name="T11" fmla="*/ 313 h 375"/>
                <a:gd name="T12" fmla="*/ 284 w 488"/>
                <a:gd name="T13" fmla="*/ 329 h 375"/>
                <a:gd name="T14" fmla="*/ 273 w 488"/>
                <a:gd name="T15" fmla="*/ 215 h 375"/>
                <a:gd name="T16" fmla="*/ 473 w 488"/>
                <a:gd name="T17" fmla="*/ 5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375">
                  <a:moveTo>
                    <a:pt x="473" y="5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1" y="0"/>
                    <a:pt x="120" y="32"/>
                    <a:pt x="51" y="111"/>
                  </a:cubicBezTo>
                  <a:cubicBezTo>
                    <a:pt x="19" y="148"/>
                    <a:pt x="5" y="183"/>
                    <a:pt x="3" y="214"/>
                  </a:cubicBezTo>
                  <a:cubicBezTo>
                    <a:pt x="0" y="248"/>
                    <a:pt x="11" y="277"/>
                    <a:pt x="23" y="299"/>
                  </a:cubicBezTo>
                  <a:cubicBezTo>
                    <a:pt x="26" y="303"/>
                    <a:pt x="30" y="308"/>
                    <a:pt x="34" y="313"/>
                  </a:cubicBezTo>
                  <a:cubicBezTo>
                    <a:pt x="69" y="348"/>
                    <a:pt x="155" y="375"/>
                    <a:pt x="284" y="329"/>
                  </a:cubicBezTo>
                  <a:cubicBezTo>
                    <a:pt x="273" y="215"/>
                    <a:pt x="273" y="215"/>
                    <a:pt x="273" y="215"/>
                  </a:cubicBezTo>
                  <a:cubicBezTo>
                    <a:pt x="273" y="215"/>
                    <a:pt x="488" y="182"/>
                    <a:pt x="473" y="50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2" name="i$1íḓe">
              <a:extLst>
                <a:ext uri="{FF2B5EF4-FFF2-40B4-BE49-F238E27FC236}">
                  <a16:creationId xmlns:a16="http://schemas.microsoft.com/office/drawing/2014/main" id="{841DDE41-BEF9-4576-A441-1C5FB52AF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09350" y="5743575"/>
              <a:ext cx="795338" cy="547688"/>
            </a:xfrm>
            <a:custGeom>
              <a:avLst/>
              <a:gdLst>
                <a:gd name="T0" fmla="*/ 11 w 241"/>
                <a:gd name="T1" fmla="*/ 166 h 166"/>
                <a:gd name="T2" fmla="*/ 125 w 241"/>
                <a:gd name="T3" fmla="*/ 126 h 166"/>
                <a:gd name="T4" fmla="*/ 168 w 241"/>
                <a:gd name="T5" fmla="*/ 119 h 166"/>
                <a:gd name="T6" fmla="*/ 233 w 241"/>
                <a:gd name="T7" fmla="*/ 141 h 166"/>
                <a:gd name="T8" fmla="*/ 181 w 241"/>
                <a:gd name="T9" fmla="*/ 55 h 166"/>
                <a:gd name="T10" fmla="*/ 131 w 241"/>
                <a:gd name="T11" fmla="*/ 5 h 166"/>
                <a:gd name="T12" fmla="*/ 0 w 241"/>
                <a:gd name="T13" fmla="*/ 52 h 166"/>
                <a:gd name="T14" fmla="*/ 11 w 241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166">
                  <a:moveTo>
                    <a:pt x="11" y="166"/>
                  </a:moveTo>
                  <a:cubicBezTo>
                    <a:pt x="11" y="166"/>
                    <a:pt x="94" y="139"/>
                    <a:pt x="125" y="126"/>
                  </a:cubicBezTo>
                  <a:cubicBezTo>
                    <a:pt x="156" y="113"/>
                    <a:pt x="158" y="113"/>
                    <a:pt x="168" y="119"/>
                  </a:cubicBezTo>
                  <a:cubicBezTo>
                    <a:pt x="178" y="126"/>
                    <a:pt x="224" y="149"/>
                    <a:pt x="233" y="141"/>
                  </a:cubicBezTo>
                  <a:cubicBezTo>
                    <a:pt x="241" y="134"/>
                    <a:pt x="211" y="90"/>
                    <a:pt x="181" y="55"/>
                  </a:cubicBezTo>
                  <a:cubicBezTo>
                    <a:pt x="150" y="20"/>
                    <a:pt x="141" y="0"/>
                    <a:pt x="131" y="5"/>
                  </a:cubicBezTo>
                  <a:cubicBezTo>
                    <a:pt x="121" y="11"/>
                    <a:pt x="87" y="34"/>
                    <a:pt x="0" y="52"/>
                  </a:cubicBezTo>
                  <a:lnTo>
                    <a:pt x="11" y="166"/>
                  </a:ln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3" name="ïṧḻïde">
              <a:extLst>
                <a:ext uri="{FF2B5EF4-FFF2-40B4-BE49-F238E27FC236}">
                  <a16:creationId xmlns:a16="http://schemas.microsoft.com/office/drawing/2014/main" id="{422BD9B6-D474-4058-A3F1-8EA330758A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12488" y="5927725"/>
              <a:ext cx="234950" cy="49213"/>
            </a:xfrm>
            <a:custGeom>
              <a:avLst/>
              <a:gdLst>
                <a:gd name="T0" fmla="*/ 1 w 71"/>
                <a:gd name="T1" fmla="*/ 15 h 15"/>
                <a:gd name="T2" fmla="*/ 70 w 71"/>
                <a:gd name="T3" fmla="*/ 3 h 15"/>
                <a:gd name="T4" fmla="*/ 69 w 71"/>
                <a:gd name="T5" fmla="*/ 1 h 15"/>
                <a:gd name="T6" fmla="*/ 1 w 71"/>
                <a:gd name="T7" fmla="*/ 12 h 15"/>
                <a:gd name="T8" fmla="*/ 1 w 71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">
                  <a:moveTo>
                    <a:pt x="1" y="15"/>
                  </a:moveTo>
                  <a:cubicBezTo>
                    <a:pt x="25" y="13"/>
                    <a:pt x="47" y="9"/>
                    <a:pt x="70" y="3"/>
                  </a:cubicBezTo>
                  <a:cubicBezTo>
                    <a:pt x="71" y="3"/>
                    <a:pt x="71" y="0"/>
                    <a:pt x="69" y="1"/>
                  </a:cubicBezTo>
                  <a:cubicBezTo>
                    <a:pt x="47" y="7"/>
                    <a:pt x="24" y="10"/>
                    <a:pt x="1" y="12"/>
                  </a:cubicBezTo>
                  <a:cubicBezTo>
                    <a:pt x="0" y="12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4" name="iSliḍé">
              <a:extLst>
                <a:ext uri="{FF2B5EF4-FFF2-40B4-BE49-F238E27FC236}">
                  <a16:creationId xmlns:a16="http://schemas.microsoft.com/office/drawing/2014/main" id="{8DB325AB-8167-46CA-9FA0-468940628F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5313" y="5391150"/>
              <a:ext cx="982663" cy="750888"/>
            </a:xfrm>
            <a:custGeom>
              <a:avLst/>
              <a:gdLst>
                <a:gd name="T0" fmla="*/ 295 w 298"/>
                <a:gd name="T1" fmla="*/ 1 h 228"/>
                <a:gd name="T2" fmla="*/ 207 w 298"/>
                <a:gd name="T3" fmla="*/ 61 h 228"/>
                <a:gd name="T4" fmla="*/ 100 w 298"/>
                <a:gd name="T5" fmla="*/ 94 h 228"/>
                <a:gd name="T6" fmla="*/ 52 w 298"/>
                <a:gd name="T7" fmla="*/ 118 h 228"/>
                <a:gd name="T8" fmla="*/ 14 w 298"/>
                <a:gd name="T9" fmla="*/ 150 h 228"/>
                <a:gd name="T10" fmla="*/ 5 w 298"/>
                <a:gd name="T11" fmla="*/ 194 h 228"/>
                <a:gd name="T12" fmla="*/ 37 w 298"/>
                <a:gd name="T13" fmla="*/ 222 h 228"/>
                <a:gd name="T14" fmla="*/ 103 w 298"/>
                <a:gd name="T15" fmla="*/ 225 h 228"/>
                <a:gd name="T16" fmla="*/ 167 w 298"/>
                <a:gd name="T17" fmla="*/ 211 h 228"/>
                <a:gd name="T18" fmla="*/ 166 w 298"/>
                <a:gd name="T19" fmla="*/ 208 h 228"/>
                <a:gd name="T20" fmla="*/ 54 w 298"/>
                <a:gd name="T21" fmla="*/ 222 h 228"/>
                <a:gd name="T22" fmla="*/ 8 w 298"/>
                <a:gd name="T23" fmla="*/ 193 h 228"/>
                <a:gd name="T24" fmla="*/ 24 w 298"/>
                <a:gd name="T25" fmla="*/ 142 h 228"/>
                <a:gd name="T26" fmla="*/ 66 w 298"/>
                <a:gd name="T27" fmla="*/ 113 h 228"/>
                <a:gd name="T28" fmla="*/ 115 w 298"/>
                <a:gd name="T29" fmla="*/ 91 h 228"/>
                <a:gd name="T30" fmla="*/ 216 w 298"/>
                <a:gd name="T31" fmla="*/ 61 h 228"/>
                <a:gd name="T32" fmla="*/ 297 w 298"/>
                <a:gd name="T33" fmla="*/ 2 h 228"/>
                <a:gd name="T34" fmla="*/ 295 w 298"/>
                <a:gd name="T35" fmla="*/ 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8" h="228">
                  <a:moveTo>
                    <a:pt x="295" y="1"/>
                  </a:moveTo>
                  <a:cubicBezTo>
                    <a:pt x="288" y="42"/>
                    <a:pt x="240" y="52"/>
                    <a:pt x="207" y="61"/>
                  </a:cubicBezTo>
                  <a:cubicBezTo>
                    <a:pt x="171" y="71"/>
                    <a:pt x="135" y="80"/>
                    <a:pt x="100" y="94"/>
                  </a:cubicBezTo>
                  <a:cubicBezTo>
                    <a:pt x="84" y="101"/>
                    <a:pt x="67" y="109"/>
                    <a:pt x="52" y="118"/>
                  </a:cubicBezTo>
                  <a:cubicBezTo>
                    <a:pt x="38" y="127"/>
                    <a:pt x="24" y="136"/>
                    <a:pt x="14" y="150"/>
                  </a:cubicBezTo>
                  <a:cubicBezTo>
                    <a:pt x="5" y="162"/>
                    <a:pt x="0" y="179"/>
                    <a:pt x="5" y="194"/>
                  </a:cubicBezTo>
                  <a:cubicBezTo>
                    <a:pt x="10" y="208"/>
                    <a:pt x="23" y="217"/>
                    <a:pt x="37" y="222"/>
                  </a:cubicBezTo>
                  <a:cubicBezTo>
                    <a:pt x="58" y="228"/>
                    <a:pt x="81" y="227"/>
                    <a:pt x="103" y="225"/>
                  </a:cubicBezTo>
                  <a:cubicBezTo>
                    <a:pt x="125" y="223"/>
                    <a:pt x="146" y="218"/>
                    <a:pt x="167" y="211"/>
                  </a:cubicBezTo>
                  <a:cubicBezTo>
                    <a:pt x="169" y="210"/>
                    <a:pt x="168" y="208"/>
                    <a:pt x="166" y="208"/>
                  </a:cubicBezTo>
                  <a:cubicBezTo>
                    <a:pt x="131" y="221"/>
                    <a:pt x="91" y="226"/>
                    <a:pt x="54" y="222"/>
                  </a:cubicBezTo>
                  <a:cubicBezTo>
                    <a:pt x="35" y="220"/>
                    <a:pt x="14" y="212"/>
                    <a:pt x="8" y="193"/>
                  </a:cubicBezTo>
                  <a:cubicBezTo>
                    <a:pt x="2" y="174"/>
                    <a:pt x="11" y="155"/>
                    <a:pt x="24" y="142"/>
                  </a:cubicBezTo>
                  <a:cubicBezTo>
                    <a:pt x="36" y="130"/>
                    <a:pt x="51" y="121"/>
                    <a:pt x="66" y="113"/>
                  </a:cubicBezTo>
                  <a:cubicBezTo>
                    <a:pt x="82" y="105"/>
                    <a:pt x="98" y="98"/>
                    <a:pt x="115" y="91"/>
                  </a:cubicBezTo>
                  <a:cubicBezTo>
                    <a:pt x="148" y="79"/>
                    <a:pt x="183" y="71"/>
                    <a:pt x="216" y="61"/>
                  </a:cubicBezTo>
                  <a:cubicBezTo>
                    <a:pt x="248" y="52"/>
                    <a:pt x="290" y="40"/>
                    <a:pt x="297" y="2"/>
                  </a:cubicBezTo>
                  <a:cubicBezTo>
                    <a:pt x="298" y="0"/>
                    <a:pt x="295" y="0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5" name="iṧ1ïḋè">
              <a:extLst>
                <a:ext uri="{FF2B5EF4-FFF2-40B4-BE49-F238E27FC236}">
                  <a16:creationId xmlns:a16="http://schemas.microsoft.com/office/drawing/2014/main" id="{55EDB890-7E47-4481-9D0E-6A7F761E53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98300" y="5529263"/>
              <a:ext cx="131763" cy="52388"/>
            </a:xfrm>
            <a:custGeom>
              <a:avLst/>
              <a:gdLst>
                <a:gd name="T0" fmla="*/ 2 w 40"/>
                <a:gd name="T1" fmla="*/ 3 h 16"/>
                <a:gd name="T2" fmla="*/ 38 w 40"/>
                <a:gd name="T3" fmla="*/ 16 h 16"/>
                <a:gd name="T4" fmla="*/ 38 w 40"/>
                <a:gd name="T5" fmla="*/ 13 h 16"/>
                <a:gd name="T6" fmla="*/ 3 w 40"/>
                <a:gd name="T7" fmla="*/ 1 h 16"/>
                <a:gd name="T8" fmla="*/ 2 w 40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2" y="3"/>
                  </a:moveTo>
                  <a:cubicBezTo>
                    <a:pt x="13" y="11"/>
                    <a:pt x="25" y="15"/>
                    <a:pt x="38" y="16"/>
                  </a:cubicBezTo>
                  <a:cubicBezTo>
                    <a:pt x="40" y="16"/>
                    <a:pt x="40" y="13"/>
                    <a:pt x="38" y="13"/>
                  </a:cubicBezTo>
                  <a:cubicBezTo>
                    <a:pt x="26" y="12"/>
                    <a:pt x="14" y="8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6" name="îSḻïḑè">
              <a:extLst>
                <a:ext uri="{FF2B5EF4-FFF2-40B4-BE49-F238E27FC236}">
                  <a16:creationId xmlns:a16="http://schemas.microsoft.com/office/drawing/2014/main" id="{6F72204A-8B95-45A4-BC2F-FE37428574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66563" y="5507038"/>
              <a:ext cx="82550" cy="28575"/>
            </a:xfrm>
            <a:custGeom>
              <a:avLst/>
              <a:gdLst>
                <a:gd name="T0" fmla="*/ 1 w 25"/>
                <a:gd name="T1" fmla="*/ 3 h 9"/>
                <a:gd name="T2" fmla="*/ 23 w 25"/>
                <a:gd name="T3" fmla="*/ 8 h 9"/>
                <a:gd name="T4" fmla="*/ 23 w 25"/>
                <a:gd name="T5" fmla="*/ 5 h 9"/>
                <a:gd name="T6" fmla="*/ 3 w 25"/>
                <a:gd name="T7" fmla="*/ 1 h 9"/>
                <a:gd name="T8" fmla="*/ 1 w 2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9">
                  <a:moveTo>
                    <a:pt x="1" y="3"/>
                  </a:moveTo>
                  <a:cubicBezTo>
                    <a:pt x="8" y="7"/>
                    <a:pt x="16" y="9"/>
                    <a:pt x="23" y="8"/>
                  </a:cubicBezTo>
                  <a:cubicBezTo>
                    <a:pt x="25" y="8"/>
                    <a:pt x="25" y="5"/>
                    <a:pt x="23" y="5"/>
                  </a:cubicBezTo>
                  <a:cubicBezTo>
                    <a:pt x="16" y="6"/>
                    <a:pt x="9" y="5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7" name="iSļïḍe">
              <a:extLst>
                <a:ext uri="{FF2B5EF4-FFF2-40B4-BE49-F238E27FC236}">
                  <a16:creationId xmlns:a16="http://schemas.microsoft.com/office/drawing/2014/main" id="{66074426-2578-4BA0-8A2C-856A79E9E7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4063" y="4926013"/>
              <a:ext cx="330200" cy="330200"/>
            </a:xfrm>
            <a:prstGeom prst="ellipse">
              <a:avLst/>
            </a:prstGeom>
            <a:solidFill>
              <a:srgbClr val="F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8" name="íş1ïḑè">
              <a:extLst>
                <a:ext uri="{FF2B5EF4-FFF2-40B4-BE49-F238E27FC236}">
                  <a16:creationId xmlns:a16="http://schemas.microsoft.com/office/drawing/2014/main" id="{4A905138-CF7B-408D-860B-606DCEA496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32888" y="1951038"/>
              <a:ext cx="309563" cy="312738"/>
            </a:xfrm>
            <a:prstGeom prst="ellipse">
              <a:avLst/>
            </a:prstGeom>
            <a:solidFill>
              <a:srgbClr val="F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9" name="íṥḻïdé">
              <a:extLst>
                <a:ext uri="{FF2B5EF4-FFF2-40B4-BE49-F238E27FC236}">
                  <a16:creationId xmlns:a16="http://schemas.microsoft.com/office/drawing/2014/main" id="{048F0300-1689-4D71-A79E-B1F0747DEA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32850" y="2894013"/>
              <a:ext cx="165100" cy="168275"/>
            </a:xfrm>
            <a:prstGeom prst="ellipse">
              <a:avLst/>
            </a:pr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0" name="iṣľiḍe">
              <a:extLst>
                <a:ext uri="{FF2B5EF4-FFF2-40B4-BE49-F238E27FC236}">
                  <a16:creationId xmlns:a16="http://schemas.microsoft.com/office/drawing/2014/main" id="{D5CA8DEF-496E-4672-8B25-DDDCE35870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42463" y="6043613"/>
              <a:ext cx="165100" cy="165100"/>
            </a:xfrm>
            <a:prstGeom prst="ellipse">
              <a:avLst/>
            </a:pr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1" name="i$1îḓê">
              <a:extLst>
                <a:ext uri="{FF2B5EF4-FFF2-40B4-BE49-F238E27FC236}">
                  <a16:creationId xmlns:a16="http://schemas.microsoft.com/office/drawing/2014/main" id="{5C0D187E-8B57-410D-B915-5E79936D2C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0450" y="3994150"/>
              <a:ext cx="69850" cy="65088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2" name="i$líḓê">
              <a:extLst>
                <a:ext uri="{FF2B5EF4-FFF2-40B4-BE49-F238E27FC236}">
                  <a16:creationId xmlns:a16="http://schemas.microsoft.com/office/drawing/2014/main" id="{899C449D-F8AF-4F6B-82C7-53DDC2409C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56725" y="2976563"/>
              <a:ext cx="69850" cy="682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3" name="îSḷiḓè">
              <a:extLst>
                <a:ext uri="{FF2B5EF4-FFF2-40B4-BE49-F238E27FC236}">
                  <a16:creationId xmlns:a16="http://schemas.microsoft.com/office/drawing/2014/main" id="{DCFDC46D-8A17-4AA6-BA9E-13DFA74369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8463" y="6016625"/>
              <a:ext cx="68263" cy="69850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4" name="íṡ1ïḍé">
              <a:extLst>
                <a:ext uri="{FF2B5EF4-FFF2-40B4-BE49-F238E27FC236}">
                  <a16:creationId xmlns:a16="http://schemas.microsoft.com/office/drawing/2014/main" id="{573D601A-3895-4BB9-9C97-CDB018CBBD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0025" y="3798888"/>
              <a:ext cx="30163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5" name="îŝḻíḑê">
              <a:extLst>
                <a:ext uri="{FF2B5EF4-FFF2-40B4-BE49-F238E27FC236}">
                  <a16:creationId xmlns:a16="http://schemas.microsoft.com/office/drawing/2014/main" id="{050FB003-9802-4B40-BEDE-D64EDC119D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7163" y="3219450"/>
              <a:ext cx="26988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6" name="isḷîďe">
              <a:extLst>
                <a:ext uri="{FF2B5EF4-FFF2-40B4-BE49-F238E27FC236}">
                  <a16:creationId xmlns:a16="http://schemas.microsoft.com/office/drawing/2014/main" id="{FDFF88D8-31E2-40C0-A72B-DC394A7AEF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70963" y="2214563"/>
              <a:ext cx="30163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7" name="iŝlíḑè">
              <a:extLst>
                <a:ext uri="{FF2B5EF4-FFF2-40B4-BE49-F238E27FC236}">
                  <a16:creationId xmlns:a16="http://schemas.microsoft.com/office/drawing/2014/main" id="{82D2B7A2-BE74-41E9-B019-75D0575002F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0888" y="6178550"/>
              <a:ext cx="26988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8" name="işḷïḍe">
              <a:extLst>
                <a:ext uri="{FF2B5EF4-FFF2-40B4-BE49-F238E27FC236}">
                  <a16:creationId xmlns:a16="http://schemas.microsoft.com/office/drawing/2014/main" id="{7D73B58D-38C9-452A-94FD-7B4B0BBC8FC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29663" y="3614738"/>
              <a:ext cx="47625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9" name="ïsḻïḑe">
              <a:extLst>
                <a:ext uri="{FF2B5EF4-FFF2-40B4-BE49-F238E27FC236}">
                  <a16:creationId xmlns:a16="http://schemas.microsoft.com/office/drawing/2014/main" id="{444CB06C-1042-4543-B9E9-C1774369D7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29713" y="2747963"/>
              <a:ext cx="46038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0" name="ïśḷídê">
              <a:extLst>
                <a:ext uri="{FF2B5EF4-FFF2-40B4-BE49-F238E27FC236}">
                  <a16:creationId xmlns:a16="http://schemas.microsoft.com/office/drawing/2014/main" id="{16AEBF19-B87B-4FC7-9D13-6A210AFE6C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53513" y="1905000"/>
              <a:ext cx="42863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1" name="ïṧļiḍé">
              <a:extLst>
                <a:ext uri="{FF2B5EF4-FFF2-40B4-BE49-F238E27FC236}">
                  <a16:creationId xmlns:a16="http://schemas.microsoft.com/office/drawing/2014/main" id="{9F399EE3-AE4B-4F29-8BCF-62269FBB7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21938" y="5262563"/>
              <a:ext cx="911225" cy="593725"/>
            </a:xfrm>
            <a:custGeom>
              <a:avLst/>
              <a:gdLst>
                <a:gd name="T0" fmla="*/ 3 w 276"/>
                <a:gd name="T1" fmla="*/ 178 h 180"/>
                <a:gd name="T2" fmla="*/ 87 w 276"/>
                <a:gd name="T3" fmla="*/ 65 h 180"/>
                <a:gd name="T4" fmla="*/ 206 w 276"/>
                <a:gd name="T5" fmla="*/ 13 h 180"/>
                <a:gd name="T6" fmla="*/ 274 w 276"/>
                <a:gd name="T7" fmla="*/ 2 h 180"/>
                <a:gd name="T8" fmla="*/ 274 w 276"/>
                <a:gd name="T9" fmla="*/ 0 h 180"/>
                <a:gd name="T10" fmla="*/ 146 w 276"/>
                <a:gd name="T11" fmla="*/ 29 h 180"/>
                <a:gd name="T12" fmla="*/ 38 w 276"/>
                <a:gd name="T13" fmla="*/ 108 h 180"/>
                <a:gd name="T14" fmla="*/ 0 w 276"/>
                <a:gd name="T15" fmla="*/ 177 h 180"/>
                <a:gd name="T16" fmla="*/ 3 w 276"/>
                <a:gd name="T17" fmla="*/ 1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180">
                  <a:moveTo>
                    <a:pt x="3" y="178"/>
                  </a:moveTo>
                  <a:cubicBezTo>
                    <a:pt x="16" y="132"/>
                    <a:pt x="49" y="93"/>
                    <a:pt x="87" y="65"/>
                  </a:cubicBezTo>
                  <a:cubicBezTo>
                    <a:pt x="122" y="39"/>
                    <a:pt x="164" y="23"/>
                    <a:pt x="206" y="13"/>
                  </a:cubicBezTo>
                  <a:cubicBezTo>
                    <a:pt x="228" y="7"/>
                    <a:pt x="251" y="3"/>
                    <a:pt x="274" y="2"/>
                  </a:cubicBezTo>
                  <a:cubicBezTo>
                    <a:pt x="276" y="2"/>
                    <a:pt x="276" y="0"/>
                    <a:pt x="274" y="0"/>
                  </a:cubicBezTo>
                  <a:cubicBezTo>
                    <a:pt x="230" y="1"/>
                    <a:pt x="186" y="13"/>
                    <a:pt x="146" y="29"/>
                  </a:cubicBezTo>
                  <a:cubicBezTo>
                    <a:pt x="104" y="46"/>
                    <a:pt x="66" y="73"/>
                    <a:pt x="38" y="108"/>
                  </a:cubicBezTo>
                  <a:cubicBezTo>
                    <a:pt x="21" y="128"/>
                    <a:pt x="8" y="152"/>
                    <a:pt x="0" y="177"/>
                  </a:cubicBezTo>
                  <a:cubicBezTo>
                    <a:pt x="0" y="179"/>
                    <a:pt x="2" y="180"/>
                    <a:pt x="3" y="1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2" name="íşlîďe">
              <a:extLst>
                <a:ext uri="{FF2B5EF4-FFF2-40B4-BE49-F238E27FC236}">
                  <a16:creationId xmlns:a16="http://schemas.microsoft.com/office/drawing/2014/main" id="{C9C86D9F-9EB7-4C76-97D1-BD9D2077CE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29875" y="5911850"/>
              <a:ext cx="138113" cy="309563"/>
            </a:xfrm>
            <a:custGeom>
              <a:avLst/>
              <a:gdLst>
                <a:gd name="T0" fmla="*/ 1 w 42"/>
                <a:gd name="T1" fmla="*/ 0 h 94"/>
                <a:gd name="T2" fmla="*/ 1 w 42"/>
                <a:gd name="T3" fmla="*/ 0 h 94"/>
                <a:gd name="T4" fmla="*/ 0 w 42"/>
                <a:gd name="T5" fmla="*/ 0 h 94"/>
                <a:gd name="T6" fmla="*/ 0 w 42"/>
                <a:gd name="T7" fmla="*/ 9 h 94"/>
                <a:gd name="T8" fmla="*/ 21 w 42"/>
                <a:gd name="T9" fmla="*/ 82 h 94"/>
                <a:gd name="T10" fmla="*/ 30 w 42"/>
                <a:gd name="T11" fmla="*/ 94 h 94"/>
                <a:gd name="T12" fmla="*/ 42 w 42"/>
                <a:gd name="T13" fmla="*/ 61 h 94"/>
                <a:gd name="T14" fmla="*/ 39 w 42"/>
                <a:gd name="T15" fmla="*/ 42 h 94"/>
                <a:gd name="T16" fmla="*/ 41 w 42"/>
                <a:gd name="T17" fmla="*/ 41 h 94"/>
                <a:gd name="T18" fmla="*/ 41 w 42"/>
                <a:gd name="T19" fmla="*/ 41 h 94"/>
                <a:gd name="T20" fmla="*/ 39 w 42"/>
                <a:gd name="T21" fmla="*/ 42 h 94"/>
                <a:gd name="T22" fmla="*/ 24 w 42"/>
                <a:gd name="T23" fmla="*/ 12 h 94"/>
                <a:gd name="T24" fmla="*/ 1 w 42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9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38"/>
                    <a:pt x="9" y="63"/>
                    <a:pt x="21" y="82"/>
                  </a:cubicBezTo>
                  <a:cubicBezTo>
                    <a:pt x="23" y="86"/>
                    <a:pt x="26" y="90"/>
                    <a:pt x="30" y="94"/>
                  </a:cubicBezTo>
                  <a:cubicBezTo>
                    <a:pt x="37" y="88"/>
                    <a:pt x="42" y="76"/>
                    <a:pt x="42" y="61"/>
                  </a:cubicBezTo>
                  <a:cubicBezTo>
                    <a:pt x="42" y="55"/>
                    <a:pt x="41" y="49"/>
                    <a:pt x="39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6" y="29"/>
                    <a:pt x="30" y="19"/>
                    <a:pt x="24" y="12"/>
                  </a:cubicBezTo>
                  <a:cubicBezTo>
                    <a:pt x="17" y="4"/>
                    <a:pt x="9" y="0"/>
                    <a:pt x="1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3" name="ísḷîḓè">
              <a:extLst>
                <a:ext uri="{FF2B5EF4-FFF2-40B4-BE49-F238E27FC236}">
                  <a16:creationId xmlns:a16="http://schemas.microsoft.com/office/drawing/2014/main" id="{AA6F5E46-097C-4F61-A446-144584E843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25125" y="6242050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7F6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4" name="ïṣľïḍé">
              <a:extLst>
                <a:ext uri="{FF2B5EF4-FFF2-40B4-BE49-F238E27FC236}">
                  <a16:creationId xmlns:a16="http://schemas.microsoft.com/office/drawing/2014/main" id="{7D223C90-1300-4E2D-AC70-C8D2EE59C1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9238" y="5899150"/>
              <a:ext cx="115888" cy="342900"/>
            </a:xfrm>
            <a:custGeom>
              <a:avLst/>
              <a:gdLst>
                <a:gd name="T0" fmla="*/ 3 w 35"/>
                <a:gd name="T1" fmla="*/ 0 h 104"/>
                <a:gd name="T2" fmla="*/ 2 w 35"/>
                <a:gd name="T3" fmla="*/ 0 h 104"/>
                <a:gd name="T4" fmla="*/ 2 w 35"/>
                <a:gd name="T5" fmla="*/ 2 h 104"/>
                <a:gd name="T6" fmla="*/ 2 w 35"/>
                <a:gd name="T7" fmla="*/ 13 h 104"/>
                <a:gd name="T8" fmla="*/ 23 w 35"/>
                <a:gd name="T9" fmla="*/ 88 h 104"/>
                <a:gd name="T10" fmla="*/ 34 w 35"/>
                <a:gd name="T11" fmla="*/ 103 h 104"/>
                <a:gd name="T12" fmla="*/ 35 w 35"/>
                <a:gd name="T13" fmla="*/ 104 h 104"/>
                <a:gd name="T14" fmla="*/ 35 w 35"/>
                <a:gd name="T15" fmla="*/ 104 h 104"/>
                <a:gd name="T16" fmla="*/ 34 w 35"/>
                <a:gd name="T17" fmla="*/ 103 h 104"/>
                <a:gd name="T18" fmla="*/ 23 w 35"/>
                <a:gd name="T19" fmla="*/ 89 h 104"/>
                <a:gd name="T20" fmla="*/ 3 w 35"/>
                <a:gd name="T21" fmla="*/ 4 h 104"/>
                <a:gd name="T22" fmla="*/ 3 w 35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0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6"/>
                    <a:pt x="2" y="10"/>
                    <a:pt x="2" y="13"/>
                  </a:cubicBezTo>
                  <a:cubicBezTo>
                    <a:pt x="2" y="43"/>
                    <a:pt x="11" y="69"/>
                    <a:pt x="23" y="88"/>
                  </a:cubicBezTo>
                  <a:cubicBezTo>
                    <a:pt x="26" y="93"/>
                    <a:pt x="30" y="98"/>
                    <a:pt x="34" y="103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3"/>
                    <a:pt x="35" y="103"/>
                    <a:pt x="34" y="103"/>
                  </a:cubicBezTo>
                  <a:cubicBezTo>
                    <a:pt x="30" y="98"/>
                    <a:pt x="26" y="93"/>
                    <a:pt x="23" y="89"/>
                  </a:cubicBezTo>
                  <a:cubicBezTo>
                    <a:pt x="11" y="67"/>
                    <a:pt x="0" y="38"/>
                    <a:pt x="3" y="4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solidFill>
              <a:srgbClr val="385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5" name="isļîḓé">
              <a:extLst>
                <a:ext uri="{FF2B5EF4-FFF2-40B4-BE49-F238E27FC236}">
                  <a16:creationId xmlns:a16="http://schemas.microsoft.com/office/drawing/2014/main" id="{9D12BD40-6B6E-4B2B-96F4-8E13A93504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9238" y="5899150"/>
              <a:ext cx="171450" cy="342900"/>
            </a:xfrm>
            <a:custGeom>
              <a:avLst/>
              <a:gdLst>
                <a:gd name="T0" fmla="*/ 7 w 52"/>
                <a:gd name="T1" fmla="*/ 0 h 104"/>
                <a:gd name="T2" fmla="*/ 4 w 52"/>
                <a:gd name="T3" fmla="*/ 0 h 104"/>
                <a:gd name="T4" fmla="*/ 3 w 52"/>
                <a:gd name="T5" fmla="*/ 0 h 104"/>
                <a:gd name="T6" fmla="*/ 3 w 52"/>
                <a:gd name="T7" fmla="*/ 4 h 104"/>
                <a:gd name="T8" fmla="*/ 23 w 52"/>
                <a:gd name="T9" fmla="*/ 89 h 104"/>
                <a:gd name="T10" fmla="*/ 34 w 52"/>
                <a:gd name="T11" fmla="*/ 103 h 104"/>
                <a:gd name="T12" fmla="*/ 35 w 52"/>
                <a:gd name="T13" fmla="*/ 104 h 104"/>
                <a:gd name="T14" fmla="*/ 36 w 52"/>
                <a:gd name="T15" fmla="*/ 104 h 104"/>
                <a:gd name="T16" fmla="*/ 37 w 52"/>
                <a:gd name="T17" fmla="*/ 103 h 104"/>
                <a:gd name="T18" fmla="*/ 52 w 52"/>
                <a:gd name="T19" fmla="*/ 65 h 104"/>
                <a:gd name="T20" fmla="*/ 50 w 52"/>
                <a:gd name="T21" fmla="*/ 45 h 104"/>
                <a:gd name="T22" fmla="*/ 47 w 52"/>
                <a:gd name="T23" fmla="*/ 45 h 104"/>
                <a:gd name="T24" fmla="*/ 45 w 52"/>
                <a:gd name="T25" fmla="*/ 46 h 104"/>
                <a:gd name="T26" fmla="*/ 48 w 52"/>
                <a:gd name="T27" fmla="*/ 65 h 104"/>
                <a:gd name="T28" fmla="*/ 36 w 52"/>
                <a:gd name="T29" fmla="*/ 98 h 104"/>
                <a:gd name="T30" fmla="*/ 27 w 52"/>
                <a:gd name="T31" fmla="*/ 86 h 104"/>
                <a:gd name="T32" fmla="*/ 6 w 52"/>
                <a:gd name="T33" fmla="*/ 13 h 104"/>
                <a:gd name="T34" fmla="*/ 6 w 52"/>
                <a:gd name="T35" fmla="*/ 4 h 104"/>
                <a:gd name="T36" fmla="*/ 7 w 52"/>
                <a:gd name="T37" fmla="*/ 4 h 104"/>
                <a:gd name="T38" fmla="*/ 7 w 52"/>
                <a:gd name="T39" fmla="*/ 4 h 104"/>
                <a:gd name="T40" fmla="*/ 30 w 52"/>
                <a:gd name="T41" fmla="*/ 16 h 104"/>
                <a:gd name="T42" fmla="*/ 45 w 52"/>
                <a:gd name="T43" fmla="*/ 46 h 104"/>
                <a:gd name="T44" fmla="*/ 47 w 52"/>
                <a:gd name="T45" fmla="*/ 45 h 104"/>
                <a:gd name="T46" fmla="*/ 50 w 52"/>
                <a:gd name="T47" fmla="*/ 45 h 104"/>
                <a:gd name="T48" fmla="*/ 33 w 52"/>
                <a:gd name="T49" fmla="*/ 13 h 104"/>
                <a:gd name="T50" fmla="*/ 7 w 52"/>
                <a:gd name="T5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104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2"/>
                    <a:pt x="3" y="4"/>
                  </a:cubicBezTo>
                  <a:cubicBezTo>
                    <a:pt x="0" y="38"/>
                    <a:pt x="11" y="67"/>
                    <a:pt x="23" y="89"/>
                  </a:cubicBezTo>
                  <a:cubicBezTo>
                    <a:pt x="26" y="93"/>
                    <a:pt x="30" y="98"/>
                    <a:pt x="34" y="103"/>
                  </a:cubicBezTo>
                  <a:cubicBezTo>
                    <a:pt x="35" y="103"/>
                    <a:pt x="35" y="103"/>
                    <a:pt x="35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47" y="96"/>
                    <a:pt x="52" y="82"/>
                    <a:pt x="52" y="65"/>
                  </a:cubicBezTo>
                  <a:cubicBezTo>
                    <a:pt x="52" y="59"/>
                    <a:pt x="51" y="52"/>
                    <a:pt x="50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7" y="53"/>
                    <a:pt x="48" y="59"/>
                    <a:pt x="48" y="65"/>
                  </a:cubicBezTo>
                  <a:cubicBezTo>
                    <a:pt x="48" y="80"/>
                    <a:pt x="43" y="92"/>
                    <a:pt x="36" y="98"/>
                  </a:cubicBezTo>
                  <a:cubicBezTo>
                    <a:pt x="32" y="94"/>
                    <a:pt x="29" y="90"/>
                    <a:pt x="27" y="86"/>
                  </a:cubicBezTo>
                  <a:cubicBezTo>
                    <a:pt x="15" y="67"/>
                    <a:pt x="6" y="42"/>
                    <a:pt x="6" y="13"/>
                  </a:cubicBezTo>
                  <a:cubicBezTo>
                    <a:pt x="6" y="10"/>
                    <a:pt x="6" y="7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5" y="4"/>
                    <a:pt x="23" y="8"/>
                    <a:pt x="30" y="16"/>
                  </a:cubicBezTo>
                  <a:cubicBezTo>
                    <a:pt x="36" y="23"/>
                    <a:pt x="42" y="33"/>
                    <a:pt x="45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46" y="32"/>
                    <a:pt x="40" y="21"/>
                    <a:pt x="33" y="13"/>
                  </a:cubicBezTo>
                  <a:cubicBezTo>
                    <a:pt x="25" y="5"/>
                    <a:pt x="16" y="0"/>
                    <a:pt x="7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" name="íŝļíḍê">
              <a:extLst>
                <a:ext uri="{FF2B5EF4-FFF2-40B4-BE49-F238E27FC236}">
                  <a16:creationId xmlns:a16="http://schemas.microsoft.com/office/drawing/2014/main" id="{C439001A-3968-4020-AB70-F35571BD23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26763" y="2965450"/>
              <a:ext cx="1260475" cy="830263"/>
            </a:xfrm>
            <a:custGeom>
              <a:avLst/>
              <a:gdLst>
                <a:gd name="T0" fmla="*/ 25 w 382"/>
                <a:gd name="T1" fmla="*/ 208 h 252"/>
                <a:gd name="T2" fmla="*/ 40 w 382"/>
                <a:gd name="T3" fmla="*/ 128 h 252"/>
                <a:gd name="T4" fmla="*/ 90 w 382"/>
                <a:gd name="T5" fmla="*/ 110 h 252"/>
                <a:gd name="T6" fmla="*/ 119 w 382"/>
                <a:gd name="T7" fmla="*/ 75 h 252"/>
                <a:gd name="T8" fmla="*/ 196 w 382"/>
                <a:gd name="T9" fmla="*/ 37 h 252"/>
                <a:gd name="T10" fmla="*/ 254 w 382"/>
                <a:gd name="T11" fmla="*/ 40 h 252"/>
                <a:gd name="T12" fmla="*/ 312 w 382"/>
                <a:gd name="T13" fmla="*/ 9 h 252"/>
                <a:gd name="T14" fmla="*/ 361 w 382"/>
                <a:gd name="T15" fmla="*/ 54 h 252"/>
                <a:gd name="T16" fmla="*/ 289 w 382"/>
                <a:gd name="T17" fmla="*/ 98 h 252"/>
                <a:gd name="T18" fmla="*/ 254 w 382"/>
                <a:gd name="T19" fmla="*/ 187 h 252"/>
                <a:gd name="T20" fmla="*/ 185 w 382"/>
                <a:gd name="T21" fmla="*/ 227 h 252"/>
                <a:gd name="T22" fmla="*/ 134 w 382"/>
                <a:gd name="T23" fmla="*/ 221 h 252"/>
                <a:gd name="T24" fmla="*/ 84 w 382"/>
                <a:gd name="T25" fmla="*/ 249 h 252"/>
                <a:gd name="T26" fmla="*/ 37 w 382"/>
                <a:gd name="T27" fmla="*/ 245 h 252"/>
                <a:gd name="T28" fmla="*/ 28 w 382"/>
                <a:gd name="T29" fmla="*/ 200 h 252"/>
                <a:gd name="T30" fmla="*/ 25 w 382"/>
                <a:gd name="T31" fmla="*/ 20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2" h="252">
                  <a:moveTo>
                    <a:pt x="25" y="208"/>
                  </a:moveTo>
                  <a:cubicBezTo>
                    <a:pt x="0" y="183"/>
                    <a:pt x="11" y="140"/>
                    <a:pt x="40" y="128"/>
                  </a:cubicBezTo>
                  <a:cubicBezTo>
                    <a:pt x="57" y="121"/>
                    <a:pt x="75" y="121"/>
                    <a:pt x="90" y="110"/>
                  </a:cubicBezTo>
                  <a:cubicBezTo>
                    <a:pt x="102" y="101"/>
                    <a:pt x="110" y="87"/>
                    <a:pt x="119" y="75"/>
                  </a:cubicBezTo>
                  <a:cubicBezTo>
                    <a:pt x="139" y="44"/>
                    <a:pt x="158" y="28"/>
                    <a:pt x="196" y="37"/>
                  </a:cubicBezTo>
                  <a:cubicBezTo>
                    <a:pt x="216" y="42"/>
                    <a:pt x="234" y="48"/>
                    <a:pt x="254" y="40"/>
                  </a:cubicBezTo>
                  <a:cubicBezTo>
                    <a:pt x="275" y="33"/>
                    <a:pt x="291" y="16"/>
                    <a:pt x="312" y="9"/>
                  </a:cubicBezTo>
                  <a:cubicBezTo>
                    <a:pt x="342" y="0"/>
                    <a:pt x="382" y="20"/>
                    <a:pt x="361" y="54"/>
                  </a:cubicBezTo>
                  <a:cubicBezTo>
                    <a:pt x="343" y="81"/>
                    <a:pt x="313" y="80"/>
                    <a:pt x="289" y="98"/>
                  </a:cubicBezTo>
                  <a:cubicBezTo>
                    <a:pt x="261" y="119"/>
                    <a:pt x="262" y="156"/>
                    <a:pt x="254" y="187"/>
                  </a:cubicBezTo>
                  <a:cubicBezTo>
                    <a:pt x="246" y="220"/>
                    <a:pt x="216" y="233"/>
                    <a:pt x="185" y="227"/>
                  </a:cubicBezTo>
                  <a:cubicBezTo>
                    <a:pt x="168" y="223"/>
                    <a:pt x="151" y="217"/>
                    <a:pt x="134" y="221"/>
                  </a:cubicBezTo>
                  <a:cubicBezTo>
                    <a:pt x="115" y="226"/>
                    <a:pt x="112" y="248"/>
                    <a:pt x="84" y="249"/>
                  </a:cubicBezTo>
                  <a:cubicBezTo>
                    <a:pt x="72" y="249"/>
                    <a:pt x="48" y="252"/>
                    <a:pt x="37" y="245"/>
                  </a:cubicBezTo>
                  <a:cubicBezTo>
                    <a:pt x="22" y="236"/>
                    <a:pt x="24" y="214"/>
                    <a:pt x="28" y="200"/>
                  </a:cubicBezTo>
                  <a:cubicBezTo>
                    <a:pt x="25" y="208"/>
                    <a:pt x="25" y="208"/>
                    <a:pt x="25" y="208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7" name="ïšļiḑè">
              <a:extLst>
                <a:ext uri="{FF2B5EF4-FFF2-40B4-BE49-F238E27FC236}">
                  <a16:creationId xmlns:a16="http://schemas.microsoft.com/office/drawing/2014/main" id="{86CE5B9F-CB57-4586-B79B-B1638A1FD1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01400" y="3648075"/>
              <a:ext cx="88900" cy="92075"/>
            </a:xfrm>
            <a:custGeom>
              <a:avLst/>
              <a:gdLst>
                <a:gd name="T0" fmla="*/ 27 w 27"/>
                <a:gd name="T1" fmla="*/ 13 h 28"/>
                <a:gd name="T2" fmla="*/ 12 w 27"/>
                <a:gd name="T3" fmla="*/ 1 h 28"/>
                <a:gd name="T4" fmla="*/ 0 w 27"/>
                <a:gd name="T5" fmla="*/ 15 h 28"/>
                <a:gd name="T6" fmla="*/ 15 w 27"/>
                <a:gd name="T7" fmla="*/ 27 h 28"/>
                <a:gd name="T8" fmla="*/ 27 w 27"/>
                <a:gd name="T9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7" y="13"/>
                  </a:moveTo>
                  <a:cubicBezTo>
                    <a:pt x="26" y="6"/>
                    <a:pt x="19" y="0"/>
                    <a:pt x="12" y="1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1" y="22"/>
                    <a:pt x="8" y="28"/>
                    <a:pt x="15" y="27"/>
                  </a:cubicBezTo>
                  <a:cubicBezTo>
                    <a:pt x="22" y="26"/>
                    <a:pt x="27" y="20"/>
                    <a:pt x="27" y="13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" name="ïṡlïḑé">
              <a:extLst>
                <a:ext uri="{FF2B5EF4-FFF2-40B4-BE49-F238E27FC236}">
                  <a16:creationId xmlns:a16="http://schemas.microsoft.com/office/drawing/2014/main" id="{5748CF5D-397F-4B71-B5FC-637B9476A5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7088" y="3489325"/>
              <a:ext cx="269875" cy="392113"/>
            </a:xfrm>
            <a:custGeom>
              <a:avLst/>
              <a:gdLst>
                <a:gd name="T0" fmla="*/ 38 w 82"/>
                <a:gd name="T1" fmla="*/ 114 h 119"/>
                <a:gd name="T2" fmla="*/ 29 w 82"/>
                <a:gd name="T3" fmla="*/ 99 h 119"/>
                <a:gd name="T4" fmla="*/ 2 w 82"/>
                <a:gd name="T5" fmla="*/ 79 h 119"/>
                <a:gd name="T6" fmla="*/ 21 w 82"/>
                <a:gd name="T7" fmla="*/ 12 h 119"/>
                <a:gd name="T8" fmla="*/ 69 w 82"/>
                <a:gd name="T9" fmla="*/ 57 h 119"/>
                <a:gd name="T10" fmla="*/ 82 w 82"/>
                <a:gd name="T11" fmla="*/ 99 h 119"/>
                <a:gd name="T12" fmla="*/ 63 w 82"/>
                <a:gd name="T13" fmla="*/ 113 h 119"/>
                <a:gd name="T14" fmla="*/ 38 w 82"/>
                <a:gd name="T15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19">
                  <a:moveTo>
                    <a:pt x="38" y="114"/>
                  </a:move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0" y="103"/>
                    <a:pt x="2" y="79"/>
                  </a:cubicBezTo>
                  <a:cubicBezTo>
                    <a:pt x="4" y="36"/>
                    <a:pt x="2" y="24"/>
                    <a:pt x="21" y="12"/>
                  </a:cubicBezTo>
                  <a:cubicBezTo>
                    <a:pt x="39" y="0"/>
                    <a:pt x="74" y="21"/>
                    <a:pt x="69" y="5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2" y="99"/>
                    <a:pt x="76" y="109"/>
                    <a:pt x="63" y="113"/>
                  </a:cubicBezTo>
                  <a:cubicBezTo>
                    <a:pt x="46" y="119"/>
                    <a:pt x="38" y="114"/>
                    <a:pt x="38" y="114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" name="í$ļíḑè">
              <a:extLst>
                <a:ext uri="{FF2B5EF4-FFF2-40B4-BE49-F238E27FC236}">
                  <a16:creationId xmlns:a16="http://schemas.microsoft.com/office/drawing/2014/main" id="{DFBDD89F-93F9-434E-84F7-9134CE7073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5513" y="3657600"/>
              <a:ext cx="9525" cy="20638"/>
            </a:xfrm>
            <a:custGeom>
              <a:avLst/>
              <a:gdLst>
                <a:gd name="T0" fmla="*/ 3 w 3"/>
                <a:gd name="T1" fmla="*/ 3 h 6"/>
                <a:gd name="T2" fmla="*/ 2 w 3"/>
                <a:gd name="T3" fmla="*/ 6 h 6"/>
                <a:gd name="T4" fmla="*/ 0 w 3"/>
                <a:gd name="T5" fmla="*/ 3 h 6"/>
                <a:gd name="T6" fmla="*/ 2 w 3"/>
                <a:gd name="T7" fmla="*/ 0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3" y="0"/>
                    <a:pt x="3" y="1"/>
                    <a:pt x="3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" name="î$ľidè">
              <a:extLst>
                <a:ext uri="{FF2B5EF4-FFF2-40B4-BE49-F238E27FC236}">
                  <a16:creationId xmlns:a16="http://schemas.microsoft.com/office/drawing/2014/main" id="{F34BA6DC-465A-483F-BBB1-B90997D930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12488" y="3654425"/>
              <a:ext cx="11113" cy="20638"/>
            </a:xfrm>
            <a:custGeom>
              <a:avLst/>
              <a:gdLst>
                <a:gd name="T0" fmla="*/ 3 w 3"/>
                <a:gd name="T1" fmla="*/ 3 h 6"/>
                <a:gd name="T2" fmla="*/ 1 w 3"/>
                <a:gd name="T3" fmla="*/ 6 h 6"/>
                <a:gd name="T4" fmla="*/ 0 w 3"/>
                <a:gd name="T5" fmla="*/ 3 h 6"/>
                <a:gd name="T6" fmla="*/ 2 w 3"/>
                <a:gd name="T7" fmla="*/ 0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2" y="5"/>
                    <a:pt x="2" y="6"/>
                    <a:pt x="1" y="6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2"/>
                    <a:pt x="3" y="3"/>
                  </a:cubicBezTo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" name="iṣlîḋe">
              <a:extLst>
                <a:ext uri="{FF2B5EF4-FFF2-40B4-BE49-F238E27FC236}">
                  <a16:creationId xmlns:a16="http://schemas.microsoft.com/office/drawing/2014/main" id="{CBED7B6A-9D39-41A8-80EA-AEF2DF2D92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9163" y="3795713"/>
              <a:ext cx="61913" cy="73025"/>
            </a:xfrm>
            <a:custGeom>
              <a:avLst/>
              <a:gdLst>
                <a:gd name="T0" fmla="*/ 0 w 19"/>
                <a:gd name="T1" fmla="*/ 6 h 22"/>
                <a:gd name="T2" fmla="*/ 19 w 19"/>
                <a:gd name="T3" fmla="*/ 0 h 22"/>
                <a:gd name="T4" fmla="*/ 10 w 19"/>
                <a:gd name="T5" fmla="*/ 22 h 22"/>
                <a:gd name="T6" fmla="*/ 0 w 19"/>
                <a:gd name="T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0" y="6"/>
                  </a:moveTo>
                  <a:cubicBezTo>
                    <a:pt x="0" y="6"/>
                    <a:pt x="9" y="5"/>
                    <a:pt x="19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" name="íşḷïďê">
              <a:extLst>
                <a:ext uri="{FF2B5EF4-FFF2-40B4-BE49-F238E27FC236}">
                  <a16:creationId xmlns:a16="http://schemas.microsoft.com/office/drawing/2014/main" id="{9433A2BD-0DCD-456E-B915-A4C68FEFAD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01388" y="3654425"/>
              <a:ext cx="106363" cy="98425"/>
            </a:xfrm>
            <a:custGeom>
              <a:avLst/>
              <a:gdLst>
                <a:gd name="T0" fmla="*/ 16 w 32"/>
                <a:gd name="T1" fmla="*/ 0 h 30"/>
                <a:gd name="T2" fmla="*/ 14 w 32"/>
                <a:gd name="T3" fmla="*/ 0 h 30"/>
                <a:gd name="T4" fmla="*/ 1 w 32"/>
                <a:gd name="T5" fmla="*/ 17 h 30"/>
                <a:gd name="T6" fmla="*/ 16 w 32"/>
                <a:gd name="T7" fmla="*/ 30 h 30"/>
                <a:gd name="T8" fmla="*/ 18 w 32"/>
                <a:gd name="T9" fmla="*/ 30 h 30"/>
                <a:gd name="T10" fmla="*/ 31 w 32"/>
                <a:gd name="T11" fmla="*/ 14 h 30"/>
                <a:gd name="T12" fmla="*/ 16 w 32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0">
                  <a:moveTo>
                    <a:pt x="16" y="0"/>
                  </a:moveTo>
                  <a:cubicBezTo>
                    <a:pt x="15" y="0"/>
                    <a:pt x="15" y="0"/>
                    <a:pt x="14" y="0"/>
                  </a:cubicBezTo>
                  <a:cubicBezTo>
                    <a:pt x="6" y="1"/>
                    <a:pt x="0" y="8"/>
                    <a:pt x="1" y="17"/>
                  </a:cubicBezTo>
                  <a:cubicBezTo>
                    <a:pt x="2" y="24"/>
                    <a:pt x="8" y="30"/>
                    <a:pt x="16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26" y="29"/>
                    <a:pt x="32" y="22"/>
                    <a:pt x="31" y="14"/>
                  </a:cubicBezTo>
                  <a:cubicBezTo>
                    <a:pt x="30" y="6"/>
                    <a:pt x="24" y="0"/>
                    <a:pt x="16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" name="ïṣḻïďe">
              <a:extLst>
                <a:ext uri="{FF2B5EF4-FFF2-40B4-BE49-F238E27FC236}">
                  <a16:creationId xmlns:a16="http://schemas.microsoft.com/office/drawing/2014/main" id="{8087D5B2-BE11-427E-9F72-AB7A47F2B9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93438" y="3671888"/>
              <a:ext cx="25400" cy="80963"/>
            </a:xfrm>
            <a:custGeom>
              <a:avLst/>
              <a:gdLst>
                <a:gd name="T0" fmla="*/ 1 w 8"/>
                <a:gd name="T1" fmla="*/ 0 h 25"/>
                <a:gd name="T2" fmla="*/ 0 w 8"/>
                <a:gd name="T3" fmla="*/ 24 h 25"/>
                <a:gd name="T4" fmla="*/ 0 w 8"/>
                <a:gd name="T5" fmla="*/ 24 h 25"/>
                <a:gd name="T6" fmla="*/ 0 w 8"/>
                <a:gd name="T7" fmla="*/ 25 h 25"/>
                <a:gd name="T8" fmla="*/ 7 w 8"/>
                <a:gd name="T9" fmla="*/ 11 h 25"/>
                <a:gd name="T10" fmla="*/ 1 w 8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5">
                  <a:moveTo>
                    <a:pt x="1" y="0"/>
                  </a:moveTo>
                  <a:cubicBezTo>
                    <a:pt x="1" y="7"/>
                    <a:pt x="0" y="1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2"/>
                    <a:pt x="8" y="16"/>
                    <a:pt x="7" y="11"/>
                  </a:cubicBezTo>
                  <a:cubicBezTo>
                    <a:pt x="7" y="6"/>
                    <a:pt x="4" y="3"/>
                    <a:pt x="1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" name="íśľïḍé">
              <a:extLst>
                <a:ext uri="{FF2B5EF4-FFF2-40B4-BE49-F238E27FC236}">
                  <a16:creationId xmlns:a16="http://schemas.microsoft.com/office/drawing/2014/main" id="{23205369-4773-4B6A-94F9-87997203FF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29950" y="3641725"/>
              <a:ext cx="31750" cy="65088"/>
            </a:xfrm>
            <a:custGeom>
              <a:avLst/>
              <a:gdLst>
                <a:gd name="T0" fmla="*/ 6 w 10"/>
                <a:gd name="T1" fmla="*/ 0 h 20"/>
                <a:gd name="T2" fmla="*/ 2 w 10"/>
                <a:gd name="T3" fmla="*/ 11 h 20"/>
                <a:gd name="T4" fmla="*/ 5 w 10"/>
                <a:gd name="T5" fmla="*/ 20 h 20"/>
                <a:gd name="T6" fmla="*/ 5 w 10"/>
                <a:gd name="T7" fmla="*/ 20 h 20"/>
                <a:gd name="T8" fmla="*/ 9 w 10"/>
                <a:gd name="T9" fmla="*/ 11 h 20"/>
                <a:gd name="T10" fmla="*/ 6 w 10"/>
                <a:gd name="T11" fmla="*/ 0 h 20"/>
                <a:gd name="T12" fmla="*/ 6 w 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6" y="0"/>
                  </a:moveTo>
                  <a:cubicBezTo>
                    <a:pt x="3" y="0"/>
                    <a:pt x="2" y="7"/>
                    <a:pt x="2" y="11"/>
                  </a:cubicBezTo>
                  <a:cubicBezTo>
                    <a:pt x="2" y="15"/>
                    <a:pt x="0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8" y="20"/>
                    <a:pt x="9" y="14"/>
                    <a:pt x="9" y="11"/>
                  </a:cubicBezTo>
                  <a:cubicBezTo>
                    <a:pt x="9" y="9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" name="ïşliḓe">
              <a:extLst>
                <a:ext uri="{FF2B5EF4-FFF2-40B4-BE49-F238E27FC236}">
                  <a16:creationId xmlns:a16="http://schemas.microsoft.com/office/drawing/2014/main" id="{8CC4C8DB-44C4-4889-BB8B-D6C989E108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9163" y="3608388"/>
              <a:ext cx="25400" cy="15875"/>
            </a:xfrm>
            <a:custGeom>
              <a:avLst/>
              <a:gdLst>
                <a:gd name="T0" fmla="*/ 8 w 8"/>
                <a:gd name="T1" fmla="*/ 3 h 5"/>
                <a:gd name="T2" fmla="*/ 3 w 8"/>
                <a:gd name="T3" fmla="*/ 5 h 5"/>
                <a:gd name="T4" fmla="*/ 0 w 8"/>
                <a:gd name="T5" fmla="*/ 2 h 5"/>
                <a:gd name="T6" fmla="*/ 4 w 8"/>
                <a:gd name="T7" fmla="*/ 0 h 5"/>
                <a:gd name="T8" fmla="*/ 8 w 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7" y="4"/>
                    <a:pt x="5" y="5"/>
                    <a:pt x="3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1"/>
                    <a:pt x="8" y="2"/>
                    <a:pt x="8" y="3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" name="íṧḷide">
              <a:extLst>
                <a:ext uri="{FF2B5EF4-FFF2-40B4-BE49-F238E27FC236}">
                  <a16:creationId xmlns:a16="http://schemas.microsoft.com/office/drawing/2014/main" id="{0EF95050-F5CD-4994-8D3A-96D99F28A3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09313" y="3605213"/>
              <a:ext cx="26988" cy="15875"/>
            </a:xfrm>
            <a:custGeom>
              <a:avLst/>
              <a:gdLst>
                <a:gd name="T0" fmla="*/ 8 w 8"/>
                <a:gd name="T1" fmla="*/ 2 h 5"/>
                <a:gd name="T2" fmla="*/ 4 w 8"/>
                <a:gd name="T3" fmla="*/ 5 h 5"/>
                <a:gd name="T4" fmla="*/ 0 w 8"/>
                <a:gd name="T5" fmla="*/ 3 h 5"/>
                <a:gd name="T6" fmla="*/ 4 w 8"/>
                <a:gd name="T7" fmla="*/ 1 h 5"/>
                <a:gd name="T8" fmla="*/ 8 w 8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2"/>
                  </a:moveTo>
                  <a:cubicBezTo>
                    <a:pt x="8" y="3"/>
                    <a:pt x="6" y="4"/>
                    <a:pt x="4" y="5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2"/>
                    <a:pt x="2" y="1"/>
                    <a:pt x="4" y="1"/>
                  </a:cubicBezTo>
                  <a:cubicBezTo>
                    <a:pt x="6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" name="i$1iḍé">
              <a:extLst>
                <a:ext uri="{FF2B5EF4-FFF2-40B4-BE49-F238E27FC236}">
                  <a16:creationId xmlns:a16="http://schemas.microsoft.com/office/drawing/2014/main" id="{43C8C11C-5916-4C91-9191-0AF7E3535B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26800" y="3675063"/>
              <a:ext cx="36513" cy="34925"/>
            </a:xfrm>
            <a:custGeom>
              <a:avLst/>
              <a:gdLst>
                <a:gd name="T0" fmla="*/ 9 w 11"/>
                <a:gd name="T1" fmla="*/ 1 h 11"/>
                <a:gd name="T2" fmla="*/ 0 w 11"/>
                <a:gd name="T3" fmla="*/ 10 h 11"/>
                <a:gd name="T4" fmla="*/ 3 w 11"/>
                <a:gd name="T5" fmla="*/ 10 h 11"/>
                <a:gd name="T6" fmla="*/ 9 w 11"/>
                <a:gd name="T7" fmla="*/ 3 h 11"/>
                <a:gd name="T8" fmla="*/ 9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1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3" y="11"/>
                    <a:pt x="3" y="10"/>
                  </a:cubicBezTo>
                  <a:cubicBezTo>
                    <a:pt x="3" y="6"/>
                    <a:pt x="6" y="3"/>
                    <a:pt x="9" y="3"/>
                  </a:cubicBezTo>
                  <a:cubicBezTo>
                    <a:pt x="11" y="4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" name="ïṡlîḑê">
              <a:extLst>
                <a:ext uri="{FF2B5EF4-FFF2-40B4-BE49-F238E27FC236}">
                  <a16:creationId xmlns:a16="http://schemas.microsoft.com/office/drawing/2014/main" id="{B81741B5-C2FA-4664-AF59-99E6E65E43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09313" y="3486150"/>
              <a:ext cx="260350" cy="207963"/>
            </a:xfrm>
            <a:custGeom>
              <a:avLst/>
              <a:gdLst>
                <a:gd name="T0" fmla="*/ 73 w 79"/>
                <a:gd name="T1" fmla="*/ 43 h 63"/>
                <a:gd name="T2" fmla="*/ 64 w 79"/>
                <a:gd name="T3" fmla="*/ 62 h 63"/>
                <a:gd name="T4" fmla="*/ 55 w 79"/>
                <a:gd name="T5" fmla="*/ 61 h 63"/>
                <a:gd name="T6" fmla="*/ 54 w 79"/>
                <a:gd name="T7" fmla="*/ 55 h 63"/>
                <a:gd name="T8" fmla="*/ 50 w 79"/>
                <a:gd name="T9" fmla="*/ 33 h 63"/>
                <a:gd name="T10" fmla="*/ 40 w 79"/>
                <a:gd name="T11" fmla="*/ 30 h 63"/>
                <a:gd name="T12" fmla="*/ 22 w 79"/>
                <a:gd name="T13" fmla="*/ 30 h 63"/>
                <a:gd name="T14" fmla="*/ 6 w 79"/>
                <a:gd name="T15" fmla="*/ 28 h 63"/>
                <a:gd name="T16" fmla="*/ 6 w 79"/>
                <a:gd name="T17" fmla="*/ 7 h 63"/>
                <a:gd name="T18" fmla="*/ 28 w 79"/>
                <a:gd name="T19" fmla="*/ 0 h 63"/>
                <a:gd name="T20" fmla="*/ 79 w 79"/>
                <a:gd name="T21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63">
                  <a:moveTo>
                    <a:pt x="73" y="43"/>
                  </a:moveTo>
                  <a:cubicBezTo>
                    <a:pt x="73" y="49"/>
                    <a:pt x="70" y="59"/>
                    <a:pt x="64" y="62"/>
                  </a:cubicBezTo>
                  <a:cubicBezTo>
                    <a:pt x="61" y="63"/>
                    <a:pt x="57" y="63"/>
                    <a:pt x="55" y="61"/>
                  </a:cubicBezTo>
                  <a:cubicBezTo>
                    <a:pt x="54" y="59"/>
                    <a:pt x="54" y="57"/>
                    <a:pt x="54" y="55"/>
                  </a:cubicBezTo>
                  <a:cubicBezTo>
                    <a:pt x="54" y="47"/>
                    <a:pt x="56" y="38"/>
                    <a:pt x="50" y="33"/>
                  </a:cubicBezTo>
                  <a:cubicBezTo>
                    <a:pt x="48" y="31"/>
                    <a:pt x="44" y="30"/>
                    <a:pt x="40" y="30"/>
                  </a:cubicBezTo>
                  <a:cubicBezTo>
                    <a:pt x="34" y="30"/>
                    <a:pt x="28" y="30"/>
                    <a:pt x="22" y="30"/>
                  </a:cubicBezTo>
                  <a:cubicBezTo>
                    <a:pt x="16" y="30"/>
                    <a:pt x="10" y="31"/>
                    <a:pt x="6" y="28"/>
                  </a:cubicBezTo>
                  <a:cubicBezTo>
                    <a:pt x="0" y="23"/>
                    <a:pt x="0" y="13"/>
                    <a:pt x="6" y="7"/>
                  </a:cubicBezTo>
                  <a:cubicBezTo>
                    <a:pt x="11" y="1"/>
                    <a:pt x="20" y="0"/>
                    <a:pt x="28" y="0"/>
                  </a:cubicBezTo>
                  <a:cubicBezTo>
                    <a:pt x="48" y="1"/>
                    <a:pt x="67" y="11"/>
                    <a:pt x="79" y="26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" name="íṣlíḓê">
              <a:extLst>
                <a:ext uri="{FF2B5EF4-FFF2-40B4-BE49-F238E27FC236}">
                  <a16:creationId xmlns:a16="http://schemas.microsoft.com/office/drawing/2014/main" id="{B43B241F-B03E-474A-8228-F2A7654935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9475" y="3706813"/>
              <a:ext cx="46038" cy="30163"/>
            </a:xfrm>
            <a:custGeom>
              <a:avLst/>
              <a:gdLst>
                <a:gd name="T0" fmla="*/ 11 w 14"/>
                <a:gd name="T1" fmla="*/ 2 h 9"/>
                <a:gd name="T2" fmla="*/ 3 w 14"/>
                <a:gd name="T3" fmla="*/ 5 h 9"/>
                <a:gd name="T4" fmla="*/ 2 w 14"/>
                <a:gd name="T5" fmla="*/ 8 h 9"/>
                <a:gd name="T6" fmla="*/ 14 w 14"/>
                <a:gd name="T7" fmla="*/ 3 h 9"/>
                <a:gd name="T8" fmla="*/ 11 w 14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1" y="2"/>
                  </a:moveTo>
                  <a:cubicBezTo>
                    <a:pt x="10" y="4"/>
                    <a:pt x="6" y="6"/>
                    <a:pt x="3" y="5"/>
                  </a:cubicBezTo>
                  <a:cubicBezTo>
                    <a:pt x="1" y="5"/>
                    <a:pt x="0" y="7"/>
                    <a:pt x="2" y="8"/>
                  </a:cubicBezTo>
                  <a:cubicBezTo>
                    <a:pt x="7" y="9"/>
                    <a:pt x="11" y="7"/>
                    <a:pt x="14" y="3"/>
                  </a:cubicBezTo>
                  <a:cubicBezTo>
                    <a:pt x="14" y="1"/>
                    <a:pt x="12" y="0"/>
                    <a:pt x="11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" name="ïslîḓè">
              <a:extLst>
                <a:ext uri="{FF2B5EF4-FFF2-40B4-BE49-F238E27FC236}">
                  <a16:creationId xmlns:a16="http://schemas.microsoft.com/office/drawing/2014/main" id="{E02E278F-3C45-4F08-ABFF-7DB92FE452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96613" y="3740150"/>
              <a:ext cx="504825" cy="257175"/>
            </a:xfrm>
            <a:custGeom>
              <a:avLst/>
              <a:gdLst>
                <a:gd name="T0" fmla="*/ 6 w 153"/>
                <a:gd name="T1" fmla="*/ 51 h 78"/>
                <a:gd name="T2" fmla="*/ 19 w 153"/>
                <a:gd name="T3" fmla="*/ 20 h 78"/>
                <a:gd name="T4" fmla="*/ 46 w 153"/>
                <a:gd name="T5" fmla="*/ 15 h 78"/>
                <a:gd name="T6" fmla="*/ 110 w 153"/>
                <a:gd name="T7" fmla="*/ 5 h 78"/>
                <a:gd name="T8" fmla="*/ 145 w 153"/>
                <a:gd name="T9" fmla="*/ 34 h 78"/>
                <a:gd name="T10" fmla="*/ 152 w 153"/>
                <a:gd name="T11" fmla="*/ 57 h 78"/>
                <a:gd name="T12" fmla="*/ 133 w 153"/>
                <a:gd name="T13" fmla="*/ 76 h 78"/>
                <a:gd name="T14" fmla="*/ 106 w 153"/>
                <a:gd name="T15" fmla="*/ 76 h 78"/>
                <a:gd name="T16" fmla="*/ 10 w 153"/>
                <a:gd name="T17" fmla="*/ 60 h 78"/>
                <a:gd name="T18" fmla="*/ 6 w 153"/>
                <a:gd name="T19" fmla="*/ 5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78">
                  <a:moveTo>
                    <a:pt x="6" y="51"/>
                  </a:moveTo>
                  <a:cubicBezTo>
                    <a:pt x="0" y="33"/>
                    <a:pt x="11" y="22"/>
                    <a:pt x="19" y="20"/>
                  </a:cubicBezTo>
                  <a:cubicBezTo>
                    <a:pt x="28" y="17"/>
                    <a:pt x="37" y="17"/>
                    <a:pt x="46" y="15"/>
                  </a:cubicBezTo>
                  <a:cubicBezTo>
                    <a:pt x="67" y="12"/>
                    <a:pt x="89" y="0"/>
                    <a:pt x="110" y="5"/>
                  </a:cubicBezTo>
                  <a:cubicBezTo>
                    <a:pt x="125" y="9"/>
                    <a:pt x="136" y="21"/>
                    <a:pt x="145" y="34"/>
                  </a:cubicBezTo>
                  <a:cubicBezTo>
                    <a:pt x="149" y="41"/>
                    <a:pt x="153" y="49"/>
                    <a:pt x="152" y="57"/>
                  </a:cubicBezTo>
                  <a:cubicBezTo>
                    <a:pt x="150" y="66"/>
                    <a:pt x="142" y="73"/>
                    <a:pt x="133" y="76"/>
                  </a:cubicBezTo>
                  <a:cubicBezTo>
                    <a:pt x="124" y="78"/>
                    <a:pt x="115" y="77"/>
                    <a:pt x="106" y="76"/>
                  </a:cubicBezTo>
                  <a:cubicBezTo>
                    <a:pt x="73" y="70"/>
                    <a:pt x="41" y="73"/>
                    <a:pt x="10" y="60"/>
                  </a:cubicBezTo>
                  <a:cubicBezTo>
                    <a:pt x="6" y="51"/>
                    <a:pt x="6" y="51"/>
                    <a:pt x="6" y="51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" name="ï$lîḍe">
              <a:extLst>
                <a:ext uri="{FF2B5EF4-FFF2-40B4-BE49-F238E27FC236}">
                  <a16:creationId xmlns:a16="http://schemas.microsoft.com/office/drawing/2014/main" id="{77A5920E-3B36-4B7F-BB7A-05F78813BE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9475" y="3767138"/>
              <a:ext cx="204788" cy="49213"/>
            </a:xfrm>
            <a:custGeom>
              <a:avLst/>
              <a:gdLst>
                <a:gd name="T0" fmla="*/ 62 w 62"/>
                <a:gd name="T1" fmla="*/ 0 h 15"/>
                <a:gd name="T2" fmla="*/ 33 w 62"/>
                <a:gd name="T3" fmla="*/ 7 h 15"/>
                <a:gd name="T4" fmla="*/ 6 w 62"/>
                <a:gd name="T5" fmla="*/ 12 h 15"/>
                <a:gd name="T6" fmla="*/ 0 w 62"/>
                <a:gd name="T7" fmla="*/ 15 h 15"/>
                <a:gd name="T8" fmla="*/ 0 w 62"/>
                <a:gd name="T9" fmla="*/ 15 h 15"/>
                <a:gd name="T10" fmla="*/ 6 w 62"/>
                <a:gd name="T11" fmla="*/ 12 h 15"/>
                <a:gd name="T12" fmla="*/ 33 w 62"/>
                <a:gd name="T13" fmla="*/ 7 h 15"/>
                <a:gd name="T14" fmla="*/ 62 w 62"/>
                <a:gd name="T15" fmla="*/ 0 h 15"/>
                <a:gd name="T16" fmla="*/ 62 w 6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5">
                  <a:moveTo>
                    <a:pt x="62" y="0"/>
                  </a:moveTo>
                  <a:cubicBezTo>
                    <a:pt x="52" y="3"/>
                    <a:pt x="42" y="6"/>
                    <a:pt x="33" y="7"/>
                  </a:cubicBezTo>
                  <a:cubicBezTo>
                    <a:pt x="24" y="9"/>
                    <a:pt x="15" y="9"/>
                    <a:pt x="6" y="12"/>
                  </a:cubicBezTo>
                  <a:cubicBezTo>
                    <a:pt x="4" y="12"/>
                    <a:pt x="2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3"/>
                    <a:pt x="4" y="12"/>
                    <a:pt x="6" y="12"/>
                  </a:cubicBezTo>
                  <a:cubicBezTo>
                    <a:pt x="15" y="9"/>
                    <a:pt x="24" y="9"/>
                    <a:pt x="33" y="7"/>
                  </a:cubicBezTo>
                  <a:cubicBezTo>
                    <a:pt x="42" y="6"/>
                    <a:pt x="52" y="3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FFE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" name="iŝľïḓé">
              <a:extLst>
                <a:ext uri="{FF2B5EF4-FFF2-40B4-BE49-F238E27FC236}">
                  <a16:creationId xmlns:a16="http://schemas.microsoft.com/office/drawing/2014/main" id="{885EF5CE-84C9-4E52-98B8-EFFAA4A250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06138" y="3752850"/>
              <a:ext cx="492125" cy="182563"/>
            </a:xfrm>
            <a:custGeom>
              <a:avLst/>
              <a:gdLst>
                <a:gd name="T0" fmla="*/ 96 w 149"/>
                <a:gd name="T1" fmla="*/ 0 h 55"/>
                <a:gd name="T2" fmla="*/ 72 w 149"/>
                <a:gd name="T3" fmla="*/ 4 h 55"/>
                <a:gd name="T4" fmla="*/ 43 w 149"/>
                <a:gd name="T5" fmla="*/ 11 h 55"/>
                <a:gd name="T6" fmla="*/ 16 w 149"/>
                <a:gd name="T7" fmla="*/ 16 h 55"/>
                <a:gd name="T8" fmla="*/ 10 w 149"/>
                <a:gd name="T9" fmla="*/ 19 h 55"/>
                <a:gd name="T10" fmla="*/ 1 w 149"/>
                <a:gd name="T11" fmla="*/ 42 h 55"/>
                <a:gd name="T12" fmla="*/ 3 w 149"/>
                <a:gd name="T13" fmla="*/ 47 h 55"/>
                <a:gd name="T14" fmla="*/ 72 w 149"/>
                <a:gd name="T15" fmla="*/ 39 h 55"/>
                <a:gd name="T16" fmla="*/ 148 w 149"/>
                <a:gd name="T17" fmla="*/ 55 h 55"/>
                <a:gd name="T18" fmla="*/ 149 w 149"/>
                <a:gd name="T19" fmla="*/ 53 h 55"/>
                <a:gd name="T20" fmla="*/ 149 w 149"/>
                <a:gd name="T21" fmla="*/ 49 h 55"/>
                <a:gd name="T22" fmla="*/ 142 w 149"/>
                <a:gd name="T23" fmla="*/ 30 h 55"/>
                <a:gd name="T24" fmla="*/ 107 w 149"/>
                <a:gd name="T25" fmla="*/ 1 h 55"/>
                <a:gd name="T26" fmla="*/ 96 w 149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5">
                  <a:moveTo>
                    <a:pt x="96" y="0"/>
                  </a:moveTo>
                  <a:cubicBezTo>
                    <a:pt x="88" y="0"/>
                    <a:pt x="80" y="2"/>
                    <a:pt x="72" y="4"/>
                  </a:cubicBezTo>
                  <a:cubicBezTo>
                    <a:pt x="62" y="7"/>
                    <a:pt x="52" y="10"/>
                    <a:pt x="43" y="11"/>
                  </a:cubicBezTo>
                  <a:cubicBezTo>
                    <a:pt x="34" y="13"/>
                    <a:pt x="25" y="13"/>
                    <a:pt x="16" y="16"/>
                  </a:cubicBezTo>
                  <a:cubicBezTo>
                    <a:pt x="14" y="16"/>
                    <a:pt x="12" y="17"/>
                    <a:pt x="10" y="19"/>
                  </a:cubicBezTo>
                  <a:cubicBezTo>
                    <a:pt x="5" y="23"/>
                    <a:pt x="0" y="31"/>
                    <a:pt x="1" y="42"/>
                  </a:cubicBezTo>
                  <a:cubicBezTo>
                    <a:pt x="2" y="43"/>
                    <a:pt x="2" y="45"/>
                    <a:pt x="3" y="47"/>
                  </a:cubicBezTo>
                  <a:cubicBezTo>
                    <a:pt x="26" y="42"/>
                    <a:pt x="49" y="39"/>
                    <a:pt x="72" y="39"/>
                  </a:cubicBezTo>
                  <a:cubicBezTo>
                    <a:pt x="99" y="39"/>
                    <a:pt x="125" y="44"/>
                    <a:pt x="148" y="55"/>
                  </a:cubicBezTo>
                  <a:cubicBezTo>
                    <a:pt x="148" y="54"/>
                    <a:pt x="149" y="54"/>
                    <a:pt x="149" y="53"/>
                  </a:cubicBezTo>
                  <a:cubicBezTo>
                    <a:pt x="149" y="52"/>
                    <a:pt x="149" y="51"/>
                    <a:pt x="149" y="49"/>
                  </a:cubicBezTo>
                  <a:cubicBezTo>
                    <a:pt x="149" y="42"/>
                    <a:pt x="146" y="36"/>
                    <a:pt x="142" y="30"/>
                  </a:cubicBezTo>
                  <a:cubicBezTo>
                    <a:pt x="133" y="17"/>
                    <a:pt x="122" y="5"/>
                    <a:pt x="107" y="1"/>
                  </a:cubicBezTo>
                  <a:cubicBezTo>
                    <a:pt x="103" y="0"/>
                    <a:pt x="99" y="0"/>
                    <a:pt x="96" y="0"/>
                  </a:cubicBezTo>
                </a:path>
              </a:pathLst>
            </a:custGeom>
            <a:solidFill>
              <a:srgbClr val="FA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" name="ï$ḻïde">
              <a:extLst>
                <a:ext uri="{FF2B5EF4-FFF2-40B4-BE49-F238E27FC236}">
                  <a16:creationId xmlns:a16="http://schemas.microsoft.com/office/drawing/2014/main" id="{973ADADE-184B-4DB9-BF26-FB2FCD8F24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03000" y="3749675"/>
              <a:ext cx="92075" cy="155575"/>
            </a:xfrm>
            <a:custGeom>
              <a:avLst/>
              <a:gdLst>
                <a:gd name="T0" fmla="*/ 2 w 28"/>
                <a:gd name="T1" fmla="*/ 3 h 47"/>
                <a:gd name="T2" fmla="*/ 25 w 28"/>
                <a:gd name="T3" fmla="*/ 46 h 47"/>
                <a:gd name="T4" fmla="*/ 28 w 28"/>
                <a:gd name="T5" fmla="*/ 46 h 47"/>
                <a:gd name="T6" fmla="*/ 3 w 28"/>
                <a:gd name="T7" fmla="*/ 1 h 47"/>
                <a:gd name="T8" fmla="*/ 2 w 28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7">
                  <a:moveTo>
                    <a:pt x="2" y="3"/>
                  </a:moveTo>
                  <a:cubicBezTo>
                    <a:pt x="17" y="11"/>
                    <a:pt x="25" y="29"/>
                    <a:pt x="25" y="46"/>
                  </a:cubicBezTo>
                  <a:cubicBezTo>
                    <a:pt x="25" y="47"/>
                    <a:pt x="28" y="47"/>
                    <a:pt x="28" y="46"/>
                  </a:cubicBezTo>
                  <a:cubicBezTo>
                    <a:pt x="28" y="28"/>
                    <a:pt x="19" y="9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" name="iśľiḓe">
              <a:extLst>
                <a:ext uri="{FF2B5EF4-FFF2-40B4-BE49-F238E27FC236}">
                  <a16:creationId xmlns:a16="http://schemas.microsoft.com/office/drawing/2014/main" id="{12CCBD5A-EAAB-41BB-AB03-DBE384549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04575" y="3767138"/>
              <a:ext cx="55563" cy="125413"/>
            </a:xfrm>
            <a:custGeom>
              <a:avLst/>
              <a:gdLst>
                <a:gd name="T0" fmla="*/ 1 w 17"/>
                <a:gd name="T1" fmla="*/ 3 h 38"/>
                <a:gd name="T2" fmla="*/ 14 w 17"/>
                <a:gd name="T3" fmla="*/ 37 h 38"/>
                <a:gd name="T4" fmla="*/ 17 w 17"/>
                <a:gd name="T5" fmla="*/ 36 h 38"/>
                <a:gd name="T6" fmla="*/ 4 w 17"/>
                <a:gd name="T7" fmla="*/ 2 h 38"/>
                <a:gd name="T8" fmla="*/ 1 w 17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8">
                  <a:moveTo>
                    <a:pt x="1" y="3"/>
                  </a:moveTo>
                  <a:cubicBezTo>
                    <a:pt x="8" y="13"/>
                    <a:pt x="12" y="25"/>
                    <a:pt x="14" y="37"/>
                  </a:cubicBezTo>
                  <a:cubicBezTo>
                    <a:pt x="14" y="38"/>
                    <a:pt x="17" y="38"/>
                    <a:pt x="17" y="36"/>
                  </a:cubicBezTo>
                  <a:cubicBezTo>
                    <a:pt x="14" y="24"/>
                    <a:pt x="11" y="12"/>
                    <a:pt x="4" y="2"/>
                  </a:cubicBezTo>
                  <a:cubicBezTo>
                    <a:pt x="3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" name="ï$1ïḍe">
              <a:extLst>
                <a:ext uri="{FF2B5EF4-FFF2-40B4-BE49-F238E27FC236}">
                  <a16:creationId xmlns:a16="http://schemas.microsoft.com/office/drawing/2014/main" id="{866027C0-F4F9-4162-A004-BA1A934F3B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8213" y="3792538"/>
              <a:ext cx="49213" cy="149225"/>
            </a:xfrm>
            <a:custGeom>
              <a:avLst/>
              <a:gdLst>
                <a:gd name="T0" fmla="*/ 0 w 15"/>
                <a:gd name="T1" fmla="*/ 2 h 45"/>
                <a:gd name="T2" fmla="*/ 12 w 15"/>
                <a:gd name="T3" fmla="*/ 43 h 45"/>
                <a:gd name="T4" fmla="*/ 14 w 15"/>
                <a:gd name="T5" fmla="*/ 42 h 45"/>
                <a:gd name="T6" fmla="*/ 3 w 15"/>
                <a:gd name="T7" fmla="*/ 2 h 45"/>
                <a:gd name="T8" fmla="*/ 0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0" y="2"/>
                  </a:moveTo>
                  <a:cubicBezTo>
                    <a:pt x="0" y="16"/>
                    <a:pt x="3" y="31"/>
                    <a:pt x="12" y="43"/>
                  </a:cubicBezTo>
                  <a:cubicBezTo>
                    <a:pt x="13" y="45"/>
                    <a:pt x="15" y="44"/>
                    <a:pt x="14" y="42"/>
                  </a:cubicBezTo>
                  <a:cubicBezTo>
                    <a:pt x="6" y="30"/>
                    <a:pt x="3" y="16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" name="ïṣļïde">
              <a:extLst>
                <a:ext uri="{FF2B5EF4-FFF2-40B4-BE49-F238E27FC236}">
                  <a16:creationId xmlns:a16="http://schemas.microsoft.com/office/drawing/2014/main" id="{AA71A5A0-098D-4A61-8AD1-7B2EA857EE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67838" y="3681413"/>
              <a:ext cx="328613" cy="331788"/>
            </a:xfrm>
            <a:prstGeom prst="ellipse">
              <a:avLst/>
            </a:pr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" name="îśḻíḍê">
              <a:extLst>
                <a:ext uri="{FF2B5EF4-FFF2-40B4-BE49-F238E27FC236}">
                  <a16:creationId xmlns:a16="http://schemas.microsoft.com/office/drawing/2014/main" id="{82F629C6-CCA7-40E2-8BA9-79E5264ECF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4063" y="3749675"/>
              <a:ext cx="2530475" cy="1770063"/>
            </a:xfrm>
            <a:custGeom>
              <a:avLst/>
              <a:gdLst>
                <a:gd name="T0" fmla="*/ 0 w 767"/>
                <a:gd name="T1" fmla="*/ 150 h 537"/>
                <a:gd name="T2" fmla="*/ 391 w 767"/>
                <a:gd name="T3" fmla="*/ 210 h 537"/>
                <a:gd name="T4" fmla="*/ 414 w 767"/>
                <a:gd name="T5" fmla="*/ 294 h 537"/>
                <a:gd name="T6" fmla="*/ 444 w 767"/>
                <a:gd name="T7" fmla="*/ 371 h 537"/>
                <a:gd name="T8" fmla="*/ 469 w 767"/>
                <a:gd name="T9" fmla="*/ 420 h 537"/>
                <a:gd name="T10" fmla="*/ 621 w 767"/>
                <a:gd name="T11" fmla="*/ 506 h 537"/>
                <a:gd name="T12" fmla="*/ 734 w 767"/>
                <a:gd name="T13" fmla="*/ 352 h 537"/>
                <a:gd name="T14" fmla="*/ 579 w 767"/>
                <a:gd name="T15" fmla="*/ 66 h 537"/>
                <a:gd name="T16" fmla="*/ 245 w 767"/>
                <a:gd name="T17" fmla="*/ 95 h 537"/>
                <a:gd name="T18" fmla="*/ 49 w 767"/>
                <a:gd name="T19" fmla="*/ 73 h 537"/>
                <a:gd name="T20" fmla="*/ 0 w 767"/>
                <a:gd name="T21" fmla="*/ 15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7" h="537">
                  <a:moveTo>
                    <a:pt x="0" y="150"/>
                  </a:moveTo>
                  <a:cubicBezTo>
                    <a:pt x="0" y="150"/>
                    <a:pt x="111" y="283"/>
                    <a:pt x="391" y="210"/>
                  </a:cubicBezTo>
                  <a:cubicBezTo>
                    <a:pt x="391" y="210"/>
                    <a:pt x="383" y="256"/>
                    <a:pt x="414" y="294"/>
                  </a:cubicBezTo>
                  <a:cubicBezTo>
                    <a:pt x="444" y="332"/>
                    <a:pt x="447" y="352"/>
                    <a:pt x="444" y="371"/>
                  </a:cubicBezTo>
                  <a:cubicBezTo>
                    <a:pt x="442" y="391"/>
                    <a:pt x="460" y="416"/>
                    <a:pt x="469" y="420"/>
                  </a:cubicBezTo>
                  <a:cubicBezTo>
                    <a:pt x="469" y="420"/>
                    <a:pt x="475" y="475"/>
                    <a:pt x="621" y="506"/>
                  </a:cubicBezTo>
                  <a:cubicBezTo>
                    <a:pt x="767" y="537"/>
                    <a:pt x="747" y="402"/>
                    <a:pt x="734" y="352"/>
                  </a:cubicBezTo>
                  <a:cubicBezTo>
                    <a:pt x="721" y="301"/>
                    <a:pt x="674" y="133"/>
                    <a:pt x="579" y="66"/>
                  </a:cubicBezTo>
                  <a:cubicBezTo>
                    <a:pt x="484" y="0"/>
                    <a:pt x="321" y="80"/>
                    <a:pt x="245" y="95"/>
                  </a:cubicBezTo>
                  <a:cubicBezTo>
                    <a:pt x="170" y="111"/>
                    <a:pt x="80" y="93"/>
                    <a:pt x="49" y="73"/>
                  </a:cubicBezTo>
                  <a:cubicBezTo>
                    <a:pt x="49" y="73"/>
                    <a:pt x="9" y="104"/>
                    <a:pt x="0" y="150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" name="íṥḻîḋé">
              <a:extLst>
                <a:ext uri="{FF2B5EF4-FFF2-40B4-BE49-F238E27FC236}">
                  <a16:creationId xmlns:a16="http://schemas.microsoft.com/office/drawing/2014/main" id="{2CDD7B92-C47A-4DEA-B62A-31954871BD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0288" y="3898900"/>
              <a:ext cx="161925" cy="484188"/>
            </a:xfrm>
            <a:custGeom>
              <a:avLst/>
              <a:gdLst>
                <a:gd name="T0" fmla="*/ 20 w 49"/>
                <a:gd name="T1" fmla="*/ 3 h 147"/>
                <a:gd name="T2" fmla="*/ 42 w 49"/>
                <a:gd name="T3" fmla="*/ 81 h 147"/>
                <a:gd name="T4" fmla="*/ 1 w 49"/>
                <a:gd name="T5" fmla="*/ 144 h 147"/>
                <a:gd name="T6" fmla="*/ 3 w 49"/>
                <a:gd name="T7" fmla="*/ 146 h 147"/>
                <a:gd name="T8" fmla="*/ 45 w 49"/>
                <a:gd name="T9" fmla="*/ 79 h 147"/>
                <a:gd name="T10" fmla="*/ 22 w 49"/>
                <a:gd name="T11" fmla="*/ 2 h 147"/>
                <a:gd name="T12" fmla="*/ 20 w 49"/>
                <a:gd name="T13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47">
                  <a:moveTo>
                    <a:pt x="20" y="3"/>
                  </a:moveTo>
                  <a:cubicBezTo>
                    <a:pt x="38" y="24"/>
                    <a:pt x="47" y="53"/>
                    <a:pt x="42" y="81"/>
                  </a:cubicBezTo>
                  <a:cubicBezTo>
                    <a:pt x="38" y="106"/>
                    <a:pt x="23" y="129"/>
                    <a:pt x="1" y="144"/>
                  </a:cubicBezTo>
                  <a:cubicBezTo>
                    <a:pt x="0" y="145"/>
                    <a:pt x="1" y="147"/>
                    <a:pt x="3" y="146"/>
                  </a:cubicBezTo>
                  <a:cubicBezTo>
                    <a:pt x="25" y="131"/>
                    <a:pt x="41" y="107"/>
                    <a:pt x="45" y="79"/>
                  </a:cubicBezTo>
                  <a:cubicBezTo>
                    <a:pt x="49" y="51"/>
                    <a:pt x="40" y="23"/>
                    <a:pt x="22" y="2"/>
                  </a:cubicBezTo>
                  <a:cubicBezTo>
                    <a:pt x="21" y="0"/>
                    <a:pt x="19" y="2"/>
                    <a:pt x="2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" name="ïSḻiḍè">
              <a:extLst>
                <a:ext uri="{FF2B5EF4-FFF2-40B4-BE49-F238E27FC236}">
                  <a16:creationId xmlns:a16="http://schemas.microsoft.com/office/drawing/2014/main" id="{DF156812-5288-4455-BF1E-A5F244D813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20413" y="4386263"/>
              <a:ext cx="188913" cy="69850"/>
            </a:xfrm>
            <a:custGeom>
              <a:avLst/>
              <a:gdLst>
                <a:gd name="T0" fmla="*/ 3 w 57"/>
                <a:gd name="T1" fmla="*/ 21 h 21"/>
                <a:gd name="T2" fmla="*/ 56 w 57"/>
                <a:gd name="T3" fmla="*/ 3 h 21"/>
                <a:gd name="T4" fmla="*/ 55 w 57"/>
                <a:gd name="T5" fmla="*/ 0 h 21"/>
                <a:gd name="T6" fmla="*/ 2 w 57"/>
                <a:gd name="T7" fmla="*/ 18 h 21"/>
                <a:gd name="T8" fmla="*/ 3 w 5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1">
                  <a:moveTo>
                    <a:pt x="3" y="21"/>
                  </a:moveTo>
                  <a:cubicBezTo>
                    <a:pt x="20" y="15"/>
                    <a:pt x="38" y="9"/>
                    <a:pt x="56" y="3"/>
                  </a:cubicBezTo>
                  <a:cubicBezTo>
                    <a:pt x="57" y="2"/>
                    <a:pt x="57" y="0"/>
                    <a:pt x="55" y="0"/>
                  </a:cubicBezTo>
                  <a:cubicBezTo>
                    <a:pt x="37" y="6"/>
                    <a:pt x="20" y="12"/>
                    <a:pt x="2" y="18"/>
                  </a:cubicBezTo>
                  <a:cubicBezTo>
                    <a:pt x="0" y="19"/>
                    <a:pt x="1" y="21"/>
                    <a:pt x="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" name="ïŝľiḓè">
              <a:extLst>
                <a:ext uri="{FF2B5EF4-FFF2-40B4-BE49-F238E27FC236}">
                  <a16:creationId xmlns:a16="http://schemas.microsoft.com/office/drawing/2014/main" id="{E6EFE2AB-CBC3-4E65-9B3B-2CB0A4B8DB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53600" y="4024313"/>
              <a:ext cx="141288" cy="230188"/>
            </a:xfrm>
            <a:custGeom>
              <a:avLst/>
              <a:gdLst>
                <a:gd name="T0" fmla="*/ 39 w 43"/>
                <a:gd name="T1" fmla="*/ 2 h 70"/>
                <a:gd name="T2" fmla="*/ 1 w 43"/>
                <a:gd name="T3" fmla="*/ 67 h 70"/>
                <a:gd name="T4" fmla="*/ 3 w 43"/>
                <a:gd name="T5" fmla="*/ 68 h 70"/>
                <a:gd name="T6" fmla="*/ 42 w 43"/>
                <a:gd name="T7" fmla="*/ 3 h 70"/>
                <a:gd name="T8" fmla="*/ 39 w 43"/>
                <a:gd name="T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0">
                  <a:moveTo>
                    <a:pt x="39" y="2"/>
                  </a:moveTo>
                  <a:cubicBezTo>
                    <a:pt x="25" y="22"/>
                    <a:pt x="12" y="44"/>
                    <a:pt x="1" y="67"/>
                  </a:cubicBezTo>
                  <a:cubicBezTo>
                    <a:pt x="0" y="68"/>
                    <a:pt x="3" y="70"/>
                    <a:pt x="3" y="68"/>
                  </a:cubicBezTo>
                  <a:cubicBezTo>
                    <a:pt x="15" y="45"/>
                    <a:pt x="28" y="24"/>
                    <a:pt x="42" y="3"/>
                  </a:cubicBezTo>
                  <a:cubicBezTo>
                    <a:pt x="43" y="2"/>
                    <a:pt x="40" y="0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" name="ïṡlíde">
              <a:extLst>
                <a:ext uri="{FF2B5EF4-FFF2-40B4-BE49-F238E27FC236}">
                  <a16:creationId xmlns:a16="http://schemas.microsoft.com/office/drawing/2014/main" id="{F7442592-DB7A-4171-9C87-943E161EF3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3275" y="4168775"/>
              <a:ext cx="88900" cy="52388"/>
            </a:xfrm>
            <a:custGeom>
              <a:avLst/>
              <a:gdLst>
                <a:gd name="T0" fmla="*/ 2 w 27"/>
                <a:gd name="T1" fmla="*/ 3 h 16"/>
                <a:gd name="T2" fmla="*/ 24 w 27"/>
                <a:gd name="T3" fmla="*/ 15 h 16"/>
                <a:gd name="T4" fmla="*/ 26 w 27"/>
                <a:gd name="T5" fmla="*/ 13 h 16"/>
                <a:gd name="T6" fmla="*/ 3 w 27"/>
                <a:gd name="T7" fmla="*/ 1 h 16"/>
                <a:gd name="T8" fmla="*/ 2 w 27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" y="3"/>
                  </a:moveTo>
                  <a:cubicBezTo>
                    <a:pt x="9" y="7"/>
                    <a:pt x="17" y="11"/>
                    <a:pt x="24" y="15"/>
                  </a:cubicBezTo>
                  <a:cubicBezTo>
                    <a:pt x="26" y="16"/>
                    <a:pt x="27" y="14"/>
                    <a:pt x="26" y="13"/>
                  </a:cubicBezTo>
                  <a:cubicBezTo>
                    <a:pt x="18" y="9"/>
                    <a:pt x="10" y="5"/>
                    <a:pt x="3" y="1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" name="is1ïḋê">
              <a:extLst>
                <a:ext uri="{FF2B5EF4-FFF2-40B4-BE49-F238E27FC236}">
                  <a16:creationId xmlns:a16="http://schemas.microsoft.com/office/drawing/2014/main" id="{FA19E18E-1985-4D2A-BAFD-776F936A3D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3438" y="4056063"/>
              <a:ext cx="107950" cy="66675"/>
            </a:xfrm>
            <a:custGeom>
              <a:avLst/>
              <a:gdLst>
                <a:gd name="T0" fmla="*/ 2 w 33"/>
                <a:gd name="T1" fmla="*/ 4 h 20"/>
                <a:gd name="T2" fmla="*/ 30 w 33"/>
                <a:gd name="T3" fmla="*/ 19 h 20"/>
                <a:gd name="T4" fmla="*/ 32 w 33"/>
                <a:gd name="T5" fmla="*/ 17 h 20"/>
                <a:gd name="T6" fmla="*/ 3 w 33"/>
                <a:gd name="T7" fmla="*/ 1 h 20"/>
                <a:gd name="T8" fmla="*/ 2 w 33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2" y="4"/>
                  </a:moveTo>
                  <a:cubicBezTo>
                    <a:pt x="12" y="7"/>
                    <a:pt x="22" y="12"/>
                    <a:pt x="30" y="19"/>
                  </a:cubicBezTo>
                  <a:cubicBezTo>
                    <a:pt x="31" y="20"/>
                    <a:pt x="33" y="18"/>
                    <a:pt x="32" y="17"/>
                  </a:cubicBezTo>
                  <a:cubicBezTo>
                    <a:pt x="23" y="10"/>
                    <a:pt x="13" y="5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" name="işḷîḓe">
              <a:extLst>
                <a:ext uri="{FF2B5EF4-FFF2-40B4-BE49-F238E27FC236}">
                  <a16:creationId xmlns:a16="http://schemas.microsoft.com/office/drawing/2014/main" id="{BA80DF39-15CB-4F42-9CFF-1BA0C2F952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91713" y="4291013"/>
              <a:ext cx="73025" cy="25400"/>
            </a:xfrm>
            <a:custGeom>
              <a:avLst/>
              <a:gdLst>
                <a:gd name="T0" fmla="*/ 2 w 22"/>
                <a:gd name="T1" fmla="*/ 3 h 8"/>
                <a:gd name="T2" fmla="*/ 20 w 22"/>
                <a:gd name="T3" fmla="*/ 7 h 8"/>
                <a:gd name="T4" fmla="*/ 20 w 22"/>
                <a:gd name="T5" fmla="*/ 5 h 8"/>
                <a:gd name="T6" fmla="*/ 3 w 22"/>
                <a:gd name="T7" fmla="*/ 1 h 8"/>
                <a:gd name="T8" fmla="*/ 2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" y="3"/>
                  </a:moveTo>
                  <a:cubicBezTo>
                    <a:pt x="7" y="7"/>
                    <a:pt x="14" y="8"/>
                    <a:pt x="20" y="7"/>
                  </a:cubicBezTo>
                  <a:cubicBezTo>
                    <a:pt x="22" y="7"/>
                    <a:pt x="21" y="5"/>
                    <a:pt x="20" y="5"/>
                  </a:cubicBezTo>
                  <a:cubicBezTo>
                    <a:pt x="14" y="6"/>
                    <a:pt x="8" y="4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" name="ísḻîďè">
              <a:extLst>
                <a:ext uri="{FF2B5EF4-FFF2-40B4-BE49-F238E27FC236}">
                  <a16:creationId xmlns:a16="http://schemas.microsoft.com/office/drawing/2014/main" id="{E31BEBFF-A37C-45BB-AF06-312696CCA6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59988" y="4211638"/>
              <a:ext cx="61913" cy="19050"/>
            </a:xfrm>
            <a:custGeom>
              <a:avLst/>
              <a:gdLst>
                <a:gd name="T0" fmla="*/ 2 w 19"/>
                <a:gd name="T1" fmla="*/ 3 h 6"/>
                <a:gd name="T2" fmla="*/ 18 w 19"/>
                <a:gd name="T3" fmla="*/ 5 h 6"/>
                <a:gd name="T4" fmla="*/ 18 w 19"/>
                <a:gd name="T5" fmla="*/ 2 h 6"/>
                <a:gd name="T6" fmla="*/ 3 w 19"/>
                <a:gd name="T7" fmla="*/ 0 h 6"/>
                <a:gd name="T8" fmla="*/ 2 w 1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2" y="3"/>
                  </a:moveTo>
                  <a:cubicBezTo>
                    <a:pt x="7" y="5"/>
                    <a:pt x="12" y="6"/>
                    <a:pt x="18" y="5"/>
                  </a:cubicBezTo>
                  <a:cubicBezTo>
                    <a:pt x="19" y="5"/>
                    <a:pt x="19" y="2"/>
                    <a:pt x="18" y="2"/>
                  </a:cubicBezTo>
                  <a:cubicBezTo>
                    <a:pt x="13" y="3"/>
                    <a:pt x="8" y="2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" name="iṣliďè">
              <a:extLst>
                <a:ext uri="{FF2B5EF4-FFF2-40B4-BE49-F238E27FC236}">
                  <a16:creationId xmlns:a16="http://schemas.microsoft.com/office/drawing/2014/main" id="{C28087E3-A0E3-4F44-BFFB-9F05C5BAAE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4775" y="4392613"/>
              <a:ext cx="49213" cy="15875"/>
            </a:xfrm>
            <a:custGeom>
              <a:avLst/>
              <a:gdLst>
                <a:gd name="T0" fmla="*/ 2 w 15"/>
                <a:gd name="T1" fmla="*/ 3 h 5"/>
                <a:gd name="T2" fmla="*/ 13 w 15"/>
                <a:gd name="T3" fmla="*/ 5 h 5"/>
                <a:gd name="T4" fmla="*/ 14 w 15"/>
                <a:gd name="T5" fmla="*/ 2 h 5"/>
                <a:gd name="T6" fmla="*/ 3 w 15"/>
                <a:gd name="T7" fmla="*/ 0 h 5"/>
                <a:gd name="T8" fmla="*/ 2 w 1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6" y="3"/>
                    <a:pt x="9" y="4"/>
                    <a:pt x="13" y="5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10" y="2"/>
                    <a:pt x="6" y="1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" name="îṩļîḍe">
              <a:extLst>
                <a:ext uri="{FF2B5EF4-FFF2-40B4-BE49-F238E27FC236}">
                  <a16:creationId xmlns:a16="http://schemas.microsoft.com/office/drawing/2014/main" id="{8CFE2A3E-EEF8-4F2E-B17E-2CCADD1B54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47325" y="4175125"/>
              <a:ext cx="39688" cy="9525"/>
            </a:xfrm>
            <a:custGeom>
              <a:avLst/>
              <a:gdLst>
                <a:gd name="T0" fmla="*/ 1 w 12"/>
                <a:gd name="T1" fmla="*/ 3 h 3"/>
                <a:gd name="T2" fmla="*/ 10 w 12"/>
                <a:gd name="T3" fmla="*/ 3 h 3"/>
                <a:gd name="T4" fmla="*/ 10 w 12"/>
                <a:gd name="T5" fmla="*/ 0 h 3"/>
                <a:gd name="T6" fmla="*/ 1 w 12"/>
                <a:gd name="T7" fmla="*/ 0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3"/>
                    <a:pt x="7" y="3"/>
                    <a:pt x="10" y="3"/>
                  </a:cubicBezTo>
                  <a:cubicBezTo>
                    <a:pt x="12" y="3"/>
                    <a:pt x="12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" name="íSľïḑe">
              <a:extLst>
                <a:ext uri="{FF2B5EF4-FFF2-40B4-BE49-F238E27FC236}">
                  <a16:creationId xmlns:a16="http://schemas.microsoft.com/office/drawing/2014/main" id="{39959A08-FC0E-40E5-B9E0-4314D1B16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267200"/>
              <a:ext cx="50800" cy="20638"/>
            </a:xfrm>
            <a:custGeom>
              <a:avLst/>
              <a:gdLst>
                <a:gd name="T0" fmla="*/ 3 w 15"/>
                <a:gd name="T1" fmla="*/ 5 h 6"/>
                <a:gd name="T2" fmla="*/ 14 w 15"/>
                <a:gd name="T3" fmla="*/ 3 h 6"/>
                <a:gd name="T4" fmla="*/ 13 w 15"/>
                <a:gd name="T5" fmla="*/ 1 h 6"/>
                <a:gd name="T6" fmla="*/ 2 w 15"/>
                <a:gd name="T7" fmla="*/ 3 h 6"/>
                <a:gd name="T8" fmla="*/ 3 w 1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3" y="5"/>
                  </a:moveTo>
                  <a:cubicBezTo>
                    <a:pt x="6" y="5"/>
                    <a:pt x="10" y="4"/>
                    <a:pt x="14" y="3"/>
                  </a:cubicBezTo>
                  <a:cubicBezTo>
                    <a:pt x="15" y="3"/>
                    <a:pt x="15" y="0"/>
                    <a:pt x="13" y="1"/>
                  </a:cubicBezTo>
                  <a:cubicBezTo>
                    <a:pt x="9" y="1"/>
                    <a:pt x="6" y="2"/>
                    <a:pt x="2" y="3"/>
                  </a:cubicBezTo>
                  <a:cubicBezTo>
                    <a:pt x="0" y="3"/>
                    <a:pt x="1" y="6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" name="í$ḷiďè">
              <a:extLst>
                <a:ext uri="{FF2B5EF4-FFF2-40B4-BE49-F238E27FC236}">
                  <a16:creationId xmlns:a16="http://schemas.microsoft.com/office/drawing/2014/main" id="{4A4A7883-9DA3-44D0-9E89-569C137D4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21975" y="4037013"/>
              <a:ext cx="57150" cy="26988"/>
            </a:xfrm>
            <a:custGeom>
              <a:avLst/>
              <a:gdLst>
                <a:gd name="T0" fmla="*/ 3 w 17"/>
                <a:gd name="T1" fmla="*/ 7 h 8"/>
                <a:gd name="T2" fmla="*/ 16 w 17"/>
                <a:gd name="T3" fmla="*/ 3 h 8"/>
                <a:gd name="T4" fmla="*/ 16 w 17"/>
                <a:gd name="T5" fmla="*/ 0 h 8"/>
                <a:gd name="T6" fmla="*/ 2 w 17"/>
                <a:gd name="T7" fmla="*/ 5 h 8"/>
                <a:gd name="T8" fmla="*/ 3 w 17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3" y="7"/>
                  </a:moveTo>
                  <a:cubicBezTo>
                    <a:pt x="7" y="4"/>
                    <a:pt x="11" y="2"/>
                    <a:pt x="16" y="3"/>
                  </a:cubicBezTo>
                  <a:cubicBezTo>
                    <a:pt x="17" y="3"/>
                    <a:pt x="17" y="0"/>
                    <a:pt x="16" y="0"/>
                  </a:cubicBezTo>
                  <a:cubicBezTo>
                    <a:pt x="10" y="0"/>
                    <a:pt x="6" y="1"/>
                    <a:pt x="2" y="5"/>
                  </a:cubicBezTo>
                  <a:cubicBezTo>
                    <a:pt x="0" y="6"/>
                    <a:pt x="2" y="8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" name="îśḻiḓé">
              <a:extLst>
                <a:ext uri="{FF2B5EF4-FFF2-40B4-BE49-F238E27FC236}">
                  <a16:creationId xmlns:a16="http://schemas.microsoft.com/office/drawing/2014/main" id="{5190C36D-9CFE-4141-8401-E7D298EDEB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39438" y="4376738"/>
              <a:ext cx="65088" cy="19050"/>
            </a:xfrm>
            <a:custGeom>
              <a:avLst/>
              <a:gdLst>
                <a:gd name="T0" fmla="*/ 2 w 20"/>
                <a:gd name="T1" fmla="*/ 6 h 6"/>
                <a:gd name="T2" fmla="*/ 18 w 20"/>
                <a:gd name="T3" fmla="*/ 3 h 6"/>
                <a:gd name="T4" fmla="*/ 17 w 20"/>
                <a:gd name="T5" fmla="*/ 1 h 6"/>
                <a:gd name="T6" fmla="*/ 2 w 20"/>
                <a:gd name="T7" fmla="*/ 3 h 6"/>
                <a:gd name="T8" fmla="*/ 2 w 20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">
                  <a:moveTo>
                    <a:pt x="2" y="6"/>
                  </a:moveTo>
                  <a:cubicBezTo>
                    <a:pt x="7" y="6"/>
                    <a:pt x="13" y="6"/>
                    <a:pt x="18" y="3"/>
                  </a:cubicBezTo>
                  <a:cubicBezTo>
                    <a:pt x="20" y="3"/>
                    <a:pt x="18" y="0"/>
                    <a:pt x="17" y="1"/>
                  </a:cubicBezTo>
                  <a:cubicBezTo>
                    <a:pt x="12" y="3"/>
                    <a:pt x="7" y="4"/>
                    <a:pt x="2" y="3"/>
                  </a:cubicBezTo>
                  <a:cubicBezTo>
                    <a:pt x="0" y="3"/>
                    <a:pt x="0" y="6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" name="íṡļiḋé">
              <a:extLst>
                <a:ext uri="{FF2B5EF4-FFF2-40B4-BE49-F238E27FC236}">
                  <a16:creationId xmlns:a16="http://schemas.microsoft.com/office/drawing/2014/main" id="{705F11BD-BFC6-4F4D-A293-0EDDEDCA46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0738" y="4181475"/>
              <a:ext cx="42863" cy="17463"/>
            </a:xfrm>
            <a:custGeom>
              <a:avLst/>
              <a:gdLst>
                <a:gd name="T0" fmla="*/ 2 w 13"/>
                <a:gd name="T1" fmla="*/ 5 h 5"/>
                <a:gd name="T2" fmla="*/ 11 w 13"/>
                <a:gd name="T3" fmla="*/ 3 h 5"/>
                <a:gd name="T4" fmla="*/ 10 w 13"/>
                <a:gd name="T5" fmla="*/ 0 h 5"/>
                <a:gd name="T6" fmla="*/ 1 w 13"/>
                <a:gd name="T7" fmla="*/ 2 h 5"/>
                <a:gd name="T8" fmla="*/ 2 w 1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2" y="5"/>
                  </a:moveTo>
                  <a:cubicBezTo>
                    <a:pt x="5" y="4"/>
                    <a:pt x="8" y="3"/>
                    <a:pt x="11" y="3"/>
                  </a:cubicBezTo>
                  <a:cubicBezTo>
                    <a:pt x="13" y="2"/>
                    <a:pt x="12" y="0"/>
                    <a:pt x="10" y="0"/>
                  </a:cubicBezTo>
                  <a:cubicBezTo>
                    <a:pt x="7" y="1"/>
                    <a:pt x="4" y="2"/>
                    <a:pt x="1" y="2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" name="ïşlîdê">
              <a:extLst>
                <a:ext uri="{FF2B5EF4-FFF2-40B4-BE49-F238E27FC236}">
                  <a16:creationId xmlns:a16="http://schemas.microsoft.com/office/drawing/2014/main" id="{E909E055-0D90-4231-B3E1-6D28DF7CE2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5988" y="3990975"/>
              <a:ext cx="85725" cy="30163"/>
            </a:xfrm>
            <a:custGeom>
              <a:avLst/>
              <a:gdLst>
                <a:gd name="T0" fmla="*/ 3 w 26"/>
                <a:gd name="T1" fmla="*/ 8 h 9"/>
                <a:gd name="T2" fmla="*/ 23 w 26"/>
                <a:gd name="T3" fmla="*/ 5 h 9"/>
                <a:gd name="T4" fmla="*/ 24 w 26"/>
                <a:gd name="T5" fmla="*/ 3 h 9"/>
                <a:gd name="T6" fmla="*/ 1 w 26"/>
                <a:gd name="T7" fmla="*/ 6 h 9"/>
                <a:gd name="T8" fmla="*/ 3 w 2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">
                  <a:moveTo>
                    <a:pt x="3" y="8"/>
                  </a:moveTo>
                  <a:cubicBezTo>
                    <a:pt x="9" y="4"/>
                    <a:pt x="16" y="3"/>
                    <a:pt x="23" y="5"/>
                  </a:cubicBezTo>
                  <a:cubicBezTo>
                    <a:pt x="25" y="6"/>
                    <a:pt x="26" y="3"/>
                    <a:pt x="24" y="3"/>
                  </a:cubicBezTo>
                  <a:cubicBezTo>
                    <a:pt x="16" y="0"/>
                    <a:pt x="8" y="1"/>
                    <a:pt x="1" y="6"/>
                  </a:cubicBezTo>
                  <a:cubicBezTo>
                    <a:pt x="0" y="7"/>
                    <a:pt x="1" y="9"/>
                    <a:pt x="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2" name="iŝļîdé">
              <a:extLst>
                <a:ext uri="{FF2B5EF4-FFF2-40B4-BE49-F238E27FC236}">
                  <a16:creationId xmlns:a16="http://schemas.microsoft.com/office/drawing/2014/main" id="{4DEFBC86-9ED6-4B9D-8C70-823EC334D4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55363" y="4281488"/>
              <a:ext cx="25400" cy="19050"/>
            </a:xfrm>
            <a:custGeom>
              <a:avLst/>
              <a:gdLst>
                <a:gd name="T0" fmla="*/ 3 w 8"/>
                <a:gd name="T1" fmla="*/ 6 h 6"/>
                <a:gd name="T2" fmla="*/ 7 w 8"/>
                <a:gd name="T3" fmla="*/ 4 h 6"/>
                <a:gd name="T4" fmla="*/ 6 w 8"/>
                <a:gd name="T5" fmla="*/ 1 h 6"/>
                <a:gd name="T6" fmla="*/ 1 w 8"/>
                <a:gd name="T7" fmla="*/ 3 h 6"/>
                <a:gd name="T8" fmla="*/ 3 w 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3" y="6"/>
                  </a:moveTo>
                  <a:cubicBezTo>
                    <a:pt x="4" y="5"/>
                    <a:pt x="5" y="4"/>
                    <a:pt x="7" y="4"/>
                  </a:cubicBezTo>
                  <a:cubicBezTo>
                    <a:pt x="8" y="3"/>
                    <a:pt x="7" y="0"/>
                    <a:pt x="6" y="1"/>
                  </a:cubicBezTo>
                  <a:cubicBezTo>
                    <a:pt x="4" y="2"/>
                    <a:pt x="3" y="3"/>
                    <a:pt x="1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3" name="ïṥļîdé">
              <a:extLst>
                <a:ext uri="{FF2B5EF4-FFF2-40B4-BE49-F238E27FC236}">
                  <a16:creationId xmlns:a16="http://schemas.microsoft.com/office/drawing/2014/main" id="{73B49046-8D1D-40C0-B10F-C0B69E99EB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8688" y="4633913"/>
              <a:ext cx="36513" cy="68263"/>
            </a:xfrm>
            <a:custGeom>
              <a:avLst/>
              <a:gdLst>
                <a:gd name="T0" fmla="*/ 1 w 11"/>
                <a:gd name="T1" fmla="*/ 2 h 21"/>
                <a:gd name="T2" fmla="*/ 7 w 11"/>
                <a:gd name="T3" fmla="*/ 20 h 21"/>
                <a:gd name="T4" fmla="*/ 10 w 11"/>
                <a:gd name="T5" fmla="*/ 19 h 21"/>
                <a:gd name="T6" fmla="*/ 3 w 11"/>
                <a:gd name="T7" fmla="*/ 1 h 21"/>
                <a:gd name="T8" fmla="*/ 1 w 11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1">
                  <a:moveTo>
                    <a:pt x="1" y="2"/>
                  </a:moveTo>
                  <a:cubicBezTo>
                    <a:pt x="3" y="8"/>
                    <a:pt x="5" y="14"/>
                    <a:pt x="7" y="20"/>
                  </a:cubicBezTo>
                  <a:cubicBezTo>
                    <a:pt x="8" y="21"/>
                    <a:pt x="11" y="21"/>
                    <a:pt x="10" y="19"/>
                  </a:cubicBezTo>
                  <a:cubicBezTo>
                    <a:pt x="8" y="13"/>
                    <a:pt x="6" y="7"/>
                    <a:pt x="3" y="1"/>
                  </a:cubicBezTo>
                  <a:cubicBezTo>
                    <a:pt x="3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4" name="íşḷïḑé">
              <a:extLst>
                <a:ext uri="{FF2B5EF4-FFF2-40B4-BE49-F238E27FC236}">
                  <a16:creationId xmlns:a16="http://schemas.microsoft.com/office/drawing/2014/main" id="{7CCDEEAC-3A40-4DD3-9F42-37ECD4D35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93475" y="4830763"/>
              <a:ext cx="26988" cy="55563"/>
            </a:xfrm>
            <a:custGeom>
              <a:avLst/>
              <a:gdLst>
                <a:gd name="T0" fmla="*/ 0 w 8"/>
                <a:gd name="T1" fmla="*/ 2 h 17"/>
                <a:gd name="T2" fmla="*/ 5 w 8"/>
                <a:gd name="T3" fmla="*/ 15 h 17"/>
                <a:gd name="T4" fmla="*/ 8 w 8"/>
                <a:gd name="T5" fmla="*/ 14 h 17"/>
                <a:gd name="T6" fmla="*/ 3 w 8"/>
                <a:gd name="T7" fmla="*/ 1 h 17"/>
                <a:gd name="T8" fmla="*/ 0 w 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">
                  <a:moveTo>
                    <a:pt x="0" y="2"/>
                  </a:moveTo>
                  <a:cubicBezTo>
                    <a:pt x="2" y="6"/>
                    <a:pt x="4" y="11"/>
                    <a:pt x="5" y="15"/>
                  </a:cubicBezTo>
                  <a:cubicBezTo>
                    <a:pt x="6" y="17"/>
                    <a:pt x="8" y="16"/>
                    <a:pt x="8" y="14"/>
                  </a:cubicBezTo>
                  <a:cubicBezTo>
                    <a:pt x="6" y="10"/>
                    <a:pt x="5" y="6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5" name="îṩḷidê">
              <a:extLst>
                <a:ext uri="{FF2B5EF4-FFF2-40B4-BE49-F238E27FC236}">
                  <a16:creationId xmlns:a16="http://schemas.microsoft.com/office/drawing/2014/main" id="{8ED8D570-B7DC-4C4C-930E-E8020E3C12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47438" y="5035550"/>
              <a:ext cx="19050" cy="33338"/>
            </a:xfrm>
            <a:custGeom>
              <a:avLst/>
              <a:gdLst>
                <a:gd name="T0" fmla="*/ 1 w 6"/>
                <a:gd name="T1" fmla="*/ 2 h 10"/>
                <a:gd name="T2" fmla="*/ 3 w 6"/>
                <a:gd name="T3" fmla="*/ 9 h 10"/>
                <a:gd name="T4" fmla="*/ 6 w 6"/>
                <a:gd name="T5" fmla="*/ 8 h 10"/>
                <a:gd name="T6" fmla="*/ 3 w 6"/>
                <a:gd name="T7" fmla="*/ 1 h 10"/>
                <a:gd name="T8" fmla="*/ 1 w 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1" y="2"/>
                  </a:moveTo>
                  <a:cubicBezTo>
                    <a:pt x="2" y="4"/>
                    <a:pt x="2" y="6"/>
                    <a:pt x="3" y="9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5" y="6"/>
                    <a:pt x="4" y="3"/>
                    <a:pt x="3" y="1"/>
                  </a:cubicBezTo>
                  <a:cubicBezTo>
                    <a:pt x="3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6" name="îṩḷïďé">
              <a:extLst>
                <a:ext uri="{FF2B5EF4-FFF2-40B4-BE49-F238E27FC236}">
                  <a16:creationId xmlns:a16="http://schemas.microsoft.com/office/drawing/2014/main" id="{91C75DC7-B265-45BA-8CF7-4FB3CF7916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53825" y="4086225"/>
              <a:ext cx="36513" cy="42863"/>
            </a:xfrm>
            <a:custGeom>
              <a:avLst/>
              <a:gdLst>
                <a:gd name="T0" fmla="*/ 1 w 11"/>
                <a:gd name="T1" fmla="*/ 3 h 13"/>
                <a:gd name="T2" fmla="*/ 8 w 11"/>
                <a:gd name="T3" fmla="*/ 11 h 13"/>
                <a:gd name="T4" fmla="*/ 10 w 11"/>
                <a:gd name="T5" fmla="*/ 10 h 13"/>
                <a:gd name="T6" fmla="*/ 4 w 11"/>
                <a:gd name="T7" fmla="*/ 1 h 13"/>
                <a:gd name="T8" fmla="*/ 1 w 11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1" y="3"/>
                  </a:moveTo>
                  <a:cubicBezTo>
                    <a:pt x="4" y="6"/>
                    <a:pt x="6" y="9"/>
                    <a:pt x="8" y="11"/>
                  </a:cubicBezTo>
                  <a:cubicBezTo>
                    <a:pt x="9" y="13"/>
                    <a:pt x="11" y="11"/>
                    <a:pt x="10" y="10"/>
                  </a:cubicBezTo>
                  <a:cubicBezTo>
                    <a:pt x="8" y="7"/>
                    <a:pt x="6" y="4"/>
                    <a:pt x="4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7" name="ïş1iďè">
              <a:extLst>
                <a:ext uri="{FF2B5EF4-FFF2-40B4-BE49-F238E27FC236}">
                  <a16:creationId xmlns:a16="http://schemas.microsoft.com/office/drawing/2014/main" id="{EEF065FB-16AA-4DA8-9B59-C9757BB723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55400" y="4484688"/>
              <a:ext cx="25400" cy="46038"/>
            </a:xfrm>
            <a:custGeom>
              <a:avLst/>
              <a:gdLst>
                <a:gd name="T0" fmla="*/ 0 w 8"/>
                <a:gd name="T1" fmla="*/ 3 h 14"/>
                <a:gd name="T2" fmla="*/ 5 w 8"/>
                <a:gd name="T3" fmla="*/ 12 h 14"/>
                <a:gd name="T4" fmla="*/ 7 w 8"/>
                <a:gd name="T5" fmla="*/ 11 h 14"/>
                <a:gd name="T6" fmla="*/ 3 w 8"/>
                <a:gd name="T7" fmla="*/ 2 h 14"/>
                <a:gd name="T8" fmla="*/ 0 w 8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0" y="3"/>
                  </a:moveTo>
                  <a:cubicBezTo>
                    <a:pt x="2" y="6"/>
                    <a:pt x="3" y="9"/>
                    <a:pt x="5" y="12"/>
                  </a:cubicBezTo>
                  <a:cubicBezTo>
                    <a:pt x="6" y="14"/>
                    <a:pt x="8" y="12"/>
                    <a:pt x="7" y="11"/>
                  </a:cubicBezTo>
                  <a:cubicBezTo>
                    <a:pt x="6" y="8"/>
                    <a:pt x="4" y="5"/>
                    <a:pt x="3" y="2"/>
                  </a:cubicBezTo>
                  <a:cubicBezTo>
                    <a:pt x="2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8" name="ïšliḍe">
              <a:extLst>
                <a:ext uri="{FF2B5EF4-FFF2-40B4-BE49-F238E27FC236}">
                  <a16:creationId xmlns:a16="http://schemas.microsoft.com/office/drawing/2014/main" id="{E519A75E-A420-452F-A945-B8557F5F73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963" y="4429125"/>
              <a:ext cx="36513" cy="49213"/>
            </a:xfrm>
            <a:custGeom>
              <a:avLst/>
              <a:gdLst>
                <a:gd name="T0" fmla="*/ 1 w 11"/>
                <a:gd name="T1" fmla="*/ 3 h 15"/>
                <a:gd name="T2" fmla="*/ 8 w 11"/>
                <a:gd name="T3" fmla="*/ 14 h 15"/>
                <a:gd name="T4" fmla="*/ 10 w 11"/>
                <a:gd name="T5" fmla="*/ 12 h 15"/>
                <a:gd name="T6" fmla="*/ 3 w 11"/>
                <a:gd name="T7" fmla="*/ 1 h 15"/>
                <a:gd name="T8" fmla="*/ 1 w 11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1" y="3"/>
                  </a:moveTo>
                  <a:cubicBezTo>
                    <a:pt x="3" y="6"/>
                    <a:pt x="6" y="10"/>
                    <a:pt x="8" y="14"/>
                  </a:cubicBezTo>
                  <a:cubicBezTo>
                    <a:pt x="9" y="15"/>
                    <a:pt x="11" y="14"/>
                    <a:pt x="10" y="12"/>
                  </a:cubicBezTo>
                  <a:cubicBezTo>
                    <a:pt x="8" y="9"/>
                    <a:pt x="6" y="5"/>
                    <a:pt x="3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9" name="ïṧlïḑè">
              <a:extLst>
                <a:ext uri="{FF2B5EF4-FFF2-40B4-BE49-F238E27FC236}">
                  <a16:creationId xmlns:a16="http://schemas.microsoft.com/office/drawing/2014/main" id="{2242F2A9-B9AA-49D3-8E6B-7296C5D8F7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31625" y="4741863"/>
              <a:ext cx="20638" cy="55563"/>
            </a:xfrm>
            <a:custGeom>
              <a:avLst/>
              <a:gdLst>
                <a:gd name="T0" fmla="*/ 0 w 6"/>
                <a:gd name="T1" fmla="*/ 2 h 17"/>
                <a:gd name="T2" fmla="*/ 3 w 6"/>
                <a:gd name="T3" fmla="*/ 15 h 17"/>
                <a:gd name="T4" fmla="*/ 5 w 6"/>
                <a:gd name="T5" fmla="*/ 15 h 17"/>
                <a:gd name="T6" fmla="*/ 3 w 6"/>
                <a:gd name="T7" fmla="*/ 2 h 17"/>
                <a:gd name="T8" fmla="*/ 0 w 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7">
                  <a:moveTo>
                    <a:pt x="0" y="2"/>
                  </a:moveTo>
                  <a:cubicBezTo>
                    <a:pt x="1" y="7"/>
                    <a:pt x="2" y="11"/>
                    <a:pt x="3" y="15"/>
                  </a:cubicBezTo>
                  <a:cubicBezTo>
                    <a:pt x="3" y="17"/>
                    <a:pt x="6" y="16"/>
                    <a:pt x="5" y="15"/>
                  </a:cubicBezTo>
                  <a:cubicBezTo>
                    <a:pt x="4" y="10"/>
                    <a:pt x="4" y="6"/>
                    <a:pt x="3" y="2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0" name="ïsľîdé">
              <a:extLst>
                <a:ext uri="{FF2B5EF4-FFF2-40B4-BE49-F238E27FC236}">
                  <a16:creationId xmlns:a16="http://schemas.microsoft.com/office/drawing/2014/main" id="{65EACDD8-81B7-4471-A8A8-2A2BCDE74C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7050" y="4903788"/>
              <a:ext cx="19050" cy="76200"/>
            </a:xfrm>
            <a:custGeom>
              <a:avLst/>
              <a:gdLst>
                <a:gd name="T0" fmla="*/ 1 w 6"/>
                <a:gd name="T1" fmla="*/ 2 h 23"/>
                <a:gd name="T2" fmla="*/ 4 w 6"/>
                <a:gd name="T3" fmla="*/ 22 h 23"/>
                <a:gd name="T4" fmla="*/ 6 w 6"/>
                <a:gd name="T5" fmla="*/ 21 h 23"/>
                <a:gd name="T6" fmla="*/ 3 w 6"/>
                <a:gd name="T7" fmla="*/ 1 h 23"/>
                <a:gd name="T8" fmla="*/ 1 w 6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1" y="2"/>
                  </a:moveTo>
                  <a:cubicBezTo>
                    <a:pt x="2" y="9"/>
                    <a:pt x="3" y="15"/>
                    <a:pt x="4" y="22"/>
                  </a:cubicBezTo>
                  <a:cubicBezTo>
                    <a:pt x="4" y="23"/>
                    <a:pt x="6" y="23"/>
                    <a:pt x="6" y="21"/>
                  </a:cubicBezTo>
                  <a:cubicBezTo>
                    <a:pt x="5" y="14"/>
                    <a:pt x="4" y="8"/>
                    <a:pt x="3" y="1"/>
                  </a:cubicBezTo>
                  <a:cubicBezTo>
                    <a:pt x="3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1" name="isļîdé">
              <a:extLst>
                <a:ext uri="{FF2B5EF4-FFF2-40B4-BE49-F238E27FC236}">
                  <a16:creationId xmlns:a16="http://schemas.microsoft.com/office/drawing/2014/main" id="{A9DB8B46-19A6-46F8-92B4-F3374E8EC3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3988" y="4989513"/>
              <a:ext cx="28575" cy="79375"/>
            </a:xfrm>
            <a:custGeom>
              <a:avLst/>
              <a:gdLst>
                <a:gd name="T0" fmla="*/ 1 w 9"/>
                <a:gd name="T1" fmla="*/ 3 h 24"/>
                <a:gd name="T2" fmla="*/ 6 w 9"/>
                <a:gd name="T3" fmla="*/ 22 h 24"/>
                <a:gd name="T4" fmla="*/ 8 w 9"/>
                <a:gd name="T5" fmla="*/ 22 h 24"/>
                <a:gd name="T6" fmla="*/ 3 w 9"/>
                <a:gd name="T7" fmla="*/ 1 h 24"/>
                <a:gd name="T8" fmla="*/ 1 w 9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4">
                  <a:moveTo>
                    <a:pt x="1" y="3"/>
                  </a:moveTo>
                  <a:cubicBezTo>
                    <a:pt x="5" y="9"/>
                    <a:pt x="6" y="15"/>
                    <a:pt x="6" y="22"/>
                  </a:cubicBezTo>
                  <a:cubicBezTo>
                    <a:pt x="5" y="24"/>
                    <a:pt x="8" y="24"/>
                    <a:pt x="8" y="22"/>
                  </a:cubicBezTo>
                  <a:cubicBezTo>
                    <a:pt x="9" y="15"/>
                    <a:pt x="7" y="8"/>
                    <a:pt x="3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2" name="iSļïḓe">
              <a:extLst>
                <a:ext uri="{FF2B5EF4-FFF2-40B4-BE49-F238E27FC236}">
                  <a16:creationId xmlns:a16="http://schemas.microsoft.com/office/drawing/2014/main" id="{E32DF3C3-3E96-4198-AD69-2911A64BFC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57038" y="5151438"/>
              <a:ext cx="9525" cy="55563"/>
            </a:xfrm>
            <a:custGeom>
              <a:avLst/>
              <a:gdLst>
                <a:gd name="T0" fmla="*/ 0 w 3"/>
                <a:gd name="T1" fmla="*/ 2 h 17"/>
                <a:gd name="T2" fmla="*/ 0 w 3"/>
                <a:gd name="T3" fmla="*/ 15 h 17"/>
                <a:gd name="T4" fmla="*/ 3 w 3"/>
                <a:gd name="T5" fmla="*/ 15 h 17"/>
                <a:gd name="T6" fmla="*/ 3 w 3"/>
                <a:gd name="T7" fmla="*/ 2 h 17"/>
                <a:gd name="T8" fmla="*/ 0 w 3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7">
                  <a:moveTo>
                    <a:pt x="0" y="2"/>
                  </a:moveTo>
                  <a:cubicBezTo>
                    <a:pt x="0" y="6"/>
                    <a:pt x="0" y="11"/>
                    <a:pt x="0" y="15"/>
                  </a:cubicBezTo>
                  <a:cubicBezTo>
                    <a:pt x="0" y="17"/>
                    <a:pt x="3" y="17"/>
                    <a:pt x="3" y="15"/>
                  </a:cubicBezTo>
                  <a:cubicBezTo>
                    <a:pt x="3" y="11"/>
                    <a:pt x="3" y="6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3" name="îṡ1íďé">
              <a:extLst>
                <a:ext uri="{FF2B5EF4-FFF2-40B4-BE49-F238E27FC236}">
                  <a16:creationId xmlns:a16="http://schemas.microsoft.com/office/drawing/2014/main" id="{2BD9C381-5398-4FEB-BEBD-4688C97C02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91913" y="5164138"/>
              <a:ext cx="9525" cy="42863"/>
            </a:xfrm>
            <a:custGeom>
              <a:avLst/>
              <a:gdLst>
                <a:gd name="T0" fmla="*/ 0 w 3"/>
                <a:gd name="T1" fmla="*/ 2 h 13"/>
                <a:gd name="T2" fmla="*/ 0 w 3"/>
                <a:gd name="T3" fmla="*/ 11 h 13"/>
                <a:gd name="T4" fmla="*/ 3 w 3"/>
                <a:gd name="T5" fmla="*/ 11 h 13"/>
                <a:gd name="T6" fmla="*/ 3 w 3"/>
                <a:gd name="T7" fmla="*/ 2 h 13"/>
                <a:gd name="T8" fmla="*/ 0 w 3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0" y="2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0" y="13"/>
                    <a:pt x="3" y="13"/>
                    <a:pt x="3" y="11"/>
                  </a:cubicBezTo>
                  <a:cubicBezTo>
                    <a:pt x="3" y="8"/>
                    <a:pt x="3" y="5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4" name="íṡ1îdè">
              <a:extLst>
                <a:ext uri="{FF2B5EF4-FFF2-40B4-BE49-F238E27FC236}">
                  <a16:creationId xmlns:a16="http://schemas.microsoft.com/office/drawing/2014/main" id="{37623DA6-B8F3-4609-888C-D80617EF4D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3938" y="5127625"/>
              <a:ext cx="792163" cy="233363"/>
            </a:xfrm>
            <a:custGeom>
              <a:avLst/>
              <a:gdLst>
                <a:gd name="T0" fmla="*/ 1 w 240"/>
                <a:gd name="T1" fmla="*/ 3 h 71"/>
                <a:gd name="T2" fmla="*/ 184 w 240"/>
                <a:gd name="T3" fmla="*/ 60 h 71"/>
                <a:gd name="T4" fmla="*/ 238 w 240"/>
                <a:gd name="T5" fmla="*/ 46 h 71"/>
                <a:gd name="T6" fmla="*/ 237 w 240"/>
                <a:gd name="T7" fmla="*/ 44 h 71"/>
                <a:gd name="T8" fmla="*/ 43 w 240"/>
                <a:gd name="T9" fmla="*/ 25 h 71"/>
                <a:gd name="T10" fmla="*/ 2 w 240"/>
                <a:gd name="T11" fmla="*/ 1 h 71"/>
                <a:gd name="T12" fmla="*/ 1 w 240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71">
                  <a:moveTo>
                    <a:pt x="1" y="3"/>
                  </a:moveTo>
                  <a:cubicBezTo>
                    <a:pt x="53" y="39"/>
                    <a:pt x="120" y="64"/>
                    <a:pt x="184" y="60"/>
                  </a:cubicBezTo>
                  <a:cubicBezTo>
                    <a:pt x="203" y="58"/>
                    <a:pt x="221" y="54"/>
                    <a:pt x="238" y="46"/>
                  </a:cubicBezTo>
                  <a:cubicBezTo>
                    <a:pt x="240" y="46"/>
                    <a:pt x="238" y="43"/>
                    <a:pt x="237" y="44"/>
                  </a:cubicBezTo>
                  <a:cubicBezTo>
                    <a:pt x="174" y="71"/>
                    <a:pt x="101" y="54"/>
                    <a:pt x="43" y="25"/>
                  </a:cubicBezTo>
                  <a:cubicBezTo>
                    <a:pt x="29" y="18"/>
                    <a:pt x="15" y="10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5" name="îṧḷídê">
              <a:extLst>
                <a:ext uri="{FF2B5EF4-FFF2-40B4-BE49-F238E27FC236}">
                  <a16:creationId xmlns:a16="http://schemas.microsoft.com/office/drawing/2014/main" id="{34E0B018-3F40-4D68-BCEF-A74678F3F8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33163" y="5219700"/>
              <a:ext cx="22225" cy="85725"/>
            </a:xfrm>
            <a:custGeom>
              <a:avLst/>
              <a:gdLst>
                <a:gd name="T0" fmla="*/ 1 w 7"/>
                <a:gd name="T1" fmla="*/ 1 h 26"/>
                <a:gd name="T2" fmla="*/ 4 w 7"/>
                <a:gd name="T3" fmla="*/ 25 h 26"/>
                <a:gd name="T4" fmla="*/ 6 w 7"/>
                <a:gd name="T5" fmla="*/ 23 h 26"/>
                <a:gd name="T6" fmla="*/ 4 w 7"/>
                <a:gd name="T7" fmla="*/ 2 h 26"/>
                <a:gd name="T8" fmla="*/ 1 w 7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1" y="1"/>
                  </a:moveTo>
                  <a:cubicBezTo>
                    <a:pt x="0" y="10"/>
                    <a:pt x="0" y="17"/>
                    <a:pt x="4" y="25"/>
                  </a:cubicBezTo>
                  <a:cubicBezTo>
                    <a:pt x="4" y="26"/>
                    <a:pt x="7" y="25"/>
                    <a:pt x="6" y="23"/>
                  </a:cubicBezTo>
                  <a:cubicBezTo>
                    <a:pt x="3" y="17"/>
                    <a:pt x="2" y="9"/>
                    <a:pt x="4" y="2"/>
                  </a:cubicBezTo>
                  <a:cubicBezTo>
                    <a:pt x="4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6" name="íṩḻídê">
              <a:extLst>
                <a:ext uri="{FF2B5EF4-FFF2-40B4-BE49-F238E27FC236}">
                  <a16:creationId xmlns:a16="http://schemas.microsoft.com/office/drawing/2014/main" id="{A7FC6FA5-C947-4515-91AF-2B807C1AFD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7163" y="5299075"/>
              <a:ext cx="12700" cy="95250"/>
            </a:xfrm>
            <a:custGeom>
              <a:avLst/>
              <a:gdLst>
                <a:gd name="T0" fmla="*/ 0 w 4"/>
                <a:gd name="T1" fmla="*/ 2 h 29"/>
                <a:gd name="T2" fmla="*/ 1 w 4"/>
                <a:gd name="T3" fmla="*/ 28 h 29"/>
                <a:gd name="T4" fmla="*/ 4 w 4"/>
                <a:gd name="T5" fmla="*/ 28 h 29"/>
                <a:gd name="T6" fmla="*/ 3 w 4"/>
                <a:gd name="T7" fmla="*/ 2 h 29"/>
                <a:gd name="T8" fmla="*/ 0 w 4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9">
                  <a:moveTo>
                    <a:pt x="0" y="2"/>
                  </a:moveTo>
                  <a:cubicBezTo>
                    <a:pt x="0" y="11"/>
                    <a:pt x="0" y="19"/>
                    <a:pt x="1" y="28"/>
                  </a:cubicBezTo>
                  <a:cubicBezTo>
                    <a:pt x="1" y="29"/>
                    <a:pt x="4" y="29"/>
                    <a:pt x="4" y="28"/>
                  </a:cubicBezTo>
                  <a:cubicBezTo>
                    <a:pt x="3" y="19"/>
                    <a:pt x="2" y="11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7" name="îśḷîdè">
              <a:extLst>
                <a:ext uri="{FF2B5EF4-FFF2-40B4-BE49-F238E27FC236}">
                  <a16:creationId xmlns:a16="http://schemas.microsoft.com/office/drawing/2014/main" id="{EEFED46C-56F6-4794-8A38-959815A909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20525" y="5308600"/>
              <a:ext cx="17463" cy="112713"/>
            </a:xfrm>
            <a:custGeom>
              <a:avLst/>
              <a:gdLst>
                <a:gd name="T0" fmla="*/ 0 w 5"/>
                <a:gd name="T1" fmla="*/ 3 h 34"/>
                <a:gd name="T2" fmla="*/ 2 w 5"/>
                <a:gd name="T3" fmla="*/ 32 h 34"/>
                <a:gd name="T4" fmla="*/ 5 w 5"/>
                <a:gd name="T5" fmla="*/ 32 h 34"/>
                <a:gd name="T6" fmla="*/ 3 w 5"/>
                <a:gd name="T7" fmla="*/ 2 h 34"/>
                <a:gd name="T8" fmla="*/ 0 w 5"/>
                <a:gd name="T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3"/>
                  </a:moveTo>
                  <a:cubicBezTo>
                    <a:pt x="2" y="13"/>
                    <a:pt x="3" y="22"/>
                    <a:pt x="2" y="32"/>
                  </a:cubicBezTo>
                  <a:cubicBezTo>
                    <a:pt x="2" y="34"/>
                    <a:pt x="5" y="34"/>
                    <a:pt x="5" y="32"/>
                  </a:cubicBezTo>
                  <a:cubicBezTo>
                    <a:pt x="5" y="22"/>
                    <a:pt x="5" y="1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8" name="îS1iḋe">
              <a:extLst>
                <a:ext uri="{FF2B5EF4-FFF2-40B4-BE49-F238E27FC236}">
                  <a16:creationId xmlns:a16="http://schemas.microsoft.com/office/drawing/2014/main" id="{2F71D638-2E2E-4A58-AB20-9FB7C12C75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0700" y="3678238"/>
              <a:ext cx="395288" cy="566738"/>
            </a:xfrm>
            <a:custGeom>
              <a:avLst/>
              <a:gdLst>
                <a:gd name="T0" fmla="*/ 71 w 120"/>
                <a:gd name="T1" fmla="*/ 172 h 172"/>
                <a:gd name="T2" fmla="*/ 42 w 120"/>
                <a:gd name="T3" fmla="*/ 121 h 172"/>
                <a:gd name="T4" fmla="*/ 8 w 120"/>
                <a:gd name="T5" fmla="*/ 98 h 172"/>
                <a:gd name="T6" fmla="*/ 13 w 120"/>
                <a:gd name="T7" fmla="*/ 78 h 172"/>
                <a:gd name="T8" fmla="*/ 9 w 120"/>
                <a:gd name="T9" fmla="*/ 57 h 172"/>
                <a:gd name="T10" fmla="*/ 24 w 120"/>
                <a:gd name="T11" fmla="*/ 55 h 172"/>
                <a:gd name="T12" fmla="*/ 22 w 120"/>
                <a:gd name="T13" fmla="*/ 37 h 172"/>
                <a:gd name="T14" fmla="*/ 74 w 120"/>
                <a:gd name="T15" fmla="*/ 58 h 172"/>
                <a:gd name="T16" fmla="*/ 59 w 120"/>
                <a:gd name="T17" fmla="*/ 29 h 172"/>
                <a:gd name="T18" fmla="*/ 55 w 120"/>
                <a:gd name="T19" fmla="*/ 1 h 172"/>
                <a:gd name="T20" fmla="*/ 120 w 120"/>
                <a:gd name="T21" fmla="*/ 95 h 172"/>
                <a:gd name="T22" fmla="*/ 71 w 120"/>
                <a:gd name="T2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72">
                  <a:moveTo>
                    <a:pt x="71" y="172"/>
                  </a:moveTo>
                  <a:cubicBezTo>
                    <a:pt x="71" y="172"/>
                    <a:pt x="49" y="152"/>
                    <a:pt x="42" y="121"/>
                  </a:cubicBezTo>
                  <a:cubicBezTo>
                    <a:pt x="42" y="121"/>
                    <a:pt x="18" y="109"/>
                    <a:pt x="8" y="98"/>
                  </a:cubicBezTo>
                  <a:cubicBezTo>
                    <a:pt x="0" y="89"/>
                    <a:pt x="5" y="78"/>
                    <a:pt x="13" y="78"/>
                  </a:cubicBezTo>
                  <a:cubicBezTo>
                    <a:pt x="13" y="78"/>
                    <a:pt x="2" y="66"/>
                    <a:pt x="9" y="57"/>
                  </a:cubicBezTo>
                  <a:cubicBezTo>
                    <a:pt x="16" y="48"/>
                    <a:pt x="24" y="55"/>
                    <a:pt x="24" y="55"/>
                  </a:cubicBezTo>
                  <a:cubicBezTo>
                    <a:pt x="24" y="55"/>
                    <a:pt x="19" y="43"/>
                    <a:pt x="22" y="37"/>
                  </a:cubicBezTo>
                  <a:cubicBezTo>
                    <a:pt x="26" y="32"/>
                    <a:pt x="36" y="25"/>
                    <a:pt x="74" y="58"/>
                  </a:cubicBezTo>
                  <a:cubicBezTo>
                    <a:pt x="74" y="58"/>
                    <a:pt x="72" y="39"/>
                    <a:pt x="59" y="29"/>
                  </a:cubicBezTo>
                  <a:cubicBezTo>
                    <a:pt x="42" y="15"/>
                    <a:pt x="47" y="2"/>
                    <a:pt x="55" y="1"/>
                  </a:cubicBezTo>
                  <a:cubicBezTo>
                    <a:pt x="64" y="0"/>
                    <a:pt x="101" y="9"/>
                    <a:pt x="120" y="95"/>
                  </a:cubicBezTo>
                  <a:lnTo>
                    <a:pt x="71" y="172"/>
                  </a:lnTo>
                  <a:close/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9" name="iṡlîḋé">
              <a:extLst>
                <a:ext uri="{FF2B5EF4-FFF2-40B4-BE49-F238E27FC236}">
                  <a16:creationId xmlns:a16="http://schemas.microsoft.com/office/drawing/2014/main" id="{1598334F-0AAF-4E60-B3BB-91009ECCB8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45625" y="3924300"/>
              <a:ext cx="149225" cy="100013"/>
            </a:xfrm>
            <a:custGeom>
              <a:avLst/>
              <a:gdLst>
                <a:gd name="T0" fmla="*/ 2 w 45"/>
                <a:gd name="T1" fmla="*/ 3 h 30"/>
                <a:gd name="T2" fmla="*/ 41 w 45"/>
                <a:gd name="T3" fmla="*/ 28 h 30"/>
                <a:gd name="T4" fmla="*/ 43 w 45"/>
                <a:gd name="T5" fmla="*/ 27 h 30"/>
                <a:gd name="T6" fmla="*/ 3 w 45"/>
                <a:gd name="T7" fmla="*/ 1 h 30"/>
                <a:gd name="T8" fmla="*/ 2 w 45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2" y="3"/>
                  </a:moveTo>
                  <a:cubicBezTo>
                    <a:pt x="16" y="10"/>
                    <a:pt x="29" y="18"/>
                    <a:pt x="41" y="28"/>
                  </a:cubicBezTo>
                  <a:cubicBezTo>
                    <a:pt x="43" y="30"/>
                    <a:pt x="45" y="28"/>
                    <a:pt x="43" y="27"/>
                  </a:cubicBezTo>
                  <a:cubicBezTo>
                    <a:pt x="31" y="16"/>
                    <a:pt x="18" y="8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0" name="îṥ1íďè">
              <a:extLst>
                <a:ext uri="{FF2B5EF4-FFF2-40B4-BE49-F238E27FC236}">
                  <a16:creationId xmlns:a16="http://schemas.microsoft.com/office/drawing/2014/main" id="{21BD9368-C007-4C5B-A0F5-EB567D72AC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82138" y="3852863"/>
              <a:ext cx="152400" cy="107950"/>
            </a:xfrm>
            <a:custGeom>
              <a:avLst/>
              <a:gdLst>
                <a:gd name="T0" fmla="*/ 2 w 46"/>
                <a:gd name="T1" fmla="*/ 3 h 33"/>
                <a:gd name="T2" fmla="*/ 43 w 46"/>
                <a:gd name="T3" fmla="*/ 31 h 33"/>
                <a:gd name="T4" fmla="*/ 44 w 46"/>
                <a:gd name="T5" fmla="*/ 29 h 33"/>
                <a:gd name="T6" fmla="*/ 3 w 46"/>
                <a:gd name="T7" fmla="*/ 0 h 33"/>
                <a:gd name="T8" fmla="*/ 2 w 46"/>
                <a:gd name="T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">
                  <a:moveTo>
                    <a:pt x="2" y="3"/>
                  </a:moveTo>
                  <a:cubicBezTo>
                    <a:pt x="17" y="9"/>
                    <a:pt x="31" y="19"/>
                    <a:pt x="43" y="31"/>
                  </a:cubicBezTo>
                  <a:cubicBezTo>
                    <a:pt x="44" y="33"/>
                    <a:pt x="46" y="31"/>
                    <a:pt x="44" y="29"/>
                  </a:cubicBezTo>
                  <a:cubicBezTo>
                    <a:pt x="33" y="17"/>
                    <a:pt x="19" y="7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1" name="ïṣḻïḑè">
              <a:extLst>
                <a:ext uri="{FF2B5EF4-FFF2-40B4-BE49-F238E27FC236}">
                  <a16:creationId xmlns:a16="http://schemas.microsoft.com/office/drawing/2014/main" id="{E18957A8-781F-4B80-B404-FB6DFB056C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74225" y="4824413"/>
              <a:ext cx="65088" cy="66675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2" name="isľíḓé">
              <a:extLst>
                <a:ext uri="{FF2B5EF4-FFF2-40B4-BE49-F238E27FC236}">
                  <a16:creationId xmlns:a16="http://schemas.microsoft.com/office/drawing/2014/main" id="{CEA5623B-8EC8-4EBB-8F96-8E5E7E5196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23250" y="5397500"/>
              <a:ext cx="68263" cy="66675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3" name="ïṧlïďe">
              <a:extLst>
                <a:ext uri="{FF2B5EF4-FFF2-40B4-BE49-F238E27FC236}">
                  <a16:creationId xmlns:a16="http://schemas.microsoft.com/office/drawing/2014/main" id="{6854D3DB-CD2E-46B9-B05D-B110971856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79013" y="5167313"/>
              <a:ext cx="28575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4" name="iṥľîdé">
              <a:extLst>
                <a:ext uri="{FF2B5EF4-FFF2-40B4-BE49-F238E27FC236}">
                  <a16:creationId xmlns:a16="http://schemas.microsoft.com/office/drawing/2014/main" id="{8C73AC2D-5300-4FE9-AD5F-7CEF156D6C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21913" y="5822950"/>
              <a:ext cx="28575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5" name="îṥlíďé">
              <a:extLst>
                <a:ext uri="{FF2B5EF4-FFF2-40B4-BE49-F238E27FC236}">
                  <a16:creationId xmlns:a16="http://schemas.microsoft.com/office/drawing/2014/main" id="{79B7F433-3742-4067-A25D-5650C6182F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66138" y="5407025"/>
              <a:ext cx="30163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6" name="îṡľíḓé">
              <a:extLst>
                <a:ext uri="{FF2B5EF4-FFF2-40B4-BE49-F238E27FC236}">
                  <a16:creationId xmlns:a16="http://schemas.microsoft.com/office/drawing/2014/main" id="{16CCAA4F-16AF-4045-AF9E-075084B967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88488" y="5289550"/>
              <a:ext cx="46038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7" name="íŝľïďe">
              <a:extLst>
                <a:ext uri="{FF2B5EF4-FFF2-40B4-BE49-F238E27FC236}">
                  <a16:creationId xmlns:a16="http://schemas.microsoft.com/office/drawing/2014/main" id="{E94CB283-8371-4E18-83AA-899C56A5B3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0800" y="6156325"/>
              <a:ext cx="42863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8" name="ïšļîďè">
              <a:extLst>
                <a:ext uri="{FF2B5EF4-FFF2-40B4-BE49-F238E27FC236}">
                  <a16:creationId xmlns:a16="http://schemas.microsoft.com/office/drawing/2014/main" id="{51163CE7-19CE-4196-8D61-FFFEC9708E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4338" y="5094288"/>
              <a:ext cx="46038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9" name="íŝļïdè">
              <a:extLst>
                <a:ext uri="{FF2B5EF4-FFF2-40B4-BE49-F238E27FC236}">
                  <a16:creationId xmlns:a16="http://schemas.microsoft.com/office/drawing/2014/main" id="{E501D849-9FE5-41A1-B63F-5CD7A25FDE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36213" y="4356100"/>
              <a:ext cx="320675" cy="152400"/>
            </a:xfrm>
            <a:custGeom>
              <a:avLst/>
              <a:gdLst>
                <a:gd name="T0" fmla="*/ 47 w 97"/>
                <a:gd name="T1" fmla="*/ 0 h 46"/>
                <a:gd name="T2" fmla="*/ 47 w 97"/>
                <a:gd name="T3" fmla="*/ 2 h 46"/>
                <a:gd name="T4" fmla="*/ 13 w 97"/>
                <a:gd name="T5" fmla="*/ 13 h 46"/>
                <a:gd name="T6" fmla="*/ 0 w 97"/>
                <a:gd name="T7" fmla="*/ 35 h 46"/>
                <a:gd name="T8" fmla="*/ 0 w 97"/>
                <a:gd name="T9" fmla="*/ 36 h 46"/>
                <a:gd name="T10" fmla="*/ 3 w 97"/>
                <a:gd name="T11" fmla="*/ 45 h 46"/>
                <a:gd name="T12" fmla="*/ 23 w 97"/>
                <a:gd name="T13" fmla="*/ 46 h 46"/>
                <a:gd name="T14" fmla="*/ 96 w 97"/>
                <a:gd name="T15" fmla="*/ 41 h 46"/>
                <a:gd name="T16" fmla="*/ 97 w 97"/>
                <a:gd name="T17" fmla="*/ 32 h 46"/>
                <a:gd name="T18" fmla="*/ 97 w 97"/>
                <a:gd name="T19" fmla="*/ 32 h 46"/>
                <a:gd name="T20" fmla="*/ 83 w 97"/>
                <a:gd name="T21" fmla="*/ 10 h 46"/>
                <a:gd name="T22" fmla="*/ 51 w 97"/>
                <a:gd name="T23" fmla="*/ 2 h 46"/>
                <a:gd name="T24" fmla="*/ 51 w 97"/>
                <a:gd name="T25" fmla="*/ 2 h 46"/>
                <a:gd name="T26" fmla="*/ 47 w 97"/>
                <a:gd name="T27" fmla="*/ 2 h 46"/>
                <a:gd name="T28" fmla="*/ 47 w 97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46">
                  <a:moveTo>
                    <a:pt x="47" y="0"/>
                  </a:moveTo>
                  <a:cubicBezTo>
                    <a:pt x="47" y="2"/>
                    <a:pt x="47" y="2"/>
                    <a:pt x="47" y="2"/>
                  </a:cubicBezTo>
                  <a:cubicBezTo>
                    <a:pt x="34" y="2"/>
                    <a:pt x="22" y="6"/>
                    <a:pt x="13" y="13"/>
                  </a:cubicBezTo>
                  <a:cubicBezTo>
                    <a:pt x="5" y="19"/>
                    <a:pt x="0" y="27"/>
                    <a:pt x="0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1" y="42"/>
                    <a:pt x="3" y="45"/>
                  </a:cubicBezTo>
                  <a:cubicBezTo>
                    <a:pt x="9" y="46"/>
                    <a:pt x="16" y="46"/>
                    <a:pt x="23" y="46"/>
                  </a:cubicBezTo>
                  <a:cubicBezTo>
                    <a:pt x="45" y="46"/>
                    <a:pt x="69" y="44"/>
                    <a:pt x="96" y="41"/>
                  </a:cubicBezTo>
                  <a:cubicBezTo>
                    <a:pt x="97" y="38"/>
                    <a:pt x="97" y="35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23"/>
                    <a:pt x="92" y="16"/>
                    <a:pt x="83" y="10"/>
                  </a:cubicBezTo>
                  <a:cubicBezTo>
                    <a:pt x="75" y="5"/>
                    <a:pt x="63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0" name="ï$ľíḋe">
              <a:extLst>
                <a:ext uri="{FF2B5EF4-FFF2-40B4-BE49-F238E27FC236}">
                  <a16:creationId xmlns:a16="http://schemas.microsoft.com/office/drawing/2014/main" id="{948FBFF6-D17E-4CDE-A52F-EA551C35AB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23513" y="4346575"/>
              <a:ext cx="349250" cy="168275"/>
            </a:xfrm>
            <a:custGeom>
              <a:avLst/>
              <a:gdLst>
                <a:gd name="T0" fmla="*/ 7 w 106"/>
                <a:gd name="T1" fmla="*/ 48 h 51"/>
                <a:gd name="T2" fmla="*/ 4 w 106"/>
                <a:gd name="T3" fmla="*/ 39 h 51"/>
                <a:gd name="T4" fmla="*/ 4 w 106"/>
                <a:gd name="T5" fmla="*/ 38 h 51"/>
                <a:gd name="T6" fmla="*/ 17 w 106"/>
                <a:gd name="T7" fmla="*/ 16 h 51"/>
                <a:gd name="T8" fmla="*/ 51 w 106"/>
                <a:gd name="T9" fmla="*/ 5 h 51"/>
                <a:gd name="T10" fmla="*/ 51 w 106"/>
                <a:gd name="T11" fmla="*/ 3 h 51"/>
                <a:gd name="T12" fmla="*/ 51 w 106"/>
                <a:gd name="T13" fmla="*/ 5 h 51"/>
                <a:gd name="T14" fmla="*/ 55 w 106"/>
                <a:gd name="T15" fmla="*/ 5 h 51"/>
                <a:gd name="T16" fmla="*/ 55 w 106"/>
                <a:gd name="T17" fmla="*/ 5 h 51"/>
                <a:gd name="T18" fmla="*/ 87 w 106"/>
                <a:gd name="T19" fmla="*/ 13 h 51"/>
                <a:gd name="T20" fmla="*/ 101 w 106"/>
                <a:gd name="T21" fmla="*/ 35 h 51"/>
                <a:gd name="T22" fmla="*/ 101 w 106"/>
                <a:gd name="T23" fmla="*/ 35 h 51"/>
                <a:gd name="T24" fmla="*/ 100 w 106"/>
                <a:gd name="T25" fmla="*/ 44 h 51"/>
                <a:gd name="T26" fmla="*/ 27 w 106"/>
                <a:gd name="T27" fmla="*/ 49 h 51"/>
                <a:gd name="T28" fmla="*/ 7 w 106"/>
                <a:gd name="T29" fmla="*/ 48 h 51"/>
                <a:gd name="T30" fmla="*/ 55 w 106"/>
                <a:gd name="T31" fmla="*/ 0 h 51"/>
                <a:gd name="T32" fmla="*/ 51 w 106"/>
                <a:gd name="T33" fmla="*/ 0 h 51"/>
                <a:gd name="T34" fmla="*/ 51 w 106"/>
                <a:gd name="T35" fmla="*/ 0 h 51"/>
                <a:gd name="T36" fmla="*/ 15 w 106"/>
                <a:gd name="T37" fmla="*/ 12 h 51"/>
                <a:gd name="T38" fmla="*/ 0 w 106"/>
                <a:gd name="T39" fmla="*/ 38 h 51"/>
                <a:gd name="T40" fmla="*/ 0 w 106"/>
                <a:gd name="T41" fmla="*/ 39 h 51"/>
                <a:gd name="T42" fmla="*/ 3 w 106"/>
                <a:gd name="T43" fmla="*/ 50 h 51"/>
                <a:gd name="T44" fmla="*/ 27 w 106"/>
                <a:gd name="T45" fmla="*/ 51 h 51"/>
                <a:gd name="T46" fmla="*/ 104 w 106"/>
                <a:gd name="T47" fmla="*/ 45 h 51"/>
                <a:gd name="T48" fmla="*/ 106 w 106"/>
                <a:gd name="T49" fmla="*/ 35 h 51"/>
                <a:gd name="T50" fmla="*/ 106 w 106"/>
                <a:gd name="T51" fmla="*/ 34 h 51"/>
                <a:gd name="T52" fmla="*/ 90 w 106"/>
                <a:gd name="T53" fmla="*/ 10 h 51"/>
                <a:gd name="T54" fmla="*/ 55 w 106"/>
                <a:gd name="T5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51">
                  <a:moveTo>
                    <a:pt x="7" y="48"/>
                  </a:moveTo>
                  <a:cubicBezTo>
                    <a:pt x="5" y="45"/>
                    <a:pt x="4" y="42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0"/>
                    <a:pt x="9" y="22"/>
                    <a:pt x="17" y="16"/>
                  </a:cubicBezTo>
                  <a:cubicBezTo>
                    <a:pt x="26" y="9"/>
                    <a:pt x="38" y="5"/>
                    <a:pt x="51" y="5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5"/>
                    <a:pt x="53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67" y="5"/>
                    <a:pt x="79" y="8"/>
                    <a:pt x="87" y="13"/>
                  </a:cubicBezTo>
                  <a:cubicBezTo>
                    <a:pt x="96" y="19"/>
                    <a:pt x="101" y="26"/>
                    <a:pt x="101" y="35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1" y="38"/>
                    <a:pt x="101" y="41"/>
                    <a:pt x="100" y="44"/>
                  </a:cubicBezTo>
                  <a:cubicBezTo>
                    <a:pt x="73" y="47"/>
                    <a:pt x="49" y="49"/>
                    <a:pt x="27" y="49"/>
                  </a:cubicBezTo>
                  <a:cubicBezTo>
                    <a:pt x="20" y="49"/>
                    <a:pt x="13" y="49"/>
                    <a:pt x="7" y="48"/>
                  </a:cubicBezTo>
                  <a:moveTo>
                    <a:pt x="55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7" y="1"/>
                    <a:pt x="24" y="5"/>
                    <a:pt x="15" y="12"/>
                  </a:cubicBezTo>
                  <a:cubicBezTo>
                    <a:pt x="6" y="19"/>
                    <a:pt x="0" y="28"/>
                    <a:pt x="0" y="38"/>
                  </a:cubicBezTo>
                  <a:cubicBezTo>
                    <a:pt x="0" y="38"/>
                    <a:pt x="0" y="39"/>
                    <a:pt x="0" y="39"/>
                  </a:cubicBezTo>
                  <a:cubicBezTo>
                    <a:pt x="0" y="43"/>
                    <a:pt x="1" y="47"/>
                    <a:pt x="3" y="50"/>
                  </a:cubicBezTo>
                  <a:cubicBezTo>
                    <a:pt x="11" y="51"/>
                    <a:pt x="19" y="51"/>
                    <a:pt x="27" y="51"/>
                  </a:cubicBezTo>
                  <a:cubicBezTo>
                    <a:pt x="50" y="51"/>
                    <a:pt x="76" y="49"/>
                    <a:pt x="104" y="45"/>
                  </a:cubicBezTo>
                  <a:cubicBezTo>
                    <a:pt x="105" y="42"/>
                    <a:pt x="106" y="39"/>
                    <a:pt x="106" y="35"/>
                  </a:cubicBezTo>
                  <a:cubicBezTo>
                    <a:pt x="106" y="35"/>
                    <a:pt x="106" y="35"/>
                    <a:pt x="106" y="34"/>
                  </a:cubicBezTo>
                  <a:cubicBezTo>
                    <a:pt x="105" y="24"/>
                    <a:pt x="99" y="16"/>
                    <a:pt x="90" y="10"/>
                  </a:cubicBezTo>
                  <a:cubicBezTo>
                    <a:pt x="81" y="4"/>
                    <a:pt x="68" y="0"/>
                    <a:pt x="55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1" name="iš1ïḑè">
              <a:extLst>
                <a:ext uri="{FF2B5EF4-FFF2-40B4-BE49-F238E27FC236}">
                  <a16:creationId xmlns:a16="http://schemas.microsoft.com/office/drawing/2014/main" id="{D773A708-850C-4FB8-A22F-75EEE9998C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20450" y="5905500"/>
              <a:ext cx="211138" cy="431800"/>
            </a:xfrm>
            <a:custGeom>
              <a:avLst/>
              <a:gdLst>
                <a:gd name="T0" fmla="*/ 13 w 64"/>
                <a:gd name="T1" fmla="*/ 58 h 131"/>
                <a:gd name="T2" fmla="*/ 16 w 64"/>
                <a:gd name="T3" fmla="*/ 77 h 131"/>
                <a:gd name="T4" fmla="*/ 30 w 64"/>
                <a:gd name="T5" fmla="*/ 97 h 131"/>
                <a:gd name="T6" fmla="*/ 31 w 64"/>
                <a:gd name="T7" fmla="*/ 111 h 131"/>
                <a:gd name="T8" fmla="*/ 40 w 64"/>
                <a:gd name="T9" fmla="*/ 127 h 131"/>
                <a:gd name="T10" fmla="*/ 57 w 64"/>
                <a:gd name="T11" fmla="*/ 127 h 131"/>
                <a:gd name="T12" fmla="*/ 62 w 64"/>
                <a:gd name="T13" fmla="*/ 104 h 131"/>
                <a:gd name="T14" fmla="*/ 54 w 64"/>
                <a:gd name="T15" fmla="*/ 79 h 131"/>
                <a:gd name="T16" fmla="*/ 57 w 64"/>
                <a:gd name="T17" fmla="*/ 52 h 131"/>
                <a:gd name="T18" fmla="*/ 37 w 64"/>
                <a:gd name="T19" fmla="*/ 26 h 131"/>
                <a:gd name="T20" fmla="*/ 36 w 64"/>
                <a:gd name="T21" fmla="*/ 15 h 131"/>
                <a:gd name="T22" fmla="*/ 16 w 64"/>
                <a:gd name="T23" fmla="*/ 1 h 131"/>
                <a:gd name="T24" fmla="*/ 1 w 64"/>
                <a:gd name="T25" fmla="*/ 19 h 131"/>
                <a:gd name="T26" fmla="*/ 13 w 64"/>
                <a:gd name="T27" fmla="*/ 5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31">
                  <a:moveTo>
                    <a:pt x="13" y="58"/>
                  </a:moveTo>
                  <a:cubicBezTo>
                    <a:pt x="11" y="63"/>
                    <a:pt x="11" y="71"/>
                    <a:pt x="16" y="77"/>
                  </a:cubicBezTo>
                  <a:cubicBezTo>
                    <a:pt x="21" y="84"/>
                    <a:pt x="27" y="89"/>
                    <a:pt x="30" y="97"/>
                  </a:cubicBezTo>
                  <a:cubicBezTo>
                    <a:pt x="31" y="101"/>
                    <a:pt x="31" y="106"/>
                    <a:pt x="31" y="111"/>
                  </a:cubicBezTo>
                  <a:cubicBezTo>
                    <a:pt x="32" y="117"/>
                    <a:pt x="35" y="123"/>
                    <a:pt x="40" y="127"/>
                  </a:cubicBezTo>
                  <a:cubicBezTo>
                    <a:pt x="45" y="130"/>
                    <a:pt x="52" y="131"/>
                    <a:pt x="57" y="127"/>
                  </a:cubicBezTo>
                  <a:cubicBezTo>
                    <a:pt x="64" y="122"/>
                    <a:pt x="64" y="112"/>
                    <a:pt x="62" y="104"/>
                  </a:cubicBezTo>
                  <a:cubicBezTo>
                    <a:pt x="59" y="96"/>
                    <a:pt x="54" y="88"/>
                    <a:pt x="54" y="79"/>
                  </a:cubicBezTo>
                  <a:cubicBezTo>
                    <a:pt x="54" y="70"/>
                    <a:pt x="59" y="61"/>
                    <a:pt x="57" y="52"/>
                  </a:cubicBezTo>
                  <a:cubicBezTo>
                    <a:pt x="54" y="42"/>
                    <a:pt x="40" y="37"/>
                    <a:pt x="37" y="26"/>
                  </a:cubicBezTo>
                  <a:cubicBezTo>
                    <a:pt x="36" y="23"/>
                    <a:pt x="37" y="19"/>
                    <a:pt x="36" y="15"/>
                  </a:cubicBezTo>
                  <a:cubicBezTo>
                    <a:pt x="34" y="7"/>
                    <a:pt x="25" y="0"/>
                    <a:pt x="16" y="1"/>
                  </a:cubicBezTo>
                  <a:cubicBezTo>
                    <a:pt x="8" y="2"/>
                    <a:pt x="1" y="10"/>
                    <a:pt x="1" y="19"/>
                  </a:cubicBezTo>
                  <a:cubicBezTo>
                    <a:pt x="0" y="33"/>
                    <a:pt x="17" y="44"/>
                    <a:pt x="13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2" name="iṩḻîḍe">
              <a:extLst>
                <a:ext uri="{FF2B5EF4-FFF2-40B4-BE49-F238E27FC236}">
                  <a16:creationId xmlns:a16="http://schemas.microsoft.com/office/drawing/2014/main" id="{0F573DB0-678E-487F-A037-B606FBB41E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6175" y="2333625"/>
              <a:ext cx="666750" cy="315913"/>
            </a:xfrm>
            <a:custGeom>
              <a:avLst/>
              <a:gdLst>
                <a:gd name="T0" fmla="*/ 1 w 202"/>
                <a:gd name="T1" fmla="*/ 20 h 96"/>
                <a:gd name="T2" fmla="*/ 19 w 202"/>
                <a:gd name="T3" fmla="*/ 63 h 96"/>
                <a:gd name="T4" fmla="*/ 47 w 202"/>
                <a:gd name="T5" fmla="*/ 80 h 96"/>
                <a:gd name="T6" fmla="*/ 81 w 202"/>
                <a:gd name="T7" fmla="*/ 43 h 96"/>
                <a:gd name="T8" fmla="*/ 102 w 202"/>
                <a:gd name="T9" fmla="*/ 28 h 96"/>
                <a:gd name="T10" fmla="*/ 123 w 202"/>
                <a:gd name="T11" fmla="*/ 49 h 96"/>
                <a:gd name="T12" fmla="*/ 167 w 202"/>
                <a:gd name="T13" fmla="*/ 84 h 96"/>
                <a:gd name="T14" fmla="*/ 202 w 202"/>
                <a:gd name="T15" fmla="*/ 2 h 96"/>
                <a:gd name="T16" fmla="*/ 198 w 202"/>
                <a:gd name="T17" fmla="*/ 2 h 96"/>
                <a:gd name="T18" fmla="*/ 166 w 202"/>
                <a:gd name="T19" fmla="*/ 80 h 96"/>
                <a:gd name="T20" fmla="*/ 123 w 202"/>
                <a:gd name="T21" fmla="*/ 40 h 96"/>
                <a:gd name="T22" fmla="*/ 88 w 202"/>
                <a:gd name="T23" fmla="*/ 29 h 96"/>
                <a:gd name="T24" fmla="*/ 57 w 202"/>
                <a:gd name="T25" fmla="*/ 69 h 96"/>
                <a:gd name="T26" fmla="*/ 5 w 202"/>
                <a:gd name="T27" fmla="*/ 19 h 96"/>
                <a:gd name="T28" fmla="*/ 1 w 202"/>
                <a:gd name="T29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96">
                  <a:moveTo>
                    <a:pt x="1" y="20"/>
                  </a:moveTo>
                  <a:cubicBezTo>
                    <a:pt x="4" y="36"/>
                    <a:pt x="10" y="51"/>
                    <a:pt x="19" y="63"/>
                  </a:cubicBezTo>
                  <a:cubicBezTo>
                    <a:pt x="25" y="72"/>
                    <a:pt x="35" y="82"/>
                    <a:pt x="47" y="80"/>
                  </a:cubicBezTo>
                  <a:cubicBezTo>
                    <a:pt x="63" y="77"/>
                    <a:pt x="72" y="55"/>
                    <a:pt x="81" y="43"/>
                  </a:cubicBezTo>
                  <a:cubicBezTo>
                    <a:pt x="86" y="36"/>
                    <a:pt x="92" y="28"/>
                    <a:pt x="102" y="28"/>
                  </a:cubicBezTo>
                  <a:cubicBezTo>
                    <a:pt x="113" y="29"/>
                    <a:pt x="119" y="40"/>
                    <a:pt x="123" y="49"/>
                  </a:cubicBezTo>
                  <a:cubicBezTo>
                    <a:pt x="132" y="66"/>
                    <a:pt x="143" y="91"/>
                    <a:pt x="167" y="84"/>
                  </a:cubicBezTo>
                  <a:cubicBezTo>
                    <a:pt x="201" y="74"/>
                    <a:pt x="202" y="31"/>
                    <a:pt x="202" y="2"/>
                  </a:cubicBezTo>
                  <a:cubicBezTo>
                    <a:pt x="202" y="0"/>
                    <a:pt x="198" y="0"/>
                    <a:pt x="198" y="2"/>
                  </a:cubicBezTo>
                  <a:cubicBezTo>
                    <a:pt x="198" y="29"/>
                    <a:pt x="198" y="71"/>
                    <a:pt x="166" y="80"/>
                  </a:cubicBezTo>
                  <a:cubicBezTo>
                    <a:pt x="141" y="88"/>
                    <a:pt x="133" y="56"/>
                    <a:pt x="123" y="40"/>
                  </a:cubicBezTo>
                  <a:cubicBezTo>
                    <a:pt x="116" y="27"/>
                    <a:pt x="102" y="19"/>
                    <a:pt x="88" y="29"/>
                  </a:cubicBezTo>
                  <a:cubicBezTo>
                    <a:pt x="74" y="39"/>
                    <a:pt x="69" y="57"/>
                    <a:pt x="57" y="69"/>
                  </a:cubicBezTo>
                  <a:cubicBezTo>
                    <a:pt x="31" y="96"/>
                    <a:pt x="8" y="38"/>
                    <a:pt x="5" y="19"/>
                  </a:cubicBezTo>
                  <a:cubicBezTo>
                    <a:pt x="4" y="17"/>
                    <a:pt x="0" y="18"/>
                    <a:pt x="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3" name="îṡļíḓè">
              <a:extLst>
                <a:ext uri="{FF2B5EF4-FFF2-40B4-BE49-F238E27FC236}">
                  <a16:creationId xmlns:a16="http://schemas.microsoft.com/office/drawing/2014/main" id="{3D14B0FE-EED9-479A-8FF8-9909845EF4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23288" y="3190875"/>
              <a:ext cx="1368425" cy="279400"/>
            </a:xfrm>
            <a:custGeom>
              <a:avLst/>
              <a:gdLst>
                <a:gd name="T0" fmla="*/ 0 w 415"/>
                <a:gd name="T1" fmla="*/ 2 h 85"/>
                <a:gd name="T2" fmla="*/ 15 w 415"/>
                <a:gd name="T3" fmla="*/ 63 h 85"/>
                <a:gd name="T4" fmla="*/ 59 w 415"/>
                <a:gd name="T5" fmla="*/ 74 h 85"/>
                <a:gd name="T6" fmla="*/ 85 w 415"/>
                <a:gd name="T7" fmla="*/ 35 h 85"/>
                <a:gd name="T8" fmla="*/ 114 w 415"/>
                <a:gd name="T9" fmla="*/ 35 h 85"/>
                <a:gd name="T10" fmla="*/ 132 w 415"/>
                <a:gd name="T11" fmla="*/ 60 h 85"/>
                <a:gd name="T12" fmla="*/ 172 w 415"/>
                <a:gd name="T13" fmla="*/ 76 h 85"/>
                <a:gd name="T14" fmla="*/ 196 w 415"/>
                <a:gd name="T15" fmla="*/ 41 h 85"/>
                <a:gd name="T16" fmla="*/ 216 w 415"/>
                <a:gd name="T17" fmla="*/ 27 h 85"/>
                <a:gd name="T18" fmla="*/ 249 w 415"/>
                <a:gd name="T19" fmla="*/ 43 h 85"/>
                <a:gd name="T20" fmla="*/ 296 w 415"/>
                <a:gd name="T21" fmla="*/ 73 h 85"/>
                <a:gd name="T22" fmla="*/ 337 w 415"/>
                <a:gd name="T23" fmla="*/ 35 h 85"/>
                <a:gd name="T24" fmla="*/ 346 w 415"/>
                <a:gd name="T25" fmla="*/ 20 h 85"/>
                <a:gd name="T26" fmla="*/ 368 w 415"/>
                <a:gd name="T27" fmla="*/ 16 h 85"/>
                <a:gd name="T28" fmla="*/ 411 w 415"/>
                <a:gd name="T29" fmla="*/ 32 h 85"/>
                <a:gd name="T30" fmla="*/ 412 w 415"/>
                <a:gd name="T31" fmla="*/ 28 h 85"/>
                <a:gd name="T32" fmla="*/ 375 w 415"/>
                <a:gd name="T33" fmla="*/ 14 h 85"/>
                <a:gd name="T34" fmla="*/ 347 w 415"/>
                <a:gd name="T35" fmla="*/ 13 h 85"/>
                <a:gd name="T36" fmla="*/ 332 w 415"/>
                <a:gd name="T37" fmla="*/ 35 h 85"/>
                <a:gd name="T38" fmla="*/ 315 w 415"/>
                <a:gd name="T39" fmla="*/ 60 h 85"/>
                <a:gd name="T40" fmla="*/ 288 w 415"/>
                <a:gd name="T41" fmla="*/ 69 h 85"/>
                <a:gd name="T42" fmla="*/ 261 w 415"/>
                <a:gd name="T43" fmla="*/ 51 h 85"/>
                <a:gd name="T44" fmla="*/ 213 w 415"/>
                <a:gd name="T45" fmla="*/ 23 h 85"/>
                <a:gd name="T46" fmla="*/ 185 w 415"/>
                <a:gd name="T47" fmla="*/ 53 h 85"/>
                <a:gd name="T48" fmla="*/ 148 w 415"/>
                <a:gd name="T49" fmla="*/ 71 h 85"/>
                <a:gd name="T50" fmla="*/ 109 w 415"/>
                <a:gd name="T51" fmla="*/ 27 h 85"/>
                <a:gd name="T52" fmla="*/ 75 w 415"/>
                <a:gd name="T53" fmla="*/ 43 h 85"/>
                <a:gd name="T54" fmla="*/ 61 w 415"/>
                <a:gd name="T55" fmla="*/ 68 h 85"/>
                <a:gd name="T56" fmla="*/ 30 w 415"/>
                <a:gd name="T57" fmla="*/ 70 h 85"/>
                <a:gd name="T58" fmla="*/ 4 w 415"/>
                <a:gd name="T59" fmla="*/ 2 h 85"/>
                <a:gd name="T60" fmla="*/ 0 w 415"/>
                <a:gd name="T61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5" h="85">
                  <a:moveTo>
                    <a:pt x="0" y="2"/>
                  </a:moveTo>
                  <a:cubicBezTo>
                    <a:pt x="0" y="23"/>
                    <a:pt x="0" y="47"/>
                    <a:pt x="15" y="63"/>
                  </a:cubicBezTo>
                  <a:cubicBezTo>
                    <a:pt x="25" y="75"/>
                    <a:pt x="44" y="82"/>
                    <a:pt x="59" y="74"/>
                  </a:cubicBezTo>
                  <a:cubicBezTo>
                    <a:pt x="74" y="66"/>
                    <a:pt x="75" y="47"/>
                    <a:pt x="85" y="35"/>
                  </a:cubicBezTo>
                  <a:cubicBezTo>
                    <a:pt x="93" y="25"/>
                    <a:pt x="105" y="27"/>
                    <a:pt x="114" y="35"/>
                  </a:cubicBezTo>
                  <a:cubicBezTo>
                    <a:pt x="122" y="42"/>
                    <a:pt x="127" y="51"/>
                    <a:pt x="132" y="60"/>
                  </a:cubicBezTo>
                  <a:cubicBezTo>
                    <a:pt x="141" y="73"/>
                    <a:pt x="156" y="85"/>
                    <a:pt x="172" y="76"/>
                  </a:cubicBezTo>
                  <a:cubicBezTo>
                    <a:pt x="184" y="68"/>
                    <a:pt x="189" y="53"/>
                    <a:pt x="196" y="41"/>
                  </a:cubicBezTo>
                  <a:cubicBezTo>
                    <a:pt x="201" y="34"/>
                    <a:pt x="207" y="28"/>
                    <a:pt x="216" y="27"/>
                  </a:cubicBezTo>
                  <a:cubicBezTo>
                    <a:pt x="229" y="25"/>
                    <a:pt x="240" y="35"/>
                    <a:pt x="249" y="43"/>
                  </a:cubicBezTo>
                  <a:cubicBezTo>
                    <a:pt x="262" y="57"/>
                    <a:pt x="275" y="76"/>
                    <a:pt x="296" y="73"/>
                  </a:cubicBezTo>
                  <a:cubicBezTo>
                    <a:pt x="316" y="71"/>
                    <a:pt x="328" y="51"/>
                    <a:pt x="337" y="35"/>
                  </a:cubicBezTo>
                  <a:cubicBezTo>
                    <a:pt x="339" y="30"/>
                    <a:pt x="342" y="24"/>
                    <a:pt x="346" y="20"/>
                  </a:cubicBezTo>
                  <a:cubicBezTo>
                    <a:pt x="352" y="13"/>
                    <a:pt x="360" y="13"/>
                    <a:pt x="368" y="16"/>
                  </a:cubicBezTo>
                  <a:cubicBezTo>
                    <a:pt x="382" y="21"/>
                    <a:pt x="397" y="26"/>
                    <a:pt x="411" y="32"/>
                  </a:cubicBezTo>
                  <a:cubicBezTo>
                    <a:pt x="414" y="33"/>
                    <a:pt x="415" y="29"/>
                    <a:pt x="412" y="28"/>
                  </a:cubicBezTo>
                  <a:cubicBezTo>
                    <a:pt x="400" y="23"/>
                    <a:pt x="387" y="19"/>
                    <a:pt x="375" y="14"/>
                  </a:cubicBezTo>
                  <a:cubicBezTo>
                    <a:pt x="366" y="11"/>
                    <a:pt x="356" y="7"/>
                    <a:pt x="347" y="13"/>
                  </a:cubicBezTo>
                  <a:cubicBezTo>
                    <a:pt x="340" y="18"/>
                    <a:pt x="336" y="28"/>
                    <a:pt x="332" y="35"/>
                  </a:cubicBezTo>
                  <a:cubicBezTo>
                    <a:pt x="327" y="44"/>
                    <a:pt x="322" y="53"/>
                    <a:pt x="315" y="60"/>
                  </a:cubicBezTo>
                  <a:cubicBezTo>
                    <a:pt x="307" y="67"/>
                    <a:pt x="298" y="71"/>
                    <a:pt x="288" y="69"/>
                  </a:cubicBezTo>
                  <a:cubicBezTo>
                    <a:pt x="277" y="67"/>
                    <a:pt x="269" y="59"/>
                    <a:pt x="261" y="51"/>
                  </a:cubicBezTo>
                  <a:cubicBezTo>
                    <a:pt x="249" y="38"/>
                    <a:pt x="233" y="19"/>
                    <a:pt x="213" y="23"/>
                  </a:cubicBezTo>
                  <a:cubicBezTo>
                    <a:pt x="198" y="27"/>
                    <a:pt x="191" y="41"/>
                    <a:pt x="185" y="53"/>
                  </a:cubicBezTo>
                  <a:cubicBezTo>
                    <a:pt x="177" y="67"/>
                    <a:pt x="165" y="83"/>
                    <a:pt x="148" y="71"/>
                  </a:cubicBezTo>
                  <a:cubicBezTo>
                    <a:pt x="132" y="59"/>
                    <a:pt x="128" y="36"/>
                    <a:pt x="109" y="27"/>
                  </a:cubicBezTo>
                  <a:cubicBezTo>
                    <a:pt x="94" y="19"/>
                    <a:pt x="82" y="30"/>
                    <a:pt x="75" y="43"/>
                  </a:cubicBezTo>
                  <a:cubicBezTo>
                    <a:pt x="71" y="52"/>
                    <a:pt x="68" y="61"/>
                    <a:pt x="61" y="68"/>
                  </a:cubicBezTo>
                  <a:cubicBezTo>
                    <a:pt x="52" y="76"/>
                    <a:pt x="40" y="75"/>
                    <a:pt x="30" y="70"/>
                  </a:cubicBezTo>
                  <a:cubicBezTo>
                    <a:pt x="5" y="58"/>
                    <a:pt x="4" y="26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" name="işļïďe">
              <a:extLst>
                <a:ext uri="{FF2B5EF4-FFF2-40B4-BE49-F238E27FC236}">
                  <a16:creationId xmlns:a16="http://schemas.microsoft.com/office/drawing/2014/main" id="{7D50A9C7-9AB2-4ABB-9C97-841EC3D620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4273550"/>
              <a:ext cx="1949450" cy="360363"/>
            </a:xfrm>
            <a:custGeom>
              <a:avLst/>
              <a:gdLst>
                <a:gd name="T0" fmla="*/ 0 w 591"/>
                <a:gd name="T1" fmla="*/ 27 h 109"/>
                <a:gd name="T2" fmla="*/ 17 w 591"/>
                <a:gd name="T3" fmla="*/ 81 h 109"/>
                <a:gd name="T4" fmla="*/ 59 w 591"/>
                <a:gd name="T5" fmla="*/ 95 h 109"/>
                <a:gd name="T6" fmla="*/ 104 w 591"/>
                <a:gd name="T7" fmla="*/ 38 h 109"/>
                <a:gd name="T8" fmla="*/ 139 w 591"/>
                <a:gd name="T9" fmla="*/ 39 h 109"/>
                <a:gd name="T10" fmla="*/ 163 w 591"/>
                <a:gd name="T11" fmla="*/ 78 h 109"/>
                <a:gd name="T12" fmla="*/ 235 w 591"/>
                <a:gd name="T13" fmla="*/ 84 h 109"/>
                <a:gd name="T14" fmla="*/ 257 w 591"/>
                <a:gd name="T15" fmla="*/ 42 h 109"/>
                <a:gd name="T16" fmla="*/ 308 w 591"/>
                <a:gd name="T17" fmla="*/ 48 h 109"/>
                <a:gd name="T18" fmla="*/ 340 w 591"/>
                <a:gd name="T19" fmla="*/ 88 h 109"/>
                <a:gd name="T20" fmla="*/ 375 w 591"/>
                <a:gd name="T21" fmla="*/ 93 h 109"/>
                <a:gd name="T22" fmla="*/ 425 w 591"/>
                <a:gd name="T23" fmla="*/ 42 h 109"/>
                <a:gd name="T24" fmla="*/ 457 w 591"/>
                <a:gd name="T25" fmla="*/ 32 h 109"/>
                <a:gd name="T26" fmla="*/ 484 w 591"/>
                <a:gd name="T27" fmla="*/ 61 h 109"/>
                <a:gd name="T28" fmla="*/ 507 w 591"/>
                <a:gd name="T29" fmla="*/ 96 h 109"/>
                <a:gd name="T30" fmla="*/ 545 w 591"/>
                <a:gd name="T31" fmla="*/ 106 h 109"/>
                <a:gd name="T32" fmla="*/ 581 w 591"/>
                <a:gd name="T33" fmla="*/ 81 h 109"/>
                <a:gd name="T34" fmla="*/ 587 w 591"/>
                <a:gd name="T35" fmla="*/ 28 h 109"/>
                <a:gd name="T36" fmla="*/ 576 w 591"/>
                <a:gd name="T37" fmla="*/ 2 h 109"/>
                <a:gd name="T38" fmla="*/ 573 w 591"/>
                <a:gd name="T39" fmla="*/ 4 h 109"/>
                <a:gd name="T40" fmla="*/ 583 w 591"/>
                <a:gd name="T41" fmla="*/ 63 h 109"/>
                <a:gd name="T42" fmla="*/ 550 w 591"/>
                <a:gd name="T43" fmla="*/ 100 h 109"/>
                <a:gd name="T44" fmla="*/ 507 w 591"/>
                <a:gd name="T45" fmla="*/ 90 h 109"/>
                <a:gd name="T46" fmla="*/ 485 w 591"/>
                <a:gd name="T47" fmla="*/ 55 h 109"/>
                <a:gd name="T48" fmla="*/ 462 w 591"/>
                <a:gd name="T49" fmla="*/ 29 h 109"/>
                <a:gd name="T50" fmla="*/ 433 w 591"/>
                <a:gd name="T51" fmla="*/ 31 h 109"/>
                <a:gd name="T52" fmla="*/ 386 w 591"/>
                <a:gd name="T53" fmla="*/ 81 h 109"/>
                <a:gd name="T54" fmla="*/ 353 w 591"/>
                <a:gd name="T55" fmla="*/ 91 h 109"/>
                <a:gd name="T56" fmla="*/ 318 w 591"/>
                <a:gd name="T57" fmla="*/ 54 h 109"/>
                <a:gd name="T58" fmla="*/ 279 w 591"/>
                <a:gd name="T59" fmla="*/ 26 h 109"/>
                <a:gd name="T60" fmla="*/ 249 w 591"/>
                <a:gd name="T61" fmla="*/ 50 h 109"/>
                <a:gd name="T62" fmla="*/ 222 w 591"/>
                <a:gd name="T63" fmla="*/ 88 h 109"/>
                <a:gd name="T64" fmla="*/ 179 w 591"/>
                <a:gd name="T65" fmla="*/ 87 h 109"/>
                <a:gd name="T66" fmla="*/ 152 w 591"/>
                <a:gd name="T67" fmla="*/ 51 h 109"/>
                <a:gd name="T68" fmla="*/ 127 w 591"/>
                <a:gd name="T69" fmla="*/ 27 h 109"/>
                <a:gd name="T70" fmla="*/ 81 w 591"/>
                <a:gd name="T71" fmla="*/ 67 h 109"/>
                <a:gd name="T72" fmla="*/ 53 w 591"/>
                <a:gd name="T73" fmla="*/ 93 h 109"/>
                <a:gd name="T74" fmla="*/ 9 w 591"/>
                <a:gd name="T75" fmla="*/ 57 h 109"/>
                <a:gd name="T76" fmla="*/ 4 w 591"/>
                <a:gd name="T77" fmla="*/ 27 h 109"/>
                <a:gd name="T78" fmla="*/ 0 w 591"/>
                <a:gd name="T79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1" h="109">
                  <a:moveTo>
                    <a:pt x="0" y="27"/>
                  </a:moveTo>
                  <a:cubicBezTo>
                    <a:pt x="2" y="46"/>
                    <a:pt x="5" y="66"/>
                    <a:pt x="17" y="81"/>
                  </a:cubicBezTo>
                  <a:cubicBezTo>
                    <a:pt x="27" y="93"/>
                    <a:pt x="44" y="101"/>
                    <a:pt x="59" y="95"/>
                  </a:cubicBezTo>
                  <a:cubicBezTo>
                    <a:pt x="84" y="86"/>
                    <a:pt x="87" y="55"/>
                    <a:pt x="104" y="38"/>
                  </a:cubicBezTo>
                  <a:cubicBezTo>
                    <a:pt x="115" y="27"/>
                    <a:pt x="129" y="29"/>
                    <a:pt x="139" y="39"/>
                  </a:cubicBezTo>
                  <a:cubicBezTo>
                    <a:pt x="149" y="50"/>
                    <a:pt x="154" y="65"/>
                    <a:pt x="163" y="78"/>
                  </a:cubicBezTo>
                  <a:cubicBezTo>
                    <a:pt x="180" y="100"/>
                    <a:pt x="215" y="104"/>
                    <a:pt x="235" y="84"/>
                  </a:cubicBezTo>
                  <a:cubicBezTo>
                    <a:pt x="247" y="72"/>
                    <a:pt x="248" y="55"/>
                    <a:pt x="257" y="42"/>
                  </a:cubicBezTo>
                  <a:cubicBezTo>
                    <a:pt x="271" y="21"/>
                    <a:pt x="294" y="33"/>
                    <a:pt x="308" y="48"/>
                  </a:cubicBezTo>
                  <a:cubicBezTo>
                    <a:pt x="319" y="61"/>
                    <a:pt x="326" y="78"/>
                    <a:pt x="340" y="88"/>
                  </a:cubicBezTo>
                  <a:cubicBezTo>
                    <a:pt x="350" y="96"/>
                    <a:pt x="363" y="98"/>
                    <a:pt x="375" y="93"/>
                  </a:cubicBezTo>
                  <a:cubicBezTo>
                    <a:pt x="398" y="84"/>
                    <a:pt x="408" y="58"/>
                    <a:pt x="425" y="42"/>
                  </a:cubicBezTo>
                  <a:cubicBezTo>
                    <a:pt x="434" y="33"/>
                    <a:pt x="445" y="28"/>
                    <a:pt x="457" y="32"/>
                  </a:cubicBezTo>
                  <a:cubicBezTo>
                    <a:pt x="471" y="36"/>
                    <a:pt x="478" y="50"/>
                    <a:pt x="484" y="61"/>
                  </a:cubicBezTo>
                  <a:cubicBezTo>
                    <a:pt x="491" y="74"/>
                    <a:pt x="497" y="87"/>
                    <a:pt x="507" y="96"/>
                  </a:cubicBezTo>
                  <a:cubicBezTo>
                    <a:pt x="517" y="106"/>
                    <a:pt x="531" y="109"/>
                    <a:pt x="545" y="106"/>
                  </a:cubicBezTo>
                  <a:cubicBezTo>
                    <a:pt x="560" y="103"/>
                    <a:pt x="573" y="94"/>
                    <a:pt x="581" y="81"/>
                  </a:cubicBezTo>
                  <a:cubicBezTo>
                    <a:pt x="590" y="65"/>
                    <a:pt x="591" y="46"/>
                    <a:pt x="587" y="28"/>
                  </a:cubicBezTo>
                  <a:cubicBezTo>
                    <a:pt x="584" y="19"/>
                    <a:pt x="581" y="10"/>
                    <a:pt x="576" y="2"/>
                  </a:cubicBezTo>
                  <a:cubicBezTo>
                    <a:pt x="575" y="0"/>
                    <a:pt x="572" y="2"/>
                    <a:pt x="573" y="4"/>
                  </a:cubicBezTo>
                  <a:cubicBezTo>
                    <a:pt x="583" y="22"/>
                    <a:pt x="588" y="43"/>
                    <a:pt x="583" y="63"/>
                  </a:cubicBezTo>
                  <a:cubicBezTo>
                    <a:pt x="579" y="81"/>
                    <a:pt x="567" y="95"/>
                    <a:pt x="550" y="100"/>
                  </a:cubicBezTo>
                  <a:cubicBezTo>
                    <a:pt x="535" y="106"/>
                    <a:pt x="518" y="103"/>
                    <a:pt x="507" y="90"/>
                  </a:cubicBezTo>
                  <a:cubicBezTo>
                    <a:pt x="497" y="80"/>
                    <a:pt x="492" y="67"/>
                    <a:pt x="485" y="55"/>
                  </a:cubicBezTo>
                  <a:cubicBezTo>
                    <a:pt x="480" y="45"/>
                    <a:pt x="473" y="34"/>
                    <a:pt x="462" y="29"/>
                  </a:cubicBezTo>
                  <a:cubicBezTo>
                    <a:pt x="453" y="25"/>
                    <a:pt x="442" y="26"/>
                    <a:pt x="433" y="31"/>
                  </a:cubicBezTo>
                  <a:cubicBezTo>
                    <a:pt x="413" y="42"/>
                    <a:pt x="403" y="66"/>
                    <a:pt x="386" y="81"/>
                  </a:cubicBezTo>
                  <a:cubicBezTo>
                    <a:pt x="377" y="89"/>
                    <a:pt x="366" y="95"/>
                    <a:pt x="353" y="91"/>
                  </a:cubicBezTo>
                  <a:cubicBezTo>
                    <a:pt x="336" y="85"/>
                    <a:pt x="327" y="68"/>
                    <a:pt x="318" y="54"/>
                  </a:cubicBezTo>
                  <a:cubicBezTo>
                    <a:pt x="309" y="42"/>
                    <a:pt x="296" y="28"/>
                    <a:pt x="279" y="26"/>
                  </a:cubicBezTo>
                  <a:cubicBezTo>
                    <a:pt x="264" y="25"/>
                    <a:pt x="254" y="37"/>
                    <a:pt x="249" y="50"/>
                  </a:cubicBezTo>
                  <a:cubicBezTo>
                    <a:pt x="242" y="65"/>
                    <a:pt x="238" y="80"/>
                    <a:pt x="222" y="88"/>
                  </a:cubicBezTo>
                  <a:cubicBezTo>
                    <a:pt x="209" y="95"/>
                    <a:pt x="192" y="95"/>
                    <a:pt x="179" y="87"/>
                  </a:cubicBezTo>
                  <a:cubicBezTo>
                    <a:pt x="165" y="79"/>
                    <a:pt x="159" y="64"/>
                    <a:pt x="152" y="51"/>
                  </a:cubicBezTo>
                  <a:cubicBezTo>
                    <a:pt x="146" y="41"/>
                    <a:pt x="139" y="30"/>
                    <a:pt x="127" y="27"/>
                  </a:cubicBezTo>
                  <a:cubicBezTo>
                    <a:pt x="102" y="21"/>
                    <a:pt x="91" y="50"/>
                    <a:pt x="81" y="67"/>
                  </a:cubicBezTo>
                  <a:cubicBezTo>
                    <a:pt x="75" y="78"/>
                    <a:pt x="67" y="90"/>
                    <a:pt x="53" y="93"/>
                  </a:cubicBezTo>
                  <a:cubicBezTo>
                    <a:pt x="31" y="97"/>
                    <a:pt x="15" y="76"/>
                    <a:pt x="9" y="57"/>
                  </a:cubicBezTo>
                  <a:cubicBezTo>
                    <a:pt x="6" y="48"/>
                    <a:pt x="5" y="37"/>
                    <a:pt x="4" y="27"/>
                  </a:cubicBezTo>
                  <a:cubicBezTo>
                    <a:pt x="4" y="24"/>
                    <a:pt x="0" y="24"/>
                    <a:pt x="0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5" name="ïṧliḑé">
              <a:extLst>
                <a:ext uri="{FF2B5EF4-FFF2-40B4-BE49-F238E27FC236}">
                  <a16:creationId xmlns:a16="http://schemas.microsoft.com/office/drawing/2014/main" id="{CB5CA998-9943-4F52-A46C-7EFA665E1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9863" y="5584825"/>
              <a:ext cx="2928938" cy="439738"/>
            </a:xfrm>
            <a:custGeom>
              <a:avLst/>
              <a:gdLst>
                <a:gd name="T0" fmla="*/ 5 w 888"/>
                <a:gd name="T1" fmla="*/ 84 h 133"/>
                <a:gd name="T2" fmla="*/ 48 w 888"/>
                <a:gd name="T3" fmla="*/ 31 h 133"/>
                <a:gd name="T4" fmla="*/ 84 w 888"/>
                <a:gd name="T5" fmla="*/ 19 h 133"/>
                <a:gd name="T6" fmla="*/ 113 w 888"/>
                <a:gd name="T7" fmla="*/ 34 h 133"/>
                <a:gd name="T8" fmla="*/ 130 w 888"/>
                <a:gd name="T9" fmla="*/ 61 h 133"/>
                <a:gd name="T10" fmla="*/ 147 w 888"/>
                <a:gd name="T11" fmla="*/ 85 h 133"/>
                <a:gd name="T12" fmla="*/ 198 w 888"/>
                <a:gd name="T13" fmla="*/ 109 h 133"/>
                <a:gd name="T14" fmla="*/ 260 w 888"/>
                <a:gd name="T15" fmla="*/ 44 h 133"/>
                <a:gd name="T16" fmla="*/ 286 w 888"/>
                <a:gd name="T17" fmla="*/ 30 h 133"/>
                <a:gd name="T18" fmla="*/ 316 w 888"/>
                <a:gd name="T19" fmla="*/ 41 h 133"/>
                <a:gd name="T20" fmla="*/ 356 w 888"/>
                <a:gd name="T21" fmla="*/ 92 h 133"/>
                <a:gd name="T22" fmla="*/ 397 w 888"/>
                <a:gd name="T23" fmla="*/ 126 h 133"/>
                <a:gd name="T24" fmla="*/ 451 w 888"/>
                <a:gd name="T25" fmla="*/ 117 h 133"/>
                <a:gd name="T26" fmla="*/ 489 w 888"/>
                <a:gd name="T27" fmla="*/ 71 h 133"/>
                <a:gd name="T28" fmla="*/ 532 w 888"/>
                <a:gd name="T29" fmla="*/ 31 h 133"/>
                <a:gd name="T30" fmla="*/ 588 w 888"/>
                <a:gd name="T31" fmla="*/ 63 h 133"/>
                <a:gd name="T32" fmla="*/ 635 w 888"/>
                <a:gd name="T33" fmla="*/ 104 h 133"/>
                <a:gd name="T34" fmla="*/ 682 w 888"/>
                <a:gd name="T35" fmla="*/ 98 h 133"/>
                <a:gd name="T36" fmla="*/ 699 w 888"/>
                <a:gd name="T37" fmla="*/ 57 h 133"/>
                <a:gd name="T38" fmla="*/ 720 w 888"/>
                <a:gd name="T39" fmla="*/ 14 h 133"/>
                <a:gd name="T40" fmla="*/ 780 w 888"/>
                <a:gd name="T41" fmla="*/ 32 h 133"/>
                <a:gd name="T42" fmla="*/ 827 w 888"/>
                <a:gd name="T43" fmla="*/ 65 h 133"/>
                <a:gd name="T44" fmla="*/ 874 w 888"/>
                <a:gd name="T45" fmla="*/ 33 h 133"/>
                <a:gd name="T46" fmla="*/ 887 w 888"/>
                <a:gd name="T47" fmla="*/ 4 h 133"/>
                <a:gd name="T48" fmla="*/ 883 w 888"/>
                <a:gd name="T49" fmla="*/ 3 h 133"/>
                <a:gd name="T50" fmla="*/ 841 w 888"/>
                <a:gd name="T51" fmla="*/ 58 h 133"/>
                <a:gd name="T52" fmla="*/ 807 w 888"/>
                <a:gd name="T53" fmla="*/ 54 h 133"/>
                <a:gd name="T54" fmla="*/ 784 w 888"/>
                <a:gd name="T55" fmla="*/ 30 h 133"/>
                <a:gd name="T56" fmla="*/ 732 w 888"/>
                <a:gd name="T57" fmla="*/ 5 h 133"/>
                <a:gd name="T58" fmla="*/ 701 w 888"/>
                <a:gd name="T59" fmla="*/ 33 h 133"/>
                <a:gd name="T60" fmla="*/ 689 w 888"/>
                <a:gd name="T61" fmla="*/ 79 h 133"/>
                <a:gd name="T62" fmla="*/ 644 w 888"/>
                <a:gd name="T63" fmla="*/ 103 h 133"/>
                <a:gd name="T64" fmla="*/ 593 w 888"/>
                <a:gd name="T65" fmla="*/ 62 h 133"/>
                <a:gd name="T66" fmla="*/ 545 w 888"/>
                <a:gd name="T67" fmla="*/ 28 h 133"/>
                <a:gd name="T68" fmla="*/ 467 w 888"/>
                <a:gd name="T69" fmla="*/ 97 h 133"/>
                <a:gd name="T70" fmla="*/ 409 w 888"/>
                <a:gd name="T71" fmla="*/ 125 h 133"/>
                <a:gd name="T72" fmla="*/ 360 w 888"/>
                <a:gd name="T73" fmla="*/ 90 h 133"/>
                <a:gd name="T74" fmla="*/ 273 w 888"/>
                <a:gd name="T75" fmla="*/ 30 h 133"/>
                <a:gd name="T76" fmla="*/ 241 w 888"/>
                <a:gd name="T77" fmla="*/ 63 h 133"/>
                <a:gd name="T78" fmla="*/ 211 w 888"/>
                <a:gd name="T79" fmla="*/ 101 h 133"/>
                <a:gd name="T80" fmla="*/ 152 w 888"/>
                <a:gd name="T81" fmla="*/ 85 h 133"/>
                <a:gd name="T82" fmla="*/ 134 w 888"/>
                <a:gd name="T83" fmla="*/ 60 h 133"/>
                <a:gd name="T84" fmla="*/ 120 w 888"/>
                <a:gd name="T85" fmla="*/ 36 h 133"/>
                <a:gd name="T86" fmla="*/ 67 w 888"/>
                <a:gd name="T87" fmla="*/ 16 h 133"/>
                <a:gd name="T88" fmla="*/ 17 w 888"/>
                <a:gd name="T89" fmla="*/ 55 h 133"/>
                <a:gd name="T90" fmla="*/ 1 w 888"/>
                <a:gd name="T91" fmla="*/ 82 h 133"/>
                <a:gd name="T92" fmla="*/ 5 w 888"/>
                <a:gd name="T93" fmla="*/ 8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8" h="133">
                  <a:moveTo>
                    <a:pt x="5" y="84"/>
                  </a:moveTo>
                  <a:cubicBezTo>
                    <a:pt x="14" y="63"/>
                    <a:pt x="29" y="44"/>
                    <a:pt x="48" y="31"/>
                  </a:cubicBezTo>
                  <a:cubicBezTo>
                    <a:pt x="59" y="23"/>
                    <a:pt x="71" y="16"/>
                    <a:pt x="84" y="19"/>
                  </a:cubicBezTo>
                  <a:cubicBezTo>
                    <a:pt x="95" y="22"/>
                    <a:pt x="105" y="27"/>
                    <a:pt x="113" y="34"/>
                  </a:cubicBezTo>
                  <a:cubicBezTo>
                    <a:pt x="121" y="42"/>
                    <a:pt x="125" y="52"/>
                    <a:pt x="130" y="61"/>
                  </a:cubicBezTo>
                  <a:cubicBezTo>
                    <a:pt x="135" y="69"/>
                    <a:pt x="140" y="77"/>
                    <a:pt x="147" y="85"/>
                  </a:cubicBezTo>
                  <a:cubicBezTo>
                    <a:pt x="159" y="99"/>
                    <a:pt x="178" y="111"/>
                    <a:pt x="198" y="109"/>
                  </a:cubicBezTo>
                  <a:cubicBezTo>
                    <a:pt x="231" y="106"/>
                    <a:pt x="241" y="64"/>
                    <a:pt x="260" y="44"/>
                  </a:cubicBezTo>
                  <a:cubicBezTo>
                    <a:pt x="267" y="37"/>
                    <a:pt x="276" y="31"/>
                    <a:pt x="286" y="30"/>
                  </a:cubicBezTo>
                  <a:cubicBezTo>
                    <a:pt x="297" y="29"/>
                    <a:pt x="308" y="34"/>
                    <a:pt x="316" y="41"/>
                  </a:cubicBezTo>
                  <a:cubicBezTo>
                    <a:pt x="334" y="54"/>
                    <a:pt x="344" y="74"/>
                    <a:pt x="356" y="92"/>
                  </a:cubicBezTo>
                  <a:cubicBezTo>
                    <a:pt x="367" y="106"/>
                    <a:pt x="379" y="120"/>
                    <a:pt x="397" y="126"/>
                  </a:cubicBezTo>
                  <a:cubicBezTo>
                    <a:pt x="415" y="133"/>
                    <a:pt x="435" y="127"/>
                    <a:pt x="451" y="117"/>
                  </a:cubicBezTo>
                  <a:cubicBezTo>
                    <a:pt x="468" y="105"/>
                    <a:pt x="479" y="88"/>
                    <a:pt x="489" y="71"/>
                  </a:cubicBezTo>
                  <a:cubicBezTo>
                    <a:pt x="499" y="53"/>
                    <a:pt x="510" y="33"/>
                    <a:pt x="532" y="31"/>
                  </a:cubicBezTo>
                  <a:cubicBezTo>
                    <a:pt x="555" y="29"/>
                    <a:pt x="574" y="48"/>
                    <a:pt x="588" y="63"/>
                  </a:cubicBezTo>
                  <a:cubicBezTo>
                    <a:pt x="602" y="78"/>
                    <a:pt x="615" y="95"/>
                    <a:pt x="635" y="104"/>
                  </a:cubicBezTo>
                  <a:cubicBezTo>
                    <a:pt x="651" y="111"/>
                    <a:pt x="669" y="111"/>
                    <a:pt x="682" y="98"/>
                  </a:cubicBezTo>
                  <a:cubicBezTo>
                    <a:pt x="693" y="87"/>
                    <a:pt x="696" y="71"/>
                    <a:pt x="699" y="57"/>
                  </a:cubicBezTo>
                  <a:cubicBezTo>
                    <a:pt x="703" y="42"/>
                    <a:pt x="706" y="23"/>
                    <a:pt x="720" y="14"/>
                  </a:cubicBezTo>
                  <a:cubicBezTo>
                    <a:pt x="740" y="0"/>
                    <a:pt x="764" y="17"/>
                    <a:pt x="780" y="32"/>
                  </a:cubicBezTo>
                  <a:cubicBezTo>
                    <a:pt x="794" y="45"/>
                    <a:pt x="805" y="65"/>
                    <a:pt x="827" y="65"/>
                  </a:cubicBezTo>
                  <a:cubicBezTo>
                    <a:pt x="848" y="64"/>
                    <a:pt x="864" y="50"/>
                    <a:pt x="874" y="33"/>
                  </a:cubicBezTo>
                  <a:cubicBezTo>
                    <a:pt x="879" y="24"/>
                    <a:pt x="883" y="14"/>
                    <a:pt x="887" y="4"/>
                  </a:cubicBezTo>
                  <a:cubicBezTo>
                    <a:pt x="888" y="2"/>
                    <a:pt x="884" y="0"/>
                    <a:pt x="883" y="3"/>
                  </a:cubicBezTo>
                  <a:cubicBezTo>
                    <a:pt x="874" y="24"/>
                    <a:pt x="864" y="49"/>
                    <a:pt x="841" y="58"/>
                  </a:cubicBezTo>
                  <a:cubicBezTo>
                    <a:pt x="829" y="62"/>
                    <a:pt x="817" y="61"/>
                    <a:pt x="807" y="54"/>
                  </a:cubicBezTo>
                  <a:cubicBezTo>
                    <a:pt x="798" y="47"/>
                    <a:pt x="792" y="38"/>
                    <a:pt x="784" y="30"/>
                  </a:cubicBezTo>
                  <a:cubicBezTo>
                    <a:pt x="771" y="17"/>
                    <a:pt x="752" y="3"/>
                    <a:pt x="732" y="5"/>
                  </a:cubicBezTo>
                  <a:cubicBezTo>
                    <a:pt x="717" y="7"/>
                    <a:pt x="707" y="19"/>
                    <a:pt x="701" y="33"/>
                  </a:cubicBezTo>
                  <a:cubicBezTo>
                    <a:pt x="696" y="48"/>
                    <a:pt x="695" y="64"/>
                    <a:pt x="689" y="79"/>
                  </a:cubicBezTo>
                  <a:cubicBezTo>
                    <a:pt x="682" y="98"/>
                    <a:pt x="665" y="109"/>
                    <a:pt x="644" y="103"/>
                  </a:cubicBezTo>
                  <a:cubicBezTo>
                    <a:pt x="622" y="96"/>
                    <a:pt x="607" y="78"/>
                    <a:pt x="593" y="62"/>
                  </a:cubicBezTo>
                  <a:cubicBezTo>
                    <a:pt x="580" y="48"/>
                    <a:pt x="564" y="32"/>
                    <a:pt x="545" y="28"/>
                  </a:cubicBezTo>
                  <a:cubicBezTo>
                    <a:pt x="501" y="18"/>
                    <a:pt x="489" y="72"/>
                    <a:pt x="467" y="97"/>
                  </a:cubicBezTo>
                  <a:cubicBezTo>
                    <a:pt x="453" y="114"/>
                    <a:pt x="432" y="127"/>
                    <a:pt x="409" y="125"/>
                  </a:cubicBezTo>
                  <a:cubicBezTo>
                    <a:pt x="387" y="123"/>
                    <a:pt x="372" y="106"/>
                    <a:pt x="360" y="90"/>
                  </a:cubicBezTo>
                  <a:cubicBezTo>
                    <a:pt x="341" y="63"/>
                    <a:pt x="314" y="11"/>
                    <a:pt x="273" y="30"/>
                  </a:cubicBezTo>
                  <a:cubicBezTo>
                    <a:pt x="259" y="36"/>
                    <a:pt x="249" y="50"/>
                    <a:pt x="241" y="63"/>
                  </a:cubicBezTo>
                  <a:cubicBezTo>
                    <a:pt x="233" y="77"/>
                    <a:pt x="226" y="93"/>
                    <a:pt x="211" y="101"/>
                  </a:cubicBezTo>
                  <a:cubicBezTo>
                    <a:pt x="191" y="112"/>
                    <a:pt x="167" y="100"/>
                    <a:pt x="152" y="85"/>
                  </a:cubicBezTo>
                  <a:cubicBezTo>
                    <a:pt x="145" y="77"/>
                    <a:pt x="139" y="69"/>
                    <a:pt x="134" y="60"/>
                  </a:cubicBezTo>
                  <a:cubicBezTo>
                    <a:pt x="129" y="52"/>
                    <a:pt x="125" y="43"/>
                    <a:pt x="120" y="36"/>
                  </a:cubicBezTo>
                  <a:cubicBezTo>
                    <a:pt x="109" y="22"/>
                    <a:pt x="85" y="11"/>
                    <a:pt x="67" y="16"/>
                  </a:cubicBezTo>
                  <a:cubicBezTo>
                    <a:pt x="47" y="22"/>
                    <a:pt x="30" y="39"/>
                    <a:pt x="17" y="55"/>
                  </a:cubicBezTo>
                  <a:cubicBezTo>
                    <a:pt x="11" y="63"/>
                    <a:pt x="5" y="72"/>
                    <a:pt x="1" y="82"/>
                  </a:cubicBezTo>
                  <a:cubicBezTo>
                    <a:pt x="0" y="84"/>
                    <a:pt x="4" y="86"/>
                    <a:pt x="5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 userDrawn="1">
            <p:ph type="ctrTitle" hasCustomPrompt="1"/>
          </p:nvPr>
        </p:nvSpPr>
        <p:spPr>
          <a:xfrm>
            <a:off x="1178376" y="2312987"/>
            <a:ext cx="5638800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78376" y="4619223"/>
            <a:ext cx="56388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8378" y="4322952"/>
            <a:ext cx="56388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79" name="íṣlîdê">
            <a:extLst>
              <a:ext uri="{FF2B5EF4-FFF2-40B4-BE49-F238E27FC236}">
                <a16:creationId xmlns:a16="http://schemas.microsoft.com/office/drawing/2014/main" id="{C27AC5C9-8DF7-459C-BEC3-D93E727269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t="-43287" b="-432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0" name="组合 979">
            <a:extLst>
              <a:ext uri="{FF2B5EF4-FFF2-40B4-BE49-F238E27FC236}">
                <a16:creationId xmlns:a16="http://schemas.microsoft.com/office/drawing/2014/main" id="{74E7EFAC-1FFE-4414-969E-D7F52B9360C1}"/>
              </a:ext>
            </a:extLst>
          </p:cNvPr>
          <p:cNvGrpSpPr/>
          <p:nvPr userDrawn="1"/>
        </p:nvGrpSpPr>
        <p:grpSpPr>
          <a:xfrm>
            <a:off x="5684838" y="681037"/>
            <a:ext cx="6091237" cy="5495925"/>
            <a:chOff x="6230938" y="946150"/>
            <a:chExt cx="6091237" cy="5495925"/>
          </a:xfrm>
        </p:grpSpPr>
        <p:sp>
          <p:nvSpPr>
            <p:cNvPr id="983" name="iSľîḑè">
              <a:extLst>
                <a:ext uri="{FF2B5EF4-FFF2-40B4-BE49-F238E27FC236}">
                  <a16:creationId xmlns:a16="http://schemas.microsoft.com/office/drawing/2014/main" id="{061B87B3-598E-48DF-9217-C04D51E70B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12413" y="2630488"/>
              <a:ext cx="280988" cy="407988"/>
            </a:xfrm>
            <a:custGeom>
              <a:avLst/>
              <a:gdLst>
                <a:gd name="T0" fmla="*/ 31 w 85"/>
                <a:gd name="T1" fmla="*/ 69 h 124"/>
                <a:gd name="T2" fmla="*/ 42 w 85"/>
                <a:gd name="T3" fmla="*/ 124 h 124"/>
                <a:gd name="T4" fmla="*/ 51 w 85"/>
                <a:gd name="T5" fmla="*/ 71 h 124"/>
                <a:gd name="T6" fmla="*/ 85 w 85"/>
                <a:gd name="T7" fmla="*/ 63 h 124"/>
                <a:gd name="T8" fmla="*/ 52 w 85"/>
                <a:gd name="T9" fmla="*/ 52 h 124"/>
                <a:gd name="T10" fmla="*/ 42 w 85"/>
                <a:gd name="T11" fmla="*/ 0 h 124"/>
                <a:gd name="T12" fmla="*/ 33 w 85"/>
                <a:gd name="T13" fmla="*/ 51 h 124"/>
                <a:gd name="T14" fmla="*/ 1 w 85"/>
                <a:gd name="T15" fmla="*/ 60 h 124"/>
                <a:gd name="T16" fmla="*/ 31 w 85"/>
                <a:gd name="T17" fmla="*/ 6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124">
                  <a:moveTo>
                    <a:pt x="31" y="69"/>
                  </a:moveTo>
                  <a:cubicBezTo>
                    <a:pt x="31" y="69"/>
                    <a:pt x="37" y="124"/>
                    <a:pt x="42" y="124"/>
                  </a:cubicBezTo>
                  <a:cubicBezTo>
                    <a:pt x="46" y="124"/>
                    <a:pt x="51" y="71"/>
                    <a:pt x="51" y="71"/>
                  </a:cubicBezTo>
                  <a:cubicBezTo>
                    <a:pt x="51" y="71"/>
                    <a:pt x="85" y="66"/>
                    <a:pt x="85" y="63"/>
                  </a:cubicBezTo>
                  <a:cubicBezTo>
                    <a:pt x="85" y="60"/>
                    <a:pt x="52" y="52"/>
                    <a:pt x="52" y="52"/>
                  </a:cubicBezTo>
                  <a:cubicBezTo>
                    <a:pt x="52" y="52"/>
                    <a:pt x="46" y="0"/>
                    <a:pt x="42" y="0"/>
                  </a:cubicBezTo>
                  <a:cubicBezTo>
                    <a:pt x="39" y="0"/>
                    <a:pt x="33" y="51"/>
                    <a:pt x="33" y="51"/>
                  </a:cubicBezTo>
                  <a:cubicBezTo>
                    <a:pt x="33" y="51"/>
                    <a:pt x="1" y="57"/>
                    <a:pt x="1" y="60"/>
                  </a:cubicBezTo>
                  <a:cubicBezTo>
                    <a:pt x="0" y="63"/>
                    <a:pt x="31" y="69"/>
                    <a:pt x="31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" name="ïšḻîḍê">
              <a:extLst>
                <a:ext uri="{FF2B5EF4-FFF2-40B4-BE49-F238E27FC236}">
                  <a16:creationId xmlns:a16="http://schemas.microsoft.com/office/drawing/2014/main" id="{9B2B3B5A-04BB-4058-8124-12D5D7AD82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3975" y="3032125"/>
              <a:ext cx="152400" cy="223838"/>
            </a:xfrm>
            <a:custGeom>
              <a:avLst/>
              <a:gdLst>
                <a:gd name="T0" fmla="*/ 17 w 46"/>
                <a:gd name="T1" fmla="*/ 37 h 68"/>
                <a:gd name="T2" fmla="*/ 22 w 46"/>
                <a:gd name="T3" fmla="*/ 67 h 68"/>
                <a:gd name="T4" fmla="*/ 27 w 46"/>
                <a:gd name="T5" fmla="*/ 38 h 68"/>
                <a:gd name="T6" fmla="*/ 46 w 46"/>
                <a:gd name="T7" fmla="*/ 34 h 68"/>
                <a:gd name="T8" fmla="*/ 28 w 46"/>
                <a:gd name="T9" fmla="*/ 28 h 68"/>
                <a:gd name="T10" fmla="*/ 23 w 46"/>
                <a:gd name="T11" fmla="*/ 0 h 68"/>
                <a:gd name="T12" fmla="*/ 18 w 46"/>
                <a:gd name="T13" fmla="*/ 28 h 68"/>
                <a:gd name="T14" fmla="*/ 0 w 46"/>
                <a:gd name="T15" fmla="*/ 33 h 68"/>
                <a:gd name="T16" fmla="*/ 17 w 46"/>
                <a:gd name="T17" fmla="*/ 3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68">
                  <a:moveTo>
                    <a:pt x="17" y="37"/>
                  </a:moveTo>
                  <a:cubicBezTo>
                    <a:pt x="17" y="37"/>
                    <a:pt x="20" y="67"/>
                    <a:pt x="22" y="67"/>
                  </a:cubicBezTo>
                  <a:cubicBezTo>
                    <a:pt x="25" y="68"/>
                    <a:pt x="27" y="38"/>
                    <a:pt x="27" y="38"/>
                  </a:cubicBezTo>
                  <a:cubicBezTo>
                    <a:pt x="27" y="38"/>
                    <a:pt x="46" y="36"/>
                    <a:pt x="46" y="34"/>
                  </a:cubicBezTo>
                  <a:cubicBezTo>
                    <a:pt x="46" y="33"/>
                    <a:pt x="28" y="28"/>
                    <a:pt x="28" y="28"/>
                  </a:cubicBezTo>
                  <a:cubicBezTo>
                    <a:pt x="28" y="28"/>
                    <a:pt x="25" y="0"/>
                    <a:pt x="23" y="0"/>
                  </a:cubicBezTo>
                  <a:cubicBezTo>
                    <a:pt x="21" y="0"/>
                    <a:pt x="18" y="28"/>
                    <a:pt x="18" y="28"/>
                  </a:cubicBezTo>
                  <a:cubicBezTo>
                    <a:pt x="18" y="28"/>
                    <a:pt x="0" y="31"/>
                    <a:pt x="0" y="33"/>
                  </a:cubicBezTo>
                  <a:cubicBezTo>
                    <a:pt x="0" y="34"/>
                    <a:pt x="17" y="37"/>
                    <a:pt x="17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" name="íśḻidé">
              <a:extLst>
                <a:ext uri="{FF2B5EF4-FFF2-40B4-BE49-F238E27FC236}">
                  <a16:creationId xmlns:a16="http://schemas.microsoft.com/office/drawing/2014/main" id="{B5330954-098A-45CC-A594-743B7CBA2E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1588" y="2774950"/>
              <a:ext cx="109538" cy="6350"/>
            </a:xfrm>
            <a:custGeom>
              <a:avLst/>
              <a:gdLst>
                <a:gd name="T0" fmla="*/ 1 w 33"/>
                <a:gd name="T1" fmla="*/ 2 h 2"/>
                <a:gd name="T2" fmla="*/ 32 w 33"/>
                <a:gd name="T3" fmla="*/ 2 h 2"/>
                <a:gd name="T4" fmla="*/ 32 w 33"/>
                <a:gd name="T5" fmla="*/ 0 h 2"/>
                <a:gd name="T6" fmla="*/ 1 w 33"/>
                <a:gd name="T7" fmla="*/ 0 h 2"/>
                <a:gd name="T8" fmla="*/ 1 w 3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">
                  <a:moveTo>
                    <a:pt x="1" y="2"/>
                  </a:moveTo>
                  <a:cubicBezTo>
                    <a:pt x="11" y="2"/>
                    <a:pt x="21" y="2"/>
                    <a:pt x="32" y="2"/>
                  </a:cubicBezTo>
                  <a:cubicBezTo>
                    <a:pt x="33" y="2"/>
                    <a:pt x="33" y="0"/>
                    <a:pt x="32" y="0"/>
                  </a:cubicBezTo>
                  <a:cubicBezTo>
                    <a:pt x="21" y="0"/>
                    <a:pt x="11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" name="ísḻiďe">
              <a:extLst>
                <a:ext uri="{FF2B5EF4-FFF2-40B4-BE49-F238E27FC236}">
                  <a16:creationId xmlns:a16="http://schemas.microsoft.com/office/drawing/2014/main" id="{1FE8E965-1EF6-4EA4-B821-8380B60CCD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10800" y="2713038"/>
              <a:ext cx="7938" cy="153988"/>
            </a:xfrm>
            <a:custGeom>
              <a:avLst/>
              <a:gdLst>
                <a:gd name="T0" fmla="*/ 0 w 2"/>
                <a:gd name="T1" fmla="*/ 2 h 47"/>
                <a:gd name="T2" fmla="*/ 0 w 2"/>
                <a:gd name="T3" fmla="*/ 46 h 47"/>
                <a:gd name="T4" fmla="*/ 2 w 2"/>
                <a:gd name="T5" fmla="*/ 46 h 47"/>
                <a:gd name="T6" fmla="*/ 2 w 2"/>
                <a:gd name="T7" fmla="*/ 2 h 47"/>
                <a:gd name="T8" fmla="*/ 0 w 2"/>
                <a:gd name="T9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7">
                  <a:moveTo>
                    <a:pt x="0" y="2"/>
                  </a:moveTo>
                  <a:cubicBezTo>
                    <a:pt x="0" y="16"/>
                    <a:pt x="0" y="31"/>
                    <a:pt x="0" y="46"/>
                  </a:cubicBezTo>
                  <a:cubicBezTo>
                    <a:pt x="0" y="47"/>
                    <a:pt x="2" y="47"/>
                    <a:pt x="2" y="46"/>
                  </a:cubicBezTo>
                  <a:cubicBezTo>
                    <a:pt x="2" y="31"/>
                    <a:pt x="2" y="16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" name="ïŝ1ïḋé">
              <a:extLst>
                <a:ext uri="{FF2B5EF4-FFF2-40B4-BE49-F238E27FC236}">
                  <a16:creationId xmlns:a16="http://schemas.microsoft.com/office/drawing/2014/main" id="{B72CFE98-4E1C-4C47-A87E-1B10A0131C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0025" y="4943475"/>
              <a:ext cx="112713" cy="6350"/>
            </a:xfrm>
            <a:custGeom>
              <a:avLst/>
              <a:gdLst>
                <a:gd name="T0" fmla="*/ 2 w 34"/>
                <a:gd name="T1" fmla="*/ 2 h 2"/>
                <a:gd name="T2" fmla="*/ 33 w 34"/>
                <a:gd name="T3" fmla="*/ 2 h 2"/>
                <a:gd name="T4" fmla="*/ 33 w 34"/>
                <a:gd name="T5" fmla="*/ 0 h 2"/>
                <a:gd name="T6" fmla="*/ 2 w 34"/>
                <a:gd name="T7" fmla="*/ 0 h 2"/>
                <a:gd name="T8" fmla="*/ 2 w 3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">
                  <a:moveTo>
                    <a:pt x="2" y="2"/>
                  </a:moveTo>
                  <a:cubicBezTo>
                    <a:pt x="12" y="2"/>
                    <a:pt x="22" y="2"/>
                    <a:pt x="33" y="2"/>
                  </a:cubicBezTo>
                  <a:cubicBezTo>
                    <a:pt x="34" y="2"/>
                    <a:pt x="34" y="0"/>
                    <a:pt x="33" y="0"/>
                  </a:cubicBezTo>
                  <a:cubicBezTo>
                    <a:pt x="22" y="0"/>
                    <a:pt x="12" y="0"/>
                    <a:pt x="2" y="0"/>
                  </a:cubicBezTo>
                  <a:cubicBezTo>
                    <a:pt x="0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" name="îṧľíḋê">
              <a:extLst>
                <a:ext uri="{FF2B5EF4-FFF2-40B4-BE49-F238E27FC236}">
                  <a16:creationId xmlns:a16="http://schemas.microsoft.com/office/drawing/2014/main" id="{6381F629-F036-4CFF-A09D-9E1D01806A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2413" y="4879975"/>
              <a:ext cx="6350" cy="152400"/>
            </a:xfrm>
            <a:custGeom>
              <a:avLst/>
              <a:gdLst>
                <a:gd name="T0" fmla="*/ 0 w 2"/>
                <a:gd name="T1" fmla="*/ 1 h 46"/>
                <a:gd name="T2" fmla="*/ 0 w 2"/>
                <a:gd name="T3" fmla="*/ 45 h 46"/>
                <a:gd name="T4" fmla="*/ 2 w 2"/>
                <a:gd name="T5" fmla="*/ 45 h 46"/>
                <a:gd name="T6" fmla="*/ 2 w 2"/>
                <a:gd name="T7" fmla="*/ 1 h 46"/>
                <a:gd name="T8" fmla="*/ 0 w 2"/>
                <a:gd name="T9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6">
                  <a:moveTo>
                    <a:pt x="0" y="1"/>
                  </a:moveTo>
                  <a:cubicBezTo>
                    <a:pt x="0" y="16"/>
                    <a:pt x="0" y="30"/>
                    <a:pt x="0" y="45"/>
                  </a:cubicBezTo>
                  <a:cubicBezTo>
                    <a:pt x="0" y="46"/>
                    <a:pt x="2" y="46"/>
                    <a:pt x="2" y="45"/>
                  </a:cubicBezTo>
                  <a:cubicBezTo>
                    <a:pt x="2" y="30"/>
                    <a:pt x="2" y="16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" name="ïsļíḓe">
              <a:extLst>
                <a:ext uri="{FF2B5EF4-FFF2-40B4-BE49-F238E27FC236}">
                  <a16:creationId xmlns:a16="http://schemas.microsoft.com/office/drawing/2014/main" id="{70B5425E-F386-4556-B233-6B1FFC9810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6775" y="2495550"/>
              <a:ext cx="111125" cy="6350"/>
            </a:xfrm>
            <a:custGeom>
              <a:avLst/>
              <a:gdLst>
                <a:gd name="T0" fmla="*/ 2 w 34"/>
                <a:gd name="T1" fmla="*/ 2 h 2"/>
                <a:gd name="T2" fmla="*/ 33 w 34"/>
                <a:gd name="T3" fmla="*/ 2 h 2"/>
                <a:gd name="T4" fmla="*/ 33 w 34"/>
                <a:gd name="T5" fmla="*/ 0 h 2"/>
                <a:gd name="T6" fmla="*/ 2 w 34"/>
                <a:gd name="T7" fmla="*/ 0 h 2"/>
                <a:gd name="T8" fmla="*/ 2 w 34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">
                  <a:moveTo>
                    <a:pt x="2" y="2"/>
                  </a:moveTo>
                  <a:cubicBezTo>
                    <a:pt x="12" y="2"/>
                    <a:pt x="22" y="2"/>
                    <a:pt x="33" y="2"/>
                  </a:cubicBezTo>
                  <a:cubicBezTo>
                    <a:pt x="34" y="2"/>
                    <a:pt x="34" y="0"/>
                    <a:pt x="33" y="0"/>
                  </a:cubicBezTo>
                  <a:cubicBezTo>
                    <a:pt x="22" y="0"/>
                    <a:pt x="12" y="0"/>
                    <a:pt x="2" y="0"/>
                  </a:cubicBezTo>
                  <a:cubicBezTo>
                    <a:pt x="0" y="0"/>
                    <a:pt x="0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" name="îşḻîḑé">
              <a:extLst>
                <a:ext uri="{FF2B5EF4-FFF2-40B4-BE49-F238E27FC236}">
                  <a16:creationId xmlns:a16="http://schemas.microsoft.com/office/drawing/2014/main" id="{55E2F6D6-8930-4D6C-988A-1B5BEE4333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39163" y="2432050"/>
              <a:ext cx="6350" cy="155575"/>
            </a:xfrm>
            <a:custGeom>
              <a:avLst/>
              <a:gdLst>
                <a:gd name="T0" fmla="*/ 0 w 2"/>
                <a:gd name="T1" fmla="*/ 1 h 47"/>
                <a:gd name="T2" fmla="*/ 0 w 2"/>
                <a:gd name="T3" fmla="*/ 45 h 47"/>
                <a:gd name="T4" fmla="*/ 2 w 2"/>
                <a:gd name="T5" fmla="*/ 45 h 47"/>
                <a:gd name="T6" fmla="*/ 2 w 2"/>
                <a:gd name="T7" fmla="*/ 1 h 47"/>
                <a:gd name="T8" fmla="*/ 0 w 2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7">
                  <a:moveTo>
                    <a:pt x="0" y="1"/>
                  </a:moveTo>
                  <a:cubicBezTo>
                    <a:pt x="0" y="16"/>
                    <a:pt x="0" y="31"/>
                    <a:pt x="0" y="45"/>
                  </a:cubicBezTo>
                  <a:cubicBezTo>
                    <a:pt x="0" y="47"/>
                    <a:pt x="2" y="47"/>
                    <a:pt x="2" y="45"/>
                  </a:cubicBezTo>
                  <a:cubicBezTo>
                    <a:pt x="2" y="31"/>
                    <a:pt x="2" y="16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" name="îsļídê">
              <a:extLst>
                <a:ext uri="{FF2B5EF4-FFF2-40B4-BE49-F238E27FC236}">
                  <a16:creationId xmlns:a16="http://schemas.microsoft.com/office/drawing/2014/main" id="{5A6F8BB3-7FFA-49D1-B876-9CE777266E9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14225" y="4389438"/>
              <a:ext cx="107950" cy="6350"/>
            </a:xfrm>
            <a:custGeom>
              <a:avLst/>
              <a:gdLst>
                <a:gd name="T0" fmla="*/ 1 w 33"/>
                <a:gd name="T1" fmla="*/ 2 h 2"/>
                <a:gd name="T2" fmla="*/ 32 w 33"/>
                <a:gd name="T3" fmla="*/ 2 h 2"/>
                <a:gd name="T4" fmla="*/ 32 w 33"/>
                <a:gd name="T5" fmla="*/ 0 h 2"/>
                <a:gd name="T6" fmla="*/ 1 w 33"/>
                <a:gd name="T7" fmla="*/ 0 h 2"/>
                <a:gd name="T8" fmla="*/ 1 w 33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">
                  <a:moveTo>
                    <a:pt x="1" y="2"/>
                  </a:moveTo>
                  <a:cubicBezTo>
                    <a:pt x="11" y="2"/>
                    <a:pt x="22" y="2"/>
                    <a:pt x="32" y="2"/>
                  </a:cubicBezTo>
                  <a:cubicBezTo>
                    <a:pt x="33" y="2"/>
                    <a:pt x="33" y="0"/>
                    <a:pt x="32" y="0"/>
                  </a:cubicBezTo>
                  <a:cubicBezTo>
                    <a:pt x="22" y="0"/>
                    <a:pt x="11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" name="ïS1íḓê">
              <a:extLst>
                <a:ext uri="{FF2B5EF4-FFF2-40B4-BE49-F238E27FC236}">
                  <a16:creationId xmlns:a16="http://schemas.microsoft.com/office/drawing/2014/main" id="{0DC5739C-18C7-41C3-8FBD-5DA55B3EAB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266613" y="4327525"/>
              <a:ext cx="6350" cy="153988"/>
            </a:xfrm>
            <a:custGeom>
              <a:avLst/>
              <a:gdLst>
                <a:gd name="T0" fmla="*/ 0 w 2"/>
                <a:gd name="T1" fmla="*/ 1 h 47"/>
                <a:gd name="T2" fmla="*/ 0 w 2"/>
                <a:gd name="T3" fmla="*/ 45 h 47"/>
                <a:gd name="T4" fmla="*/ 2 w 2"/>
                <a:gd name="T5" fmla="*/ 45 h 47"/>
                <a:gd name="T6" fmla="*/ 2 w 2"/>
                <a:gd name="T7" fmla="*/ 1 h 47"/>
                <a:gd name="T8" fmla="*/ 0 w 2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7">
                  <a:moveTo>
                    <a:pt x="0" y="1"/>
                  </a:moveTo>
                  <a:cubicBezTo>
                    <a:pt x="0" y="16"/>
                    <a:pt x="0" y="31"/>
                    <a:pt x="0" y="45"/>
                  </a:cubicBezTo>
                  <a:cubicBezTo>
                    <a:pt x="0" y="47"/>
                    <a:pt x="2" y="47"/>
                    <a:pt x="2" y="45"/>
                  </a:cubicBezTo>
                  <a:cubicBezTo>
                    <a:pt x="2" y="31"/>
                    <a:pt x="2" y="16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" name="íSļídé">
              <a:extLst>
                <a:ext uri="{FF2B5EF4-FFF2-40B4-BE49-F238E27FC236}">
                  <a16:creationId xmlns:a16="http://schemas.microsoft.com/office/drawing/2014/main" id="{2B8AAA06-4ABA-4DE7-A10E-6C2DF4807B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75913" y="4122738"/>
              <a:ext cx="801688" cy="1182688"/>
            </a:xfrm>
            <a:custGeom>
              <a:avLst/>
              <a:gdLst>
                <a:gd name="T0" fmla="*/ 0 w 243"/>
                <a:gd name="T1" fmla="*/ 305 h 359"/>
                <a:gd name="T2" fmla="*/ 102 w 243"/>
                <a:gd name="T3" fmla="*/ 95 h 359"/>
                <a:gd name="T4" fmla="*/ 225 w 243"/>
                <a:gd name="T5" fmla="*/ 116 h 359"/>
                <a:gd name="T6" fmla="*/ 126 w 243"/>
                <a:gd name="T7" fmla="*/ 310 h 359"/>
                <a:gd name="T8" fmla="*/ 0 w 243"/>
                <a:gd name="T9" fmla="*/ 305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359">
                  <a:moveTo>
                    <a:pt x="0" y="305"/>
                  </a:moveTo>
                  <a:cubicBezTo>
                    <a:pt x="0" y="305"/>
                    <a:pt x="61" y="190"/>
                    <a:pt x="102" y="95"/>
                  </a:cubicBezTo>
                  <a:cubicBezTo>
                    <a:pt x="143" y="0"/>
                    <a:pt x="243" y="49"/>
                    <a:pt x="225" y="116"/>
                  </a:cubicBezTo>
                  <a:cubicBezTo>
                    <a:pt x="206" y="182"/>
                    <a:pt x="163" y="262"/>
                    <a:pt x="126" y="310"/>
                  </a:cubicBezTo>
                  <a:cubicBezTo>
                    <a:pt x="90" y="359"/>
                    <a:pt x="0" y="305"/>
                    <a:pt x="0" y="305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" name="íSḻiḋê">
              <a:extLst>
                <a:ext uri="{FF2B5EF4-FFF2-40B4-BE49-F238E27FC236}">
                  <a16:creationId xmlns:a16="http://schemas.microsoft.com/office/drawing/2014/main" id="{AF3A543B-A7A7-47B8-B350-86139FE5F4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15600" y="4441825"/>
              <a:ext cx="563563" cy="623888"/>
            </a:xfrm>
            <a:custGeom>
              <a:avLst/>
              <a:gdLst>
                <a:gd name="T0" fmla="*/ 127 w 171"/>
                <a:gd name="T1" fmla="*/ 0 h 189"/>
                <a:gd name="T2" fmla="*/ 87 w 171"/>
                <a:gd name="T3" fmla="*/ 9 h 189"/>
                <a:gd name="T4" fmla="*/ 0 w 171"/>
                <a:gd name="T5" fmla="*/ 189 h 189"/>
                <a:gd name="T6" fmla="*/ 25 w 171"/>
                <a:gd name="T7" fmla="*/ 178 h 189"/>
                <a:gd name="T8" fmla="*/ 148 w 171"/>
                <a:gd name="T9" fmla="*/ 158 h 189"/>
                <a:gd name="T10" fmla="*/ 171 w 171"/>
                <a:gd name="T11" fmla="*/ 115 h 189"/>
                <a:gd name="T12" fmla="*/ 150 w 171"/>
                <a:gd name="T13" fmla="*/ 84 h 189"/>
                <a:gd name="T14" fmla="*/ 127 w 171"/>
                <a:gd name="T15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" h="189">
                  <a:moveTo>
                    <a:pt x="127" y="0"/>
                  </a:moveTo>
                  <a:cubicBezTo>
                    <a:pt x="114" y="4"/>
                    <a:pt x="100" y="7"/>
                    <a:pt x="87" y="9"/>
                  </a:cubicBezTo>
                  <a:cubicBezTo>
                    <a:pt x="57" y="78"/>
                    <a:pt x="18" y="154"/>
                    <a:pt x="0" y="189"/>
                  </a:cubicBezTo>
                  <a:cubicBezTo>
                    <a:pt x="8" y="185"/>
                    <a:pt x="16" y="182"/>
                    <a:pt x="25" y="178"/>
                  </a:cubicBezTo>
                  <a:cubicBezTo>
                    <a:pt x="25" y="178"/>
                    <a:pt x="82" y="162"/>
                    <a:pt x="148" y="158"/>
                  </a:cubicBezTo>
                  <a:cubicBezTo>
                    <a:pt x="156" y="144"/>
                    <a:pt x="164" y="130"/>
                    <a:pt x="171" y="115"/>
                  </a:cubicBezTo>
                  <a:cubicBezTo>
                    <a:pt x="166" y="106"/>
                    <a:pt x="159" y="96"/>
                    <a:pt x="150" y="84"/>
                  </a:cubicBezTo>
                  <a:cubicBezTo>
                    <a:pt x="119" y="46"/>
                    <a:pt x="127" y="0"/>
                    <a:pt x="127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" name="iSlîḍê">
              <a:extLst>
                <a:ext uri="{FF2B5EF4-FFF2-40B4-BE49-F238E27FC236}">
                  <a16:creationId xmlns:a16="http://schemas.microsoft.com/office/drawing/2014/main" id="{0F780531-0BB8-493F-A2B3-4B3CD5F6EE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04488" y="4471988"/>
              <a:ext cx="577850" cy="600075"/>
            </a:xfrm>
            <a:custGeom>
              <a:avLst/>
              <a:gdLst>
                <a:gd name="T0" fmla="*/ 174 w 175"/>
                <a:gd name="T1" fmla="*/ 106 h 182"/>
                <a:gd name="T2" fmla="*/ 151 w 175"/>
                <a:gd name="T3" fmla="*/ 149 h 182"/>
                <a:gd name="T4" fmla="*/ 154 w 175"/>
                <a:gd name="T5" fmla="*/ 148 h 182"/>
                <a:gd name="T6" fmla="*/ 175 w 175"/>
                <a:gd name="T7" fmla="*/ 109 h 182"/>
                <a:gd name="T8" fmla="*/ 174 w 175"/>
                <a:gd name="T9" fmla="*/ 106 h 182"/>
                <a:gd name="T10" fmla="*/ 90 w 175"/>
                <a:gd name="T11" fmla="*/ 0 h 182"/>
                <a:gd name="T12" fmla="*/ 88 w 175"/>
                <a:gd name="T13" fmla="*/ 1 h 182"/>
                <a:gd name="T14" fmla="*/ 0 w 175"/>
                <a:gd name="T15" fmla="*/ 182 h 182"/>
                <a:gd name="T16" fmla="*/ 3 w 175"/>
                <a:gd name="T17" fmla="*/ 180 h 182"/>
                <a:gd name="T18" fmla="*/ 90 w 175"/>
                <a:gd name="T19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82">
                  <a:moveTo>
                    <a:pt x="174" y="106"/>
                  </a:moveTo>
                  <a:cubicBezTo>
                    <a:pt x="167" y="121"/>
                    <a:pt x="159" y="135"/>
                    <a:pt x="151" y="149"/>
                  </a:cubicBezTo>
                  <a:cubicBezTo>
                    <a:pt x="152" y="149"/>
                    <a:pt x="153" y="148"/>
                    <a:pt x="154" y="148"/>
                  </a:cubicBezTo>
                  <a:cubicBezTo>
                    <a:pt x="161" y="136"/>
                    <a:pt x="169" y="122"/>
                    <a:pt x="175" y="109"/>
                  </a:cubicBezTo>
                  <a:cubicBezTo>
                    <a:pt x="175" y="108"/>
                    <a:pt x="175" y="107"/>
                    <a:pt x="174" y="106"/>
                  </a:cubicBezTo>
                  <a:moveTo>
                    <a:pt x="90" y="0"/>
                  </a:moveTo>
                  <a:cubicBezTo>
                    <a:pt x="89" y="1"/>
                    <a:pt x="88" y="1"/>
                    <a:pt x="88" y="1"/>
                  </a:cubicBezTo>
                  <a:cubicBezTo>
                    <a:pt x="57" y="71"/>
                    <a:pt x="17" y="149"/>
                    <a:pt x="0" y="182"/>
                  </a:cubicBezTo>
                  <a:cubicBezTo>
                    <a:pt x="1" y="182"/>
                    <a:pt x="2" y="181"/>
                    <a:pt x="3" y="180"/>
                  </a:cubicBezTo>
                  <a:cubicBezTo>
                    <a:pt x="21" y="145"/>
                    <a:pt x="60" y="69"/>
                    <a:pt x="90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" name="iś1íḋe">
              <a:extLst>
                <a:ext uri="{FF2B5EF4-FFF2-40B4-BE49-F238E27FC236}">
                  <a16:creationId xmlns:a16="http://schemas.microsoft.com/office/drawing/2014/main" id="{81BD28AC-7D8D-4FB5-8A4E-57F85839B5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37788" y="4940300"/>
              <a:ext cx="1382713" cy="1127125"/>
            </a:xfrm>
            <a:custGeom>
              <a:avLst/>
              <a:gdLst>
                <a:gd name="T0" fmla="*/ 295 w 419"/>
                <a:gd name="T1" fmla="*/ 6 h 342"/>
                <a:gd name="T2" fmla="*/ 109 w 419"/>
                <a:gd name="T3" fmla="*/ 27 h 342"/>
                <a:gd name="T4" fmla="*/ 50 w 419"/>
                <a:gd name="T5" fmla="*/ 62 h 342"/>
                <a:gd name="T6" fmla="*/ 1 w 419"/>
                <a:gd name="T7" fmla="*/ 152 h 342"/>
                <a:gd name="T8" fmla="*/ 1 w 419"/>
                <a:gd name="T9" fmla="*/ 192 h 342"/>
                <a:gd name="T10" fmla="*/ 60 w 419"/>
                <a:gd name="T11" fmla="*/ 342 h 342"/>
                <a:gd name="T12" fmla="*/ 419 w 419"/>
                <a:gd name="T13" fmla="*/ 96 h 342"/>
                <a:gd name="T14" fmla="*/ 295 w 419"/>
                <a:gd name="T15" fmla="*/ 6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9" h="342">
                  <a:moveTo>
                    <a:pt x="295" y="6"/>
                  </a:moveTo>
                  <a:cubicBezTo>
                    <a:pt x="208" y="0"/>
                    <a:pt x="109" y="27"/>
                    <a:pt x="109" y="27"/>
                  </a:cubicBezTo>
                  <a:cubicBezTo>
                    <a:pt x="85" y="37"/>
                    <a:pt x="65" y="48"/>
                    <a:pt x="50" y="62"/>
                  </a:cubicBezTo>
                  <a:cubicBezTo>
                    <a:pt x="21" y="87"/>
                    <a:pt x="6" y="118"/>
                    <a:pt x="1" y="152"/>
                  </a:cubicBezTo>
                  <a:cubicBezTo>
                    <a:pt x="0" y="165"/>
                    <a:pt x="0" y="178"/>
                    <a:pt x="1" y="192"/>
                  </a:cubicBezTo>
                  <a:cubicBezTo>
                    <a:pt x="9" y="259"/>
                    <a:pt x="60" y="342"/>
                    <a:pt x="60" y="342"/>
                  </a:cubicBezTo>
                  <a:cubicBezTo>
                    <a:pt x="419" y="96"/>
                    <a:pt x="419" y="96"/>
                    <a:pt x="419" y="96"/>
                  </a:cubicBezTo>
                  <a:cubicBezTo>
                    <a:pt x="419" y="96"/>
                    <a:pt x="379" y="12"/>
                    <a:pt x="295" y="6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" name="ïsļîḍe">
              <a:extLst>
                <a:ext uri="{FF2B5EF4-FFF2-40B4-BE49-F238E27FC236}">
                  <a16:creationId xmlns:a16="http://schemas.microsoft.com/office/drawing/2014/main" id="{ACFCB076-4370-40CD-B60E-C2508EA90B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80650" y="5151438"/>
              <a:ext cx="192088" cy="295275"/>
            </a:xfrm>
            <a:custGeom>
              <a:avLst/>
              <a:gdLst>
                <a:gd name="T0" fmla="*/ 38 w 58"/>
                <a:gd name="T1" fmla="*/ 0 h 90"/>
                <a:gd name="T2" fmla="*/ 0 w 58"/>
                <a:gd name="T3" fmla="*/ 52 h 90"/>
                <a:gd name="T4" fmla="*/ 11 w 58"/>
                <a:gd name="T5" fmla="*/ 90 h 90"/>
                <a:gd name="T6" fmla="*/ 45 w 58"/>
                <a:gd name="T7" fmla="*/ 63 h 90"/>
                <a:gd name="T8" fmla="*/ 45 w 58"/>
                <a:gd name="T9" fmla="*/ 63 h 90"/>
                <a:gd name="T10" fmla="*/ 58 w 58"/>
                <a:gd name="T11" fmla="*/ 26 h 90"/>
                <a:gd name="T12" fmla="*/ 55 w 58"/>
                <a:gd name="T13" fmla="*/ 13 h 90"/>
                <a:gd name="T14" fmla="*/ 48 w 58"/>
                <a:gd name="T15" fmla="*/ 4 h 90"/>
                <a:gd name="T16" fmla="*/ 38 w 5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90">
                  <a:moveTo>
                    <a:pt x="38" y="0"/>
                  </a:moveTo>
                  <a:cubicBezTo>
                    <a:pt x="20" y="16"/>
                    <a:pt x="8" y="33"/>
                    <a:pt x="0" y="52"/>
                  </a:cubicBezTo>
                  <a:cubicBezTo>
                    <a:pt x="4" y="65"/>
                    <a:pt x="8" y="77"/>
                    <a:pt x="11" y="90"/>
                  </a:cubicBezTo>
                  <a:cubicBezTo>
                    <a:pt x="23" y="86"/>
                    <a:pt x="36" y="77"/>
                    <a:pt x="45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54" y="51"/>
                    <a:pt x="58" y="37"/>
                    <a:pt x="58" y="26"/>
                  </a:cubicBezTo>
                  <a:cubicBezTo>
                    <a:pt x="58" y="21"/>
                    <a:pt x="57" y="17"/>
                    <a:pt x="55" y="13"/>
                  </a:cubicBezTo>
                  <a:cubicBezTo>
                    <a:pt x="54" y="9"/>
                    <a:pt x="51" y="6"/>
                    <a:pt x="48" y="4"/>
                  </a:cubicBezTo>
                  <a:cubicBezTo>
                    <a:pt x="45" y="2"/>
                    <a:pt x="42" y="0"/>
                    <a:pt x="38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" name="ïŝľîdê">
              <a:extLst>
                <a:ext uri="{FF2B5EF4-FFF2-40B4-BE49-F238E27FC236}">
                  <a16:creationId xmlns:a16="http://schemas.microsoft.com/office/drawing/2014/main" id="{5FCD2B8F-C150-457A-8412-3EEFA1CEAC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77475" y="5137150"/>
              <a:ext cx="207963" cy="323850"/>
            </a:xfrm>
            <a:custGeom>
              <a:avLst/>
              <a:gdLst>
                <a:gd name="T0" fmla="*/ 40 w 63"/>
                <a:gd name="T1" fmla="*/ 0 h 98"/>
                <a:gd name="T2" fmla="*/ 38 w 63"/>
                <a:gd name="T3" fmla="*/ 2 h 98"/>
                <a:gd name="T4" fmla="*/ 0 w 63"/>
                <a:gd name="T5" fmla="*/ 53 h 98"/>
                <a:gd name="T6" fmla="*/ 1 w 63"/>
                <a:gd name="T7" fmla="*/ 56 h 98"/>
                <a:gd name="T8" fmla="*/ 39 w 63"/>
                <a:gd name="T9" fmla="*/ 4 h 98"/>
                <a:gd name="T10" fmla="*/ 49 w 63"/>
                <a:gd name="T11" fmla="*/ 8 h 98"/>
                <a:gd name="T12" fmla="*/ 56 w 63"/>
                <a:gd name="T13" fmla="*/ 17 h 98"/>
                <a:gd name="T14" fmla="*/ 59 w 63"/>
                <a:gd name="T15" fmla="*/ 30 h 98"/>
                <a:gd name="T16" fmla="*/ 46 w 63"/>
                <a:gd name="T17" fmla="*/ 67 h 98"/>
                <a:gd name="T18" fmla="*/ 46 w 63"/>
                <a:gd name="T19" fmla="*/ 67 h 98"/>
                <a:gd name="T20" fmla="*/ 12 w 63"/>
                <a:gd name="T21" fmla="*/ 94 h 98"/>
                <a:gd name="T22" fmla="*/ 14 w 63"/>
                <a:gd name="T23" fmla="*/ 98 h 98"/>
                <a:gd name="T24" fmla="*/ 50 w 63"/>
                <a:gd name="T25" fmla="*/ 70 h 98"/>
                <a:gd name="T26" fmla="*/ 50 w 63"/>
                <a:gd name="T27" fmla="*/ 70 h 98"/>
                <a:gd name="T28" fmla="*/ 63 w 63"/>
                <a:gd name="T29" fmla="*/ 30 h 98"/>
                <a:gd name="T30" fmla="*/ 61 w 63"/>
                <a:gd name="T31" fmla="*/ 15 h 98"/>
                <a:gd name="T32" fmla="*/ 52 w 63"/>
                <a:gd name="T33" fmla="*/ 4 h 98"/>
                <a:gd name="T34" fmla="*/ 40 w 63"/>
                <a:gd name="T3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3" h="98">
                  <a:moveTo>
                    <a:pt x="40" y="0"/>
                  </a:moveTo>
                  <a:cubicBezTo>
                    <a:pt x="39" y="1"/>
                    <a:pt x="39" y="1"/>
                    <a:pt x="38" y="2"/>
                  </a:cubicBezTo>
                  <a:cubicBezTo>
                    <a:pt x="21" y="17"/>
                    <a:pt x="8" y="34"/>
                    <a:pt x="0" y="53"/>
                  </a:cubicBezTo>
                  <a:cubicBezTo>
                    <a:pt x="0" y="54"/>
                    <a:pt x="1" y="55"/>
                    <a:pt x="1" y="56"/>
                  </a:cubicBezTo>
                  <a:cubicBezTo>
                    <a:pt x="9" y="37"/>
                    <a:pt x="21" y="20"/>
                    <a:pt x="39" y="4"/>
                  </a:cubicBezTo>
                  <a:cubicBezTo>
                    <a:pt x="43" y="4"/>
                    <a:pt x="46" y="6"/>
                    <a:pt x="49" y="8"/>
                  </a:cubicBezTo>
                  <a:cubicBezTo>
                    <a:pt x="52" y="10"/>
                    <a:pt x="55" y="13"/>
                    <a:pt x="56" y="17"/>
                  </a:cubicBezTo>
                  <a:cubicBezTo>
                    <a:pt x="58" y="21"/>
                    <a:pt x="59" y="25"/>
                    <a:pt x="59" y="30"/>
                  </a:cubicBezTo>
                  <a:cubicBezTo>
                    <a:pt x="59" y="41"/>
                    <a:pt x="55" y="55"/>
                    <a:pt x="46" y="67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37" y="81"/>
                    <a:pt x="24" y="90"/>
                    <a:pt x="12" y="94"/>
                  </a:cubicBezTo>
                  <a:cubicBezTo>
                    <a:pt x="13" y="95"/>
                    <a:pt x="13" y="96"/>
                    <a:pt x="14" y="98"/>
                  </a:cubicBezTo>
                  <a:cubicBezTo>
                    <a:pt x="26" y="94"/>
                    <a:pt x="40" y="84"/>
                    <a:pt x="50" y="70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9" y="56"/>
                    <a:pt x="63" y="42"/>
                    <a:pt x="63" y="30"/>
                  </a:cubicBezTo>
                  <a:cubicBezTo>
                    <a:pt x="63" y="25"/>
                    <a:pt x="62" y="19"/>
                    <a:pt x="61" y="15"/>
                  </a:cubicBezTo>
                  <a:cubicBezTo>
                    <a:pt x="59" y="11"/>
                    <a:pt x="56" y="7"/>
                    <a:pt x="52" y="4"/>
                  </a:cubicBezTo>
                  <a:cubicBezTo>
                    <a:pt x="48" y="2"/>
                    <a:pt x="44" y="0"/>
                    <a:pt x="40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" name="îṩḻídé">
              <a:extLst>
                <a:ext uri="{FF2B5EF4-FFF2-40B4-BE49-F238E27FC236}">
                  <a16:creationId xmlns:a16="http://schemas.microsoft.com/office/drawing/2014/main" id="{C0A04252-F8EB-4424-A040-7A4DD7489A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31125" y="3549650"/>
              <a:ext cx="238125" cy="352425"/>
            </a:xfrm>
            <a:custGeom>
              <a:avLst/>
              <a:gdLst>
                <a:gd name="T0" fmla="*/ 20 w 72"/>
                <a:gd name="T1" fmla="*/ 0 h 107"/>
                <a:gd name="T2" fmla="*/ 41 w 72"/>
                <a:gd name="T3" fmla="*/ 40 h 107"/>
                <a:gd name="T4" fmla="*/ 43 w 72"/>
                <a:gd name="T5" fmla="*/ 107 h 107"/>
                <a:gd name="T6" fmla="*/ 20 w 72"/>
                <a:gd name="T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107">
                  <a:moveTo>
                    <a:pt x="20" y="0"/>
                  </a:moveTo>
                  <a:cubicBezTo>
                    <a:pt x="20" y="0"/>
                    <a:pt x="28" y="26"/>
                    <a:pt x="41" y="40"/>
                  </a:cubicBezTo>
                  <a:cubicBezTo>
                    <a:pt x="53" y="53"/>
                    <a:pt x="72" y="74"/>
                    <a:pt x="43" y="107"/>
                  </a:cubicBezTo>
                  <a:cubicBezTo>
                    <a:pt x="43" y="107"/>
                    <a:pt x="0" y="76"/>
                    <a:pt x="20" y="0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" name="îṥḻîḋe">
              <a:extLst>
                <a:ext uri="{FF2B5EF4-FFF2-40B4-BE49-F238E27FC236}">
                  <a16:creationId xmlns:a16="http://schemas.microsoft.com/office/drawing/2014/main" id="{B346350E-FAD1-4CEE-908E-2A9FBF5800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13675" y="3605213"/>
              <a:ext cx="125413" cy="279400"/>
            </a:xfrm>
            <a:custGeom>
              <a:avLst/>
              <a:gdLst>
                <a:gd name="T0" fmla="*/ 28 w 38"/>
                <a:gd name="T1" fmla="*/ 74 h 85"/>
                <a:gd name="T2" fmla="*/ 17 w 38"/>
                <a:gd name="T3" fmla="*/ 51 h 85"/>
                <a:gd name="T4" fmla="*/ 23 w 38"/>
                <a:gd name="T5" fmla="*/ 31 h 85"/>
                <a:gd name="T6" fmla="*/ 28 w 38"/>
                <a:gd name="T7" fmla="*/ 74 h 85"/>
                <a:gd name="T8" fmla="*/ 2 w 38"/>
                <a:gd name="T9" fmla="*/ 0 h 85"/>
                <a:gd name="T10" fmla="*/ 0 w 38"/>
                <a:gd name="T11" fmla="*/ 31 h 85"/>
                <a:gd name="T12" fmla="*/ 0 w 38"/>
                <a:gd name="T13" fmla="*/ 32 h 85"/>
                <a:gd name="T14" fmla="*/ 0 w 38"/>
                <a:gd name="T15" fmla="*/ 32 h 85"/>
                <a:gd name="T16" fmla="*/ 13 w 38"/>
                <a:gd name="T17" fmla="*/ 73 h 85"/>
                <a:gd name="T18" fmla="*/ 17 w 38"/>
                <a:gd name="T19" fmla="*/ 78 h 85"/>
                <a:gd name="T20" fmla="*/ 17 w 38"/>
                <a:gd name="T21" fmla="*/ 78 h 85"/>
                <a:gd name="T22" fmla="*/ 17 w 38"/>
                <a:gd name="T23" fmla="*/ 78 h 85"/>
                <a:gd name="T24" fmla="*/ 17 w 38"/>
                <a:gd name="T25" fmla="*/ 78 h 85"/>
                <a:gd name="T26" fmla="*/ 22 w 38"/>
                <a:gd name="T27" fmla="*/ 85 h 85"/>
                <a:gd name="T28" fmla="*/ 33 w 38"/>
                <a:gd name="T29" fmla="*/ 56 h 85"/>
                <a:gd name="T30" fmla="*/ 16 w 38"/>
                <a:gd name="T31" fmla="*/ 23 h 85"/>
                <a:gd name="T32" fmla="*/ 2 w 38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85">
                  <a:moveTo>
                    <a:pt x="28" y="74"/>
                  </a:moveTo>
                  <a:cubicBezTo>
                    <a:pt x="22" y="70"/>
                    <a:pt x="18" y="61"/>
                    <a:pt x="17" y="51"/>
                  </a:cubicBezTo>
                  <a:cubicBezTo>
                    <a:pt x="17" y="43"/>
                    <a:pt x="19" y="36"/>
                    <a:pt x="23" y="31"/>
                  </a:cubicBezTo>
                  <a:cubicBezTo>
                    <a:pt x="31" y="41"/>
                    <a:pt x="38" y="55"/>
                    <a:pt x="28" y="74"/>
                  </a:cubicBezTo>
                  <a:moveTo>
                    <a:pt x="2" y="0"/>
                  </a:moveTo>
                  <a:cubicBezTo>
                    <a:pt x="1" y="11"/>
                    <a:pt x="0" y="21"/>
                    <a:pt x="0" y="31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59"/>
                    <a:pt x="6" y="65"/>
                    <a:pt x="13" y="73"/>
                  </a:cubicBezTo>
                  <a:cubicBezTo>
                    <a:pt x="14" y="75"/>
                    <a:pt x="16" y="76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9" y="80"/>
                    <a:pt x="20" y="83"/>
                    <a:pt x="22" y="85"/>
                  </a:cubicBezTo>
                  <a:cubicBezTo>
                    <a:pt x="30" y="74"/>
                    <a:pt x="33" y="64"/>
                    <a:pt x="33" y="56"/>
                  </a:cubicBezTo>
                  <a:cubicBezTo>
                    <a:pt x="33" y="42"/>
                    <a:pt x="23" y="31"/>
                    <a:pt x="16" y="23"/>
                  </a:cubicBezTo>
                  <a:cubicBezTo>
                    <a:pt x="10" y="17"/>
                    <a:pt x="5" y="8"/>
                    <a:pt x="2" y="0"/>
                  </a:cubicBezTo>
                </a:path>
              </a:pathLst>
            </a:custGeom>
            <a:solidFill>
              <a:srgbClr val="EB1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" name="îśḷidè">
              <a:extLst>
                <a:ext uri="{FF2B5EF4-FFF2-40B4-BE49-F238E27FC236}">
                  <a16:creationId xmlns:a16="http://schemas.microsoft.com/office/drawing/2014/main" id="{0E630160-B476-4DB0-8121-229EF0AFEE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9238" y="3706813"/>
              <a:ext cx="69850" cy="142875"/>
            </a:xfrm>
            <a:custGeom>
              <a:avLst/>
              <a:gdLst>
                <a:gd name="T0" fmla="*/ 6 w 21"/>
                <a:gd name="T1" fmla="*/ 0 h 43"/>
                <a:gd name="T2" fmla="*/ 0 w 21"/>
                <a:gd name="T3" fmla="*/ 20 h 43"/>
                <a:gd name="T4" fmla="*/ 11 w 21"/>
                <a:gd name="T5" fmla="*/ 43 h 43"/>
                <a:gd name="T6" fmla="*/ 6 w 21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3">
                  <a:moveTo>
                    <a:pt x="6" y="0"/>
                  </a:moveTo>
                  <a:cubicBezTo>
                    <a:pt x="2" y="5"/>
                    <a:pt x="0" y="12"/>
                    <a:pt x="0" y="20"/>
                  </a:cubicBezTo>
                  <a:cubicBezTo>
                    <a:pt x="1" y="30"/>
                    <a:pt x="5" y="39"/>
                    <a:pt x="11" y="43"/>
                  </a:cubicBezTo>
                  <a:cubicBezTo>
                    <a:pt x="21" y="24"/>
                    <a:pt x="14" y="10"/>
                    <a:pt x="6" y="0"/>
                  </a:cubicBezTo>
                </a:path>
              </a:pathLst>
            </a:custGeom>
            <a:solidFill>
              <a:srgbClr val="F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" name="îşḷíḍe">
              <a:extLst>
                <a:ext uri="{FF2B5EF4-FFF2-40B4-BE49-F238E27FC236}">
                  <a16:creationId xmlns:a16="http://schemas.microsoft.com/office/drawing/2014/main" id="{B522AD49-E7C9-43FD-8B38-0A4D61C613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88375" y="946150"/>
              <a:ext cx="296863" cy="434975"/>
            </a:xfrm>
            <a:custGeom>
              <a:avLst/>
              <a:gdLst>
                <a:gd name="T0" fmla="*/ 37 w 90"/>
                <a:gd name="T1" fmla="*/ 76 h 132"/>
                <a:gd name="T2" fmla="*/ 62 w 90"/>
                <a:gd name="T3" fmla="*/ 131 h 132"/>
                <a:gd name="T4" fmla="*/ 59 w 90"/>
                <a:gd name="T5" fmla="*/ 73 h 132"/>
                <a:gd name="T6" fmla="*/ 89 w 90"/>
                <a:gd name="T7" fmla="*/ 57 h 132"/>
                <a:gd name="T8" fmla="*/ 55 w 90"/>
                <a:gd name="T9" fmla="*/ 53 h 132"/>
                <a:gd name="T10" fmla="*/ 32 w 90"/>
                <a:gd name="T11" fmla="*/ 1 h 132"/>
                <a:gd name="T12" fmla="*/ 35 w 90"/>
                <a:gd name="T13" fmla="*/ 57 h 132"/>
                <a:gd name="T14" fmla="*/ 1 w 90"/>
                <a:gd name="T15" fmla="*/ 75 h 132"/>
                <a:gd name="T16" fmla="*/ 37 w 90"/>
                <a:gd name="T17" fmla="*/ 7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32">
                  <a:moveTo>
                    <a:pt x="37" y="76"/>
                  </a:moveTo>
                  <a:cubicBezTo>
                    <a:pt x="37" y="76"/>
                    <a:pt x="58" y="132"/>
                    <a:pt x="62" y="131"/>
                  </a:cubicBezTo>
                  <a:cubicBezTo>
                    <a:pt x="67" y="130"/>
                    <a:pt x="59" y="73"/>
                    <a:pt x="59" y="73"/>
                  </a:cubicBezTo>
                  <a:cubicBezTo>
                    <a:pt x="59" y="73"/>
                    <a:pt x="90" y="60"/>
                    <a:pt x="89" y="57"/>
                  </a:cubicBezTo>
                  <a:cubicBezTo>
                    <a:pt x="88" y="54"/>
                    <a:pt x="55" y="53"/>
                    <a:pt x="55" y="53"/>
                  </a:cubicBezTo>
                  <a:cubicBezTo>
                    <a:pt x="55" y="53"/>
                    <a:pt x="36" y="0"/>
                    <a:pt x="32" y="1"/>
                  </a:cubicBezTo>
                  <a:cubicBezTo>
                    <a:pt x="28" y="2"/>
                    <a:pt x="35" y="57"/>
                    <a:pt x="35" y="57"/>
                  </a:cubicBezTo>
                  <a:cubicBezTo>
                    <a:pt x="35" y="57"/>
                    <a:pt x="0" y="71"/>
                    <a:pt x="1" y="75"/>
                  </a:cubicBezTo>
                  <a:cubicBezTo>
                    <a:pt x="1" y="78"/>
                    <a:pt x="37" y="76"/>
                    <a:pt x="37" y="76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" name="ïşļîḋé">
              <a:extLst>
                <a:ext uri="{FF2B5EF4-FFF2-40B4-BE49-F238E27FC236}">
                  <a16:creationId xmlns:a16="http://schemas.microsoft.com/office/drawing/2014/main" id="{2CFF9759-5223-4999-A9F2-8D66ABA821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2975" y="1265238"/>
              <a:ext cx="339725" cy="284163"/>
            </a:xfrm>
            <a:custGeom>
              <a:avLst/>
              <a:gdLst>
                <a:gd name="T0" fmla="*/ 0 w 103"/>
                <a:gd name="T1" fmla="*/ 55 h 86"/>
                <a:gd name="T2" fmla="*/ 33 w 103"/>
                <a:gd name="T3" fmla="*/ 11 h 86"/>
                <a:gd name="T4" fmla="*/ 77 w 103"/>
                <a:gd name="T5" fmla="*/ 4 h 86"/>
                <a:gd name="T6" fmla="*/ 97 w 103"/>
                <a:gd name="T7" fmla="*/ 8 h 86"/>
                <a:gd name="T8" fmla="*/ 96 w 103"/>
                <a:gd name="T9" fmla="*/ 22 h 86"/>
                <a:gd name="T10" fmla="*/ 101 w 103"/>
                <a:gd name="T11" fmla="*/ 30 h 86"/>
                <a:gd name="T12" fmla="*/ 97 w 103"/>
                <a:gd name="T13" fmla="*/ 40 h 86"/>
                <a:gd name="T14" fmla="*/ 100 w 103"/>
                <a:gd name="T15" fmla="*/ 50 h 86"/>
                <a:gd name="T16" fmla="*/ 96 w 103"/>
                <a:gd name="T17" fmla="*/ 57 h 86"/>
                <a:gd name="T18" fmla="*/ 95 w 103"/>
                <a:gd name="T19" fmla="*/ 70 h 86"/>
                <a:gd name="T20" fmla="*/ 75 w 103"/>
                <a:gd name="T21" fmla="*/ 73 h 86"/>
                <a:gd name="T22" fmla="*/ 62 w 103"/>
                <a:gd name="T23" fmla="*/ 86 h 86"/>
                <a:gd name="T24" fmla="*/ 0 w 103"/>
                <a:gd name="T25" fmla="*/ 5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86">
                  <a:moveTo>
                    <a:pt x="0" y="55"/>
                  </a:moveTo>
                  <a:cubicBezTo>
                    <a:pt x="0" y="55"/>
                    <a:pt x="7" y="22"/>
                    <a:pt x="33" y="11"/>
                  </a:cubicBezTo>
                  <a:cubicBezTo>
                    <a:pt x="59" y="1"/>
                    <a:pt x="77" y="4"/>
                    <a:pt x="77" y="4"/>
                  </a:cubicBezTo>
                  <a:cubicBezTo>
                    <a:pt x="77" y="4"/>
                    <a:pt x="92" y="0"/>
                    <a:pt x="97" y="8"/>
                  </a:cubicBezTo>
                  <a:cubicBezTo>
                    <a:pt x="103" y="15"/>
                    <a:pt x="96" y="22"/>
                    <a:pt x="96" y="22"/>
                  </a:cubicBezTo>
                  <a:cubicBezTo>
                    <a:pt x="96" y="22"/>
                    <a:pt x="100" y="25"/>
                    <a:pt x="101" y="30"/>
                  </a:cubicBezTo>
                  <a:cubicBezTo>
                    <a:pt x="102" y="35"/>
                    <a:pt x="97" y="40"/>
                    <a:pt x="97" y="40"/>
                  </a:cubicBezTo>
                  <a:cubicBezTo>
                    <a:pt x="97" y="40"/>
                    <a:pt x="100" y="45"/>
                    <a:pt x="100" y="50"/>
                  </a:cubicBezTo>
                  <a:cubicBezTo>
                    <a:pt x="99" y="55"/>
                    <a:pt x="96" y="57"/>
                    <a:pt x="96" y="57"/>
                  </a:cubicBezTo>
                  <a:cubicBezTo>
                    <a:pt x="96" y="57"/>
                    <a:pt x="100" y="66"/>
                    <a:pt x="95" y="70"/>
                  </a:cubicBezTo>
                  <a:cubicBezTo>
                    <a:pt x="87" y="76"/>
                    <a:pt x="75" y="73"/>
                    <a:pt x="75" y="73"/>
                  </a:cubicBezTo>
                  <a:cubicBezTo>
                    <a:pt x="75" y="73"/>
                    <a:pt x="70" y="83"/>
                    <a:pt x="62" y="86"/>
                  </a:cubicBezTo>
                  <a:cubicBezTo>
                    <a:pt x="62" y="86"/>
                    <a:pt x="26" y="84"/>
                    <a:pt x="0" y="55"/>
                  </a:cubicBezTo>
                  <a:close/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" name="îṥḻîḋê">
              <a:extLst>
                <a:ext uri="{FF2B5EF4-FFF2-40B4-BE49-F238E27FC236}">
                  <a16:creationId xmlns:a16="http://schemas.microsoft.com/office/drawing/2014/main" id="{9877C6E9-509F-400F-AC68-C32DB0F96A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7588" y="1262063"/>
              <a:ext cx="214313" cy="128588"/>
            </a:xfrm>
            <a:custGeom>
              <a:avLst/>
              <a:gdLst>
                <a:gd name="T0" fmla="*/ 37 w 65"/>
                <a:gd name="T1" fmla="*/ 30 h 39"/>
                <a:gd name="T2" fmla="*/ 63 w 65"/>
                <a:gd name="T3" fmla="*/ 12 h 39"/>
                <a:gd name="T4" fmla="*/ 22 w 65"/>
                <a:gd name="T5" fmla="*/ 9 h 39"/>
                <a:gd name="T6" fmla="*/ 37 w 65"/>
                <a:gd name="T7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37" y="30"/>
                  </a:moveTo>
                  <a:cubicBezTo>
                    <a:pt x="37" y="30"/>
                    <a:pt x="65" y="23"/>
                    <a:pt x="63" y="12"/>
                  </a:cubicBezTo>
                  <a:cubicBezTo>
                    <a:pt x="62" y="0"/>
                    <a:pt x="44" y="2"/>
                    <a:pt x="22" y="9"/>
                  </a:cubicBezTo>
                  <a:cubicBezTo>
                    <a:pt x="0" y="16"/>
                    <a:pt x="1" y="39"/>
                    <a:pt x="37" y="30"/>
                  </a:cubicBezTo>
                  <a:close/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" name="išlîḓé">
              <a:extLst>
                <a:ext uri="{FF2B5EF4-FFF2-40B4-BE49-F238E27FC236}">
                  <a16:creationId xmlns:a16="http://schemas.microsoft.com/office/drawing/2014/main" id="{3E95295D-D542-49F4-8C3C-C630F1F39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16963" y="1271588"/>
              <a:ext cx="138113" cy="106363"/>
            </a:xfrm>
            <a:custGeom>
              <a:avLst/>
              <a:gdLst>
                <a:gd name="T0" fmla="*/ 33 w 42"/>
                <a:gd name="T1" fmla="*/ 3 h 32"/>
                <a:gd name="T2" fmla="*/ 36 w 42"/>
                <a:gd name="T3" fmla="*/ 15 h 32"/>
                <a:gd name="T4" fmla="*/ 26 w 42"/>
                <a:gd name="T5" fmla="*/ 23 h 32"/>
                <a:gd name="T6" fmla="*/ 2 w 42"/>
                <a:gd name="T7" fmla="*/ 29 h 32"/>
                <a:gd name="T8" fmla="*/ 2 w 42"/>
                <a:gd name="T9" fmla="*/ 32 h 32"/>
                <a:gd name="T10" fmla="*/ 35 w 42"/>
                <a:gd name="T11" fmla="*/ 20 h 32"/>
                <a:gd name="T12" fmla="*/ 34 w 42"/>
                <a:gd name="T13" fmla="*/ 1 h 32"/>
                <a:gd name="T14" fmla="*/ 33 w 42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2">
                  <a:moveTo>
                    <a:pt x="33" y="3"/>
                  </a:moveTo>
                  <a:cubicBezTo>
                    <a:pt x="38" y="5"/>
                    <a:pt x="39" y="11"/>
                    <a:pt x="36" y="15"/>
                  </a:cubicBezTo>
                  <a:cubicBezTo>
                    <a:pt x="34" y="19"/>
                    <a:pt x="30" y="21"/>
                    <a:pt x="26" y="23"/>
                  </a:cubicBezTo>
                  <a:cubicBezTo>
                    <a:pt x="18" y="27"/>
                    <a:pt x="10" y="29"/>
                    <a:pt x="2" y="29"/>
                  </a:cubicBezTo>
                  <a:cubicBezTo>
                    <a:pt x="0" y="29"/>
                    <a:pt x="0" y="32"/>
                    <a:pt x="2" y="32"/>
                  </a:cubicBezTo>
                  <a:cubicBezTo>
                    <a:pt x="13" y="31"/>
                    <a:pt x="27" y="28"/>
                    <a:pt x="35" y="20"/>
                  </a:cubicBezTo>
                  <a:cubicBezTo>
                    <a:pt x="41" y="15"/>
                    <a:pt x="42" y="5"/>
                    <a:pt x="34" y="1"/>
                  </a:cubicBezTo>
                  <a:cubicBezTo>
                    <a:pt x="33" y="0"/>
                    <a:pt x="32" y="2"/>
                    <a:pt x="33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" name="íṡḷîďe">
              <a:extLst>
                <a:ext uri="{FF2B5EF4-FFF2-40B4-BE49-F238E27FC236}">
                  <a16:creationId xmlns:a16="http://schemas.microsoft.com/office/drawing/2014/main" id="{6EBC72EA-43B3-49FE-814C-F23EC10C26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04263" y="1368425"/>
              <a:ext cx="36513" cy="111125"/>
            </a:xfrm>
            <a:custGeom>
              <a:avLst/>
              <a:gdLst>
                <a:gd name="T0" fmla="*/ 5 w 11"/>
                <a:gd name="T1" fmla="*/ 2 h 34"/>
                <a:gd name="T2" fmla="*/ 1 w 11"/>
                <a:gd name="T3" fmla="*/ 31 h 34"/>
                <a:gd name="T4" fmla="*/ 3 w 11"/>
                <a:gd name="T5" fmla="*/ 33 h 34"/>
                <a:gd name="T6" fmla="*/ 7 w 11"/>
                <a:gd name="T7" fmla="*/ 2 h 34"/>
                <a:gd name="T8" fmla="*/ 5 w 11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4">
                  <a:moveTo>
                    <a:pt x="5" y="2"/>
                  </a:moveTo>
                  <a:cubicBezTo>
                    <a:pt x="8" y="12"/>
                    <a:pt x="7" y="23"/>
                    <a:pt x="1" y="31"/>
                  </a:cubicBezTo>
                  <a:cubicBezTo>
                    <a:pt x="0" y="33"/>
                    <a:pt x="2" y="34"/>
                    <a:pt x="3" y="33"/>
                  </a:cubicBezTo>
                  <a:cubicBezTo>
                    <a:pt x="9" y="23"/>
                    <a:pt x="11" y="12"/>
                    <a:pt x="7" y="2"/>
                  </a:cubicBezTo>
                  <a:cubicBezTo>
                    <a:pt x="7" y="0"/>
                    <a:pt x="4" y="1"/>
                    <a:pt x="5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" name="îŝļïďe">
              <a:extLst>
                <a:ext uri="{FF2B5EF4-FFF2-40B4-BE49-F238E27FC236}">
                  <a16:creationId xmlns:a16="http://schemas.microsoft.com/office/drawing/2014/main" id="{05B25E1B-A07F-4E9E-A857-458EDF8B96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37600" y="1335088"/>
              <a:ext cx="147638" cy="52388"/>
            </a:xfrm>
            <a:custGeom>
              <a:avLst/>
              <a:gdLst>
                <a:gd name="T0" fmla="*/ 43 w 45"/>
                <a:gd name="T1" fmla="*/ 0 h 16"/>
                <a:gd name="T2" fmla="*/ 24 w 45"/>
                <a:gd name="T3" fmla="*/ 9 h 16"/>
                <a:gd name="T4" fmla="*/ 3 w 45"/>
                <a:gd name="T5" fmla="*/ 10 h 16"/>
                <a:gd name="T6" fmla="*/ 1 w 45"/>
                <a:gd name="T7" fmla="*/ 11 h 16"/>
                <a:gd name="T8" fmla="*/ 18 w 45"/>
                <a:gd name="T9" fmla="*/ 13 h 16"/>
                <a:gd name="T10" fmla="*/ 44 w 45"/>
                <a:gd name="T11" fmla="*/ 3 h 16"/>
                <a:gd name="T12" fmla="*/ 43 w 45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16">
                  <a:moveTo>
                    <a:pt x="43" y="0"/>
                  </a:moveTo>
                  <a:cubicBezTo>
                    <a:pt x="37" y="4"/>
                    <a:pt x="30" y="7"/>
                    <a:pt x="24" y="9"/>
                  </a:cubicBezTo>
                  <a:cubicBezTo>
                    <a:pt x="18" y="10"/>
                    <a:pt x="8" y="15"/>
                    <a:pt x="3" y="10"/>
                  </a:cubicBezTo>
                  <a:cubicBezTo>
                    <a:pt x="2" y="8"/>
                    <a:pt x="0" y="10"/>
                    <a:pt x="1" y="11"/>
                  </a:cubicBezTo>
                  <a:cubicBezTo>
                    <a:pt x="6" y="16"/>
                    <a:pt x="13" y="14"/>
                    <a:pt x="18" y="13"/>
                  </a:cubicBezTo>
                  <a:cubicBezTo>
                    <a:pt x="27" y="11"/>
                    <a:pt x="36" y="7"/>
                    <a:pt x="44" y="3"/>
                  </a:cubicBezTo>
                  <a:cubicBezTo>
                    <a:pt x="45" y="2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" name="ïs1ïḍe">
              <a:extLst>
                <a:ext uri="{FF2B5EF4-FFF2-40B4-BE49-F238E27FC236}">
                  <a16:creationId xmlns:a16="http://schemas.microsoft.com/office/drawing/2014/main" id="{9496749A-650B-4D22-B75A-52C4D2E36C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47125" y="1371600"/>
              <a:ext cx="134938" cy="65088"/>
            </a:xfrm>
            <a:custGeom>
              <a:avLst/>
              <a:gdLst>
                <a:gd name="T0" fmla="*/ 2 w 41"/>
                <a:gd name="T1" fmla="*/ 2 h 20"/>
                <a:gd name="T2" fmla="*/ 10 w 41"/>
                <a:gd name="T3" fmla="*/ 16 h 20"/>
                <a:gd name="T4" fmla="*/ 40 w 41"/>
                <a:gd name="T5" fmla="*/ 11 h 20"/>
                <a:gd name="T6" fmla="*/ 39 w 41"/>
                <a:gd name="T7" fmla="*/ 9 h 20"/>
                <a:gd name="T8" fmla="*/ 22 w 41"/>
                <a:gd name="T9" fmla="*/ 14 h 20"/>
                <a:gd name="T10" fmla="*/ 4 w 41"/>
                <a:gd name="T11" fmla="*/ 2 h 20"/>
                <a:gd name="T12" fmla="*/ 2 w 41"/>
                <a:gd name="T1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0">
                  <a:moveTo>
                    <a:pt x="2" y="2"/>
                  </a:moveTo>
                  <a:cubicBezTo>
                    <a:pt x="0" y="8"/>
                    <a:pt x="4" y="14"/>
                    <a:pt x="10" y="16"/>
                  </a:cubicBezTo>
                  <a:cubicBezTo>
                    <a:pt x="19" y="20"/>
                    <a:pt x="31" y="14"/>
                    <a:pt x="40" y="11"/>
                  </a:cubicBezTo>
                  <a:cubicBezTo>
                    <a:pt x="41" y="11"/>
                    <a:pt x="40" y="8"/>
                    <a:pt x="39" y="9"/>
                  </a:cubicBezTo>
                  <a:cubicBezTo>
                    <a:pt x="34" y="11"/>
                    <a:pt x="28" y="13"/>
                    <a:pt x="22" y="14"/>
                  </a:cubicBezTo>
                  <a:cubicBezTo>
                    <a:pt x="15" y="16"/>
                    <a:pt x="1" y="13"/>
                    <a:pt x="4" y="2"/>
                  </a:cubicBezTo>
                  <a:cubicBezTo>
                    <a:pt x="5" y="1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" name="ïşlídê">
              <a:extLst>
                <a:ext uri="{FF2B5EF4-FFF2-40B4-BE49-F238E27FC236}">
                  <a16:creationId xmlns:a16="http://schemas.microsoft.com/office/drawing/2014/main" id="{BFD97743-C69C-4899-B3E4-895AFB4F49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9350" y="1417638"/>
              <a:ext cx="109538" cy="58738"/>
            </a:xfrm>
            <a:custGeom>
              <a:avLst/>
              <a:gdLst>
                <a:gd name="T0" fmla="*/ 3 w 33"/>
                <a:gd name="T1" fmla="*/ 1 h 18"/>
                <a:gd name="T2" fmla="*/ 7 w 33"/>
                <a:gd name="T3" fmla="*/ 15 h 18"/>
                <a:gd name="T4" fmla="*/ 32 w 33"/>
                <a:gd name="T5" fmla="*/ 15 h 18"/>
                <a:gd name="T6" fmla="*/ 31 w 33"/>
                <a:gd name="T7" fmla="*/ 12 h 18"/>
                <a:gd name="T8" fmla="*/ 16 w 33"/>
                <a:gd name="T9" fmla="*/ 14 h 18"/>
                <a:gd name="T10" fmla="*/ 5 w 33"/>
                <a:gd name="T11" fmla="*/ 3 h 18"/>
                <a:gd name="T12" fmla="*/ 3 w 3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18">
                  <a:moveTo>
                    <a:pt x="3" y="1"/>
                  </a:moveTo>
                  <a:cubicBezTo>
                    <a:pt x="0" y="6"/>
                    <a:pt x="2" y="12"/>
                    <a:pt x="7" y="15"/>
                  </a:cubicBezTo>
                  <a:cubicBezTo>
                    <a:pt x="14" y="18"/>
                    <a:pt x="24" y="17"/>
                    <a:pt x="32" y="15"/>
                  </a:cubicBezTo>
                  <a:cubicBezTo>
                    <a:pt x="33" y="14"/>
                    <a:pt x="32" y="12"/>
                    <a:pt x="31" y="12"/>
                  </a:cubicBezTo>
                  <a:cubicBezTo>
                    <a:pt x="26" y="14"/>
                    <a:pt x="21" y="14"/>
                    <a:pt x="16" y="14"/>
                  </a:cubicBezTo>
                  <a:cubicBezTo>
                    <a:pt x="10" y="14"/>
                    <a:pt x="0" y="10"/>
                    <a:pt x="5" y="3"/>
                  </a:cubicBezTo>
                  <a:cubicBezTo>
                    <a:pt x="6" y="1"/>
                    <a:pt x="4" y="0"/>
                    <a:pt x="3" y="1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" name="iS1îďè">
              <a:extLst>
                <a:ext uri="{FF2B5EF4-FFF2-40B4-BE49-F238E27FC236}">
                  <a16:creationId xmlns:a16="http://schemas.microsoft.com/office/drawing/2014/main" id="{D044AEAE-CE78-49DB-9F7B-8488B4A394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89988" y="1463675"/>
              <a:ext cx="22225" cy="46038"/>
            </a:xfrm>
            <a:custGeom>
              <a:avLst/>
              <a:gdLst>
                <a:gd name="T0" fmla="*/ 4 w 7"/>
                <a:gd name="T1" fmla="*/ 1 h 14"/>
                <a:gd name="T2" fmla="*/ 4 w 7"/>
                <a:gd name="T3" fmla="*/ 13 h 14"/>
                <a:gd name="T4" fmla="*/ 6 w 7"/>
                <a:gd name="T5" fmla="*/ 11 h 14"/>
                <a:gd name="T6" fmla="*/ 5 w 7"/>
                <a:gd name="T7" fmla="*/ 3 h 14"/>
                <a:gd name="T8" fmla="*/ 4 w 7"/>
                <a:gd name="T9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"/>
                  </a:moveTo>
                  <a:cubicBezTo>
                    <a:pt x="0" y="4"/>
                    <a:pt x="1" y="10"/>
                    <a:pt x="4" y="13"/>
                  </a:cubicBezTo>
                  <a:cubicBezTo>
                    <a:pt x="6" y="14"/>
                    <a:pt x="7" y="12"/>
                    <a:pt x="6" y="11"/>
                  </a:cubicBezTo>
                  <a:cubicBezTo>
                    <a:pt x="3" y="9"/>
                    <a:pt x="3" y="5"/>
                    <a:pt x="5" y="3"/>
                  </a:cubicBezTo>
                  <a:cubicBezTo>
                    <a:pt x="7" y="2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" name="islidê">
              <a:extLst>
                <a:ext uri="{FF2B5EF4-FFF2-40B4-BE49-F238E27FC236}">
                  <a16:creationId xmlns:a16="http://schemas.microsoft.com/office/drawing/2014/main" id="{4F876426-05B4-45D0-B1BA-F850B4316A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67638" y="1651000"/>
              <a:ext cx="2779713" cy="4781550"/>
            </a:xfrm>
            <a:custGeom>
              <a:avLst/>
              <a:gdLst>
                <a:gd name="T0" fmla="*/ 402 w 843"/>
                <a:gd name="T1" fmla="*/ 0 h 1451"/>
                <a:gd name="T2" fmla="*/ 2 w 843"/>
                <a:gd name="T3" fmla="*/ 1377 h 1451"/>
                <a:gd name="T4" fmla="*/ 13 w 843"/>
                <a:gd name="T5" fmla="*/ 1399 h 1451"/>
                <a:gd name="T6" fmla="*/ 414 w 843"/>
                <a:gd name="T7" fmla="*/ 1451 h 1451"/>
                <a:gd name="T8" fmla="*/ 829 w 843"/>
                <a:gd name="T9" fmla="*/ 1398 h 1451"/>
                <a:gd name="T10" fmla="*/ 840 w 843"/>
                <a:gd name="T11" fmla="*/ 1376 h 1451"/>
                <a:gd name="T12" fmla="*/ 402 w 843"/>
                <a:gd name="T13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3" h="1451">
                  <a:moveTo>
                    <a:pt x="402" y="0"/>
                  </a:moveTo>
                  <a:cubicBezTo>
                    <a:pt x="372" y="0"/>
                    <a:pt x="43" y="1226"/>
                    <a:pt x="2" y="1377"/>
                  </a:cubicBezTo>
                  <a:cubicBezTo>
                    <a:pt x="0" y="1386"/>
                    <a:pt x="5" y="1395"/>
                    <a:pt x="13" y="1399"/>
                  </a:cubicBezTo>
                  <a:cubicBezTo>
                    <a:pt x="52" y="1414"/>
                    <a:pt x="168" y="1451"/>
                    <a:pt x="414" y="1451"/>
                  </a:cubicBezTo>
                  <a:cubicBezTo>
                    <a:pt x="662" y="1451"/>
                    <a:pt x="787" y="1414"/>
                    <a:pt x="829" y="1398"/>
                  </a:cubicBezTo>
                  <a:cubicBezTo>
                    <a:pt x="838" y="1395"/>
                    <a:pt x="843" y="1385"/>
                    <a:pt x="840" y="1376"/>
                  </a:cubicBezTo>
                  <a:cubicBezTo>
                    <a:pt x="794" y="1221"/>
                    <a:pt x="433" y="0"/>
                    <a:pt x="402" y="0"/>
                  </a:cubicBezTo>
                </a:path>
              </a:pathLst>
            </a:custGeom>
            <a:solidFill>
              <a:srgbClr val="5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" name="iṩ1îḋé">
              <a:extLst>
                <a:ext uri="{FF2B5EF4-FFF2-40B4-BE49-F238E27FC236}">
                  <a16:creationId xmlns:a16="http://schemas.microsoft.com/office/drawing/2014/main" id="{113B0B48-52AA-4A5D-8F07-2D991F07D9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70775" y="2689225"/>
              <a:ext cx="679450" cy="1531938"/>
            </a:xfrm>
            <a:custGeom>
              <a:avLst/>
              <a:gdLst>
                <a:gd name="T0" fmla="*/ 194 w 206"/>
                <a:gd name="T1" fmla="*/ 15 h 465"/>
                <a:gd name="T2" fmla="*/ 195 w 206"/>
                <a:gd name="T3" fmla="*/ 100 h 465"/>
                <a:gd name="T4" fmla="*/ 128 w 206"/>
                <a:gd name="T5" fmla="*/ 209 h 465"/>
                <a:gd name="T6" fmla="*/ 104 w 206"/>
                <a:gd name="T7" fmla="*/ 310 h 465"/>
                <a:gd name="T8" fmla="*/ 121 w 206"/>
                <a:gd name="T9" fmla="*/ 356 h 465"/>
                <a:gd name="T10" fmla="*/ 122 w 206"/>
                <a:gd name="T11" fmla="*/ 402 h 465"/>
                <a:gd name="T12" fmla="*/ 90 w 206"/>
                <a:gd name="T13" fmla="*/ 453 h 465"/>
                <a:gd name="T14" fmla="*/ 24 w 206"/>
                <a:gd name="T15" fmla="*/ 252 h 465"/>
                <a:gd name="T16" fmla="*/ 2 w 206"/>
                <a:gd name="T17" fmla="*/ 219 h 465"/>
                <a:gd name="T18" fmla="*/ 14 w 206"/>
                <a:gd name="T19" fmla="*/ 138 h 465"/>
                <a:gd name="T20" fmla="*/ 39 w 206"/>
                <a:gd name="T21" fmla="*/ 0 h 465"/>
                <a:gd name="T22" fmla="*/ 194 w 206"/>
                <a:gd name="T23" fmla="*/ 1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6" h="465">
                  <a:moveTo>
                    <a:pt x="194" y="15"/>
                  </a:moveTo>
                  <a:cubicBezTo>
                    <a:pt x="194" y="15"/>
                    <a:pt x="206" y="65"/>
                    <a:pt x="195" y="100"/>
                  </a:cubicBezTo>
                  <a:cubicBezTo>
                    <a:pt x="183" y="136"/>
                    <a:pt x="148" y="172"/>
                    <a:pt x="128" y="209"/>
                  </a:cubicBezTo>
                  <a:cubicBezTo>
                    <a:pt x="109" y="246"/>
                    <a:pt x="104" y="277"/>
                    <a:pt x="104" y="310"/>
                  </a:cubicBezTo>
                  <a:cubicBezTo>
                    <a:pt x="105" y="342"/>
                    <a:pt x="112" y="345"/>
                    <a:pt x="121" y="356"/>
                  </a:cubicBezTo>
                  <a:cubicBezTo>
                    <a:pt x="130" y="368"/>
                    <a:pt x="138" y="379"/>
                    <a:pt x="122" y="402"/>
                  </a:cubicBezTo>
                  <a:cubicBezTo>
                    <a:pt x="107" y="425"/>
                    <a:pt x="94" y="441"/>
                    <a:pt x="90" y="453"/>
                  </a:cubicBezTo>
                  <a:cubicBezTo>
                    <a:pt x="86" y="465"/>
                    <a:pt x="24" y="252"/>
                    <a:pt x="24" y="252"/>
                  </a:cubicBezTo>
                  <a:cubicBezTo>
                    <a:pt x="24" y="252"/>
                    <a:pt x="0" y="220"/>
                    <a:pt x="2" y="219"/>
                  </a:cubicBezTo>
                  <a:cubicBezTo>
                    <a:pt x="3" y="217"/>
                    <a:pt x="14" y="138"/>
                    <a:pt x="14" y="138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94" y="15"/>
                    <a:pt x="194" y="15"/>
                    <a:pt x="194" y="15"/>
                  </a:cubicBezTo>
                </a:path>
              </a:pathLst>
            </a:custGeom>
            <a:solidFill>
              <a:srgbClr val="5078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" name="iṣļïḑe">
              <a:extLst>
                <a:ext uri="{FF2B5EF4-FFF2-40B4-BE49-F238E27FC236}">
                  <a16:creationId xmlns:a16="http://schemas.microsoft.com/office/drawing/2014/main" id="{AA8E372B-5935-496E-B5A2-8CA368E5A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2375" y="3598863"/>
              <a:ext cx="354013" cy="612775"/>
            </a:xfrm>
            <a:custGeom>
              <a:avLst/>
              <a:gdLst>
                <a:gd name="T0" fmla="*/ 0 w 107"/>
                <a:gd name="T1" fmla="*/ 0 h 186"/>
                <a:gd name="T2" fmla="*/ 59 w 107"/>
                <a:gd name="T3" fmla="*/ 177 h 186"/>
                <a:gd name="T4" fmla="*/ 91 w 107"/>
                <a:gd name="T5" fmla="*/ 126 h 186"/>
                <a:gd name="T6" fmla="*/ 90 w 107"/>
                <a:gd name="T7" fmla="*/ 80 h 186"/>
                <a:gd name="T8" fmla="*/ 73 w 107"/>
                <a:gd name="T9" fmla="*/ 34 h 186"/>
                <a:gd name="T10" fmla="*/ 75 w 107"/>
                <a:gd name="T11" fmla="*/ 0 h 186"/>
                <a:gd name="T12" fmla="*/ 0 w 107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186">
                  <a:moveTo>
                    <a:pt x="0" y="0"/>
                  </a:moveTo>
                  <a:cubicBezTo>
                    <a:pt x="16" y="55"/>
                    <a:pt x="56" y="186"/>
                    <a:pt x="59" y="177"/>
                  </a:cubicBezTo>
                  <a:cubicBezTo>
                    <a:pt x="63" y="165"/>
                    <a:pt x="76" y="149"/>
                    <a:pt x="91" y="126"/>
                  </a:cubicBezTo>
                  <a:cubicBezTo>
                    <a:pt x="107" y="103"/>
                    <a:pt x="99" y="92"/>
                    <a:pt x="90" y="80"/>
                  </a:cubicBezTo>
                  <a:cubicBezTo>
                    <a:pt x="81" y="69"/>
                    <a:pt x="74" y="66"/>
                    <a:pt x="73" y="34"/>
                  </a:cubicBezTo>
                  <a:cubicBezTo>
                    <a:pt x="73" y="22"/>
                    <a:pt x="74" y="11"/>
                    <a:pt x="75" y="0"/>
                  </a:cubicBezTo>
                  <a:cubicBezTo>
                    <a:pt x="59" y="3"/>
                    <a:pt x="25" y="7"/>
                    <a:pt x="0" y="0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" name="ïśľiḓê">
              <a:extLst>
                <a:ext uri="{FF2B5EF4-FFF2-40B4-BE49-F238E27FC236}">
                  <a16:creationId xmlns:a16="http://schemas.microsoft.com/office/drawing/2014/main" id="{2E135236-060F-489F-979A-C1D34ECA3F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86663" y="3314700"/>
              <a:ext cx="160338" cy="204788"/>
            </a:xfrm>
            <a:custGeom>
              <a:avLst/>
              <a:gdLst>
                <a:gd name="T0" fmla="*/ 29 w 49"/>
                <a:gd name="T1" fmla="*/ 0 h 62"/>
                <a:gd name="T2" fmla="*/ 4 w 49"/>
                <a:gd name="T3" fmla="*/ 26 h 62"/>
                <a:gd name="T4" fmla="*/ 18 w 49"/>
                <a:gd name="T5" fmla="*/ 62 h 62"/>
                <a:gd name="T6" fmla="*/ 21 w 49"/>
                <a:gd name="T7" fmla="*/ 62 h 62"/>
                <a:gd name="T8" fmla="*/ 45 w 49"/>
                <a:gd name="T9" fmla="*/ 36 h 62"/>
                <a:gd name="T10" fmla="*/ 32 w 49"/>
                <a:gd name="T11" fmla="*/ 1 h 62"/>
                <a:gd name="T12" fmla="*/ 29 w 49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62">
                  <a:moveTo>
                    <a:pt x="29" y="0"/>
                  </a:moveTo>
                  <a:cubicBezTo>
                    <a:pt x="18" y="0"/>
                    <a:pt x="8" y="11"/>
                    <a:pt x="4" y="26"/>
                  </a:cubicBezTo>
                  <a:cubicBezTo>
                    <a:pt x="0" y="43"/>
                    <a:pt x="6" y="59"/>
                    <a:pt x="18" y="62"/>
                  </a:cubicBezTo>
                  <a:cubicBezTo>
                    <a:pt x="19" y="62"/>
                    <a:pt x="20" y="62"/>
                    <a:pt x="21" y="62"/>
                  </a:cubicBezTo>
                  <a:cubicBezTo>
                    <a:pt x="31" y="62"/>
                    <a:pt x="42" y="51"/>
                    <a:pt x="45" y="36"/>
                  </a:cubicBezTo>
                  <a:cubicBezTo>
                    <a:pt x="49" y="19"/>
                    <a:pt x="43" y="3"/>
                    <a:pt x="32" y="1"/>
                  </a:cubicBezTo>
                  <a:cubicBezTo>
                    <a:pt x="31" y="0"/>
                    <a:pt x="30" y="0"/>
                    <a:pt x="29" y="0"/>
                  </a:cubicBezTo>
                </a:path>
              </a:pathLst>
            </a:custGeom>
            <a:solidFill>
              <a:srgbClr val="385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" name="íSliḍê">
              <a:extLst>
                <a:ext uri="{FF2B5EF4-FFF2-40B4-BE49-F238E27FC236}">
                  <a16:creationId xmlns:a16="http://schemas.microsoft.com/office/drawing/2014/main" id="{9232D480-117E-4377-B232-828186CAB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16813" y="3179763"/>
              <a:ext cx="168275" cy="431800"/>
            </a:xfrm>
            <a:custGeom>
              <a:avLst/>
              <a:gdLst>
                <a:gd name="T0" fmla="*/ 48 w 51"/>
                <a:gd name="T1" fmla="*/ 1 h 131"/>
                <a:gd name="T2" fmla="*/ 16 w 51"/>
                <a:gd name="T3" fmla="*/ 129 h 131"/>
                <a:gd name="T4" fmla="*/ 19 w 51"/>
                <a:gd name="T5" fmla="*/ 128 h 131"/>
                <a:gd name="T6" fmla="*/ 49 w 51"/>
                <a:gd name="T7" fmla="*/ 3 h 131"/>
                <a:gd name="T8" fmla="*/ 48 w 51"/>
                <a:gd name="T9" fmla="*/ 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131">
                  <a:moveTo>
                    <a:pt x="48" y="1"/>
                  </a:moveTo>
                  <a:cubicBezTo>
                    <a:pt x="12" y="33"/>
                    <a:pt x="0" y="84"/>
                    <a:pt x="16" y="129"/>
                  </a:cubicBezTo>
                  <a:cubicBezTo>
                    <a:pt x="17" y="131"/>
                    <a:pt x="20" y="130"/>
                    <a:pt x="19" y="128"/>
                  </a:cubicBezTo>
                  <a:cubicBezTo>
                    <a:pt x="3" y="84"/>
                    <a:pt x="14" y="34"/>
                    <a:pt x="49" y="3"/>
                  </a:cubicBezTo>
                  <a:cubicBezTo>
                    <a:pt x="51" y="2"/>
                    <a:pt x="49" y="0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" name="iṧḷíḓê">
              <a:extLst>
                <a:ext uri="{FF2B5EF4-FFF2-40B4-BE49-F238E27FC236}">
                  <a16:creationId xmlns:a16="http://schemas.microsoft.com/office/drawing/2014/main" id="{E8B85E31-698D-4278-A65F-9CDDF2EAE9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6538" y="3846513"/>
              <a:ext cx="12700" cy="15875"/>
            </a:xfrm>
            <a:custGeom>
              <a:avLst/>
              <a:gdLst>
                <a:gd name="T0" fmla="*/ 0 w 4"/>
                <a:gd name="T1" fmla="*/ 0 h 5"/>
                <a:gd name="T2" fmla="*/ 4 w 4"/>
                <a:gd name="T3" fmla="*/ 5 h 5"/>
                <a:gd name="T4" fmla="*/ 0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cubicBezTo>
                    <a:pt x="1" y="2"/>
                    <a:pt x="3" y="3"/>
                    <a:pt x="4" y="5"/>
                  </a:cubicBezTo>
                  <a:cubicBezTo>
                    <a:pt x="3" y="3"/>
                    <a:pt x="1" y="2"/>
                    <a:pt x="0" y="0"/>
                  </a:cubicBezTo>
                </a:path>
              </a:pathLst>
            </a:custGeom>
            <a:solidFill>
              <a:srgbClr val="F5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" name="ïṧḻiḓê">
              <a:extLst>
                <a:ext uri="{FF2B5EF4-FFF2-40B4-BE49-F238E27FC236}">
                  <a16:creationId xmlns:a16="http://schemas.microsoft.com/office/drawing/2014/main" id="{48375EA3-D910-4347-BCD2-914A5103CC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23200" y="3841750"/>
              <a:ext cx="98425" cy="158750"/>
            </a:xfrm>
            <a:custGeom>
              <a:avLst/>
              <a:gdLst>
                <a:gd name="T0" fmla="*/ 9 w 30"/>
                <a:gd name="T1" fmla="*/ 0 h 48"/>
                <a:gd name="T2" fmla="*/ 2 w 30"/>
                <a:gd name="T3" fmla="*/ 26 h 48"/>
                <a:gd name="T4" fmla="*/ 17 w 30"/>
                <a:gd name="T5" fmla="*/ 48 h 48"/>
                <a:gd name="T6" fmla="*/ 14 w 30"/>
                <a:gd name="T7" fmla="*/ 6 h 48"/>
                <a:gd name="T8" fmla="*/ 14 w 30"/>
                <a:gd name="T9" fmla="*/ 6 h 48"/>
                <a:gd name="T10" fmla="*/ 14 w 30"/>
                <a:gd name="T11" fmla="*/ 6 h 48"/>
                <a:gd name="T12" fmla="*/ 14 w 30"/>
                <a:gd name="T13" fmla="*/ 6 h 48"/>
                <a:gd name="T14" fmla="*/ 10 w 30"/>
                <a:gd name="T15" fmla="*/ 1 h 48"/>
                <a:gd name="T16" fmla="*/ 9 w 30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48">
                  <a:moveTo>
                    <a:pt x="9" y="0"/>
                  </a:moveTo>
                  <a:cubicBezTo>
                    <a:pt x="3" y="5"/>
                    <a:pt x="0" y="15"/>
                    <a:pt x="2" y="26"/>
                  </a:cubicBezTo>
                  <a:cubicBezTo>
                    <a:pt x="3" y="37"/>
                    <a:pt x="10" y="46"/>
                    <a:pt x="17" y="48"/>
                  </a:cubicBezTo>
                  <a:cubicBezTo>
                    <a:pt x="30" y="28"/>
                    <a:pt x="22" y="17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4"/>
                    <a:pt x="11" y="3"/>
                    <a:pt x="10" y="1"/>
                  </a:cubicBezTo>
                  <a:cubicBezTo>
                    <a:pt x="10" y="1"/>
                    <a:pt x="9" y="1"/>
                    <a:pt x="9" y="0"/>
                  </a:cubicBezTo>
                </a:path>
              </a:pathLst>
            </a:custGeom>
            <a:solidFill>
              <a:srgbClr val="FA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" name="iṡḷïḋè">
              <a:extLst>
                <a:ext uri="{FF2B5EF4-FFF2-40B4-BE49-F238E27FC236}">
                  <a16:creationId xmlns:a16="http://schemas.microsoft.com/office/drawing/2014/main" id="{55E62DCE-5E49-4DDD-94FF-C856FF1278C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48575" y="3697288"/>
              <a:ext cx="171450" cy="39688"/>
            </a:xfrm>
            <a:custGeom>
              <a:avLst/>
              <a:gdLst>
                <a:gd name="T0" fmla="*/ 50 w 52"/>
                <a:gd name="T1" fmla="*/ 0 h 12"/>
                <a:gd name="T2" fmla="*/ 40 w 52"/>
                <a:gd name="T3" fmla="*/ 5 h 12"/>
                <a:gd name="T4" fmla="*/ 29 w 52"/>
                <a:gd name="T5" fmla="*/ 8 h 12"/>
                <a:gd name="T6" fmla="*/ 2 w 52"/>
                <a:gd name="T7" fmla="*/ 7 h 12"/>
                <a:gd name="T8" fmla="*/ 1 w 52"/>
                <a:gd name="T9" fmla="*/ 9 h 12"/>
                <a:gd name="T10" fmla="*/ 27 w 52"/>
                <a:gd name="T11" fmla="*/ 11 h 12"/>
                <a:gd name="T12" fmla="*/ 39 w 52"/>
                <a:gd name="T13" fmla="*/ 8 h 12"/>
                <a:gd name="T14" fmla="*/ 51 w 52"/>
                <a:gd name="T15" fmla="*/ 3 h 12"/>
                <a:gd name="T16" fmla="*/ 50 w 52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12">
                  <a:moveTo>
                    <a:pt x="50" y="0"/>
                  </a:moveTo>
                  <a:cubicBezTo>
                    <a:pt x="47" y="1"/>
                    <a:pt x="43" y="4"/>
                    <a:pt x="40" y="5"/>
                  </a:cubicBezTo>
                  <a:cubicBezTo>
                    <a:pt x="36" y="6"/>
                    <a:pt x="32" y="7"/>
                    <a:pt x="29" y="8"/>
                  </a:cubicBezTo>
                  <a:cubicBezTo>
                    <a:pt x="20" y="10"/>
                    <a:pt x="11" y="9"/>
                    <a:pt x="2" y="7"/>
                  </a:cubicBezTo>
                  <a:cubicBezTo>
                    <a:pt x="0" y="6"/>
                    <a:pt x="0" y="9"/>
                    <a:pt x="1" y="9"/>
                  </a:cubicBezTo>
                  <a:cubicBezTo>
                    <a:pt x="10" y="12"/>
                    <a:pt x="18" y="12"/>
                    <a:pt x="27" y="11"/>
                  </a:cubicBezTo>
                  <a:cubicBezTo>
                    <a:pt x="31" y="10"/>
                    <a:pt x="35" y="9"/>
                    <a:pt x="39" y="8"/>
                  </a:cubicBezTo>
                  <a:cubicBezTo>
                    <a:pt x="43" y="7"/>
                    <a:pt x="47" y="4"/>
                    <a:pt x="51" y="3"/>
                  </a:cubicBezTo>
                  <a:cubicBezTo>
                    <a:pt x="52" y="3"/>
                    <a:pt x="5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" name="i$ľiďé">
              <a:extLst>
                <a:ext uri="{FF2B5EF4-FFF2-40B4-BE49-F238E27FC236}">
                  <a16:creationId xmlns:a16="http://schemas.microsoft.com/office/drawing/2014/main" id="{2E3255E4-5230-4D38-879F-82090013C0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97788" y="3789363"/>
              <a:ext cx="134938" cy="63500"/>
            </a:xfrm>
            <a:custGeom>
              <a:avLst/>
              <a:gdLst>
                <a:gd name="T0" fmla="*/ 38 w 41"/>
                <a:gd name="T1" fmla="*/ 1 h 19"/>
                <a:gd name="T2" fmla="*/ 20 w 41"/>
                <a:gd name="T3" fmla="*/ 12 h 19"/>
                <a:gd name="T4" fmla="*/ 2 w 41"/>
                <a:gd name="T5" fmla="*/ 17 h 19"/>
                <a:gd name="T6" fmla="*/ 2 w 41"/>
                <a:gd name="T7" fmla="*/ 19 h 19"/>
                <a:gd name="T8" fmla="*/ 24 w 41"/>
                <a:gd name="T9" fmla="*/ 14 h 19"/>
                <a:gd name="T10" fmla="*/ 40 w 41"/>
                <a:gd name="T11" fmla="*/ 2 h 19"/>
                <a:gd name="T12" fmla="*/ 38 w 41"/>
                <a:gd name="T13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19">
                  <a:moveTo>
                    <a:pt x="38" y="1"/>
                  </a:moveTo>
                  <a:cubicBezTo>
                    <a:pt x="35" y="7"/>
                    <a:pt x="26" y="10"/>
                    <a:pt x="20" y="12"/>
                  </a:cubicBezTo>
                  <a:cubicBezTo>
                    <a:pt x="14" y="15"/>
                    <a:pt x="8" y="16"/>
                    <a:pt x="2" y="17"/>
                  </a:cubicBezTo>
                  <a:cubicBezTo>
                    <a:pt x="0" y="17"/>
                    <a:pt x="0" y="19"/>
                    <a:pt x="2" y="19"/>
                  </a:cubicBezTo>
                  <a:cubicBezTo>
                    <a:pt x="9" y="19"/>
                    <a:pt x="17" y="17"/>
                    <a:pt x="24" y="14"/>
                  </a:cubicBezTo>
                  <a:cubicBezTo>
                    <a:pt x="30" y="11"/>
                    <a:pt x="37" y="8"/>
                    <a:pt x="40" y="2"/>
                  </a:cubicBezTo>
                  <a:cubicBezTo>
                    <a:pt x="41" y="1"/>
                    <a:pt x="38" y="0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" name="ïsľíḑe">
              <a:extLst>
                <a:ext uri="{FF2B5EF4-FFF2-40B4-BE49-F238E27FC236}">
                  <a16:creationId xmlns:a16="http://schemas.microsoft.com/office/drawing/2014/main" id="{CB9EA76E-2589-46D2-8356-0935551200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85088" y="3605213"/>
              <a:ext cx="12700" cy="76200"/>
            </a:xfrm>
            <a:custGeom>
              <a:avLst/>
              <a:gdLst>
                <a:gd name="T0" fmla="*/ 0 w 4"/>
                <a:gd name="T1" fmla="*/ 2 h 23"/>
                <a:gd name="T2" fmla="*/ 1 w 4"/>
                <a:gd name="T3" fmla="*/ 21 h 23"/>
                <a:gd name="T4" fmla="*/ 4 w 4"/>
                <a:gd name="T5" fmla="*/ 21 h 23"/>
                <a:gd name="T6" fmla="*/ 2 w 4"/>
                <a:gd name="T7" fmla="*/ 2 h 23"/>
                <a:gd name="T8" fmla="*/ 0 w 4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3">
                  <a:moveTo>
                    <a:pt x="0" y="2"/>
                  </a:moveTo>
                  <a:cubicBezTo>
                    <a:pt x="0" y="8"/>
                    <a:pt x="1" y="15"/>
                    <a:pt x="1" y="21"/>
                  </a:cubicBezTo>
                  <a:cubicBezTo>
                    <a:pt x="1" y="23"/>
                    <a:pt x="4" y="23"/>
                    <a:pt x="4" y="21"/>
                  </a:cubicBezTo>
                  <a:cubicBezTo>
                    <a:pt x="3" y="15"/>
                    <a:pt x="3" y="8"/>
                    <a:pt x="2" y="2"/>
                  </a:cubicBezTo>
                  <a:cubicBezTo>
                    <a:pt x="2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" name="îsḻiḑè">
              <a:extLst>
                <a:ext uri="{FF2B5EF4-FFF2-40B4-BE49-F238E27FC236}">
                  <a16:creationId xmlns:a16="http://schemas.microsoft.com/office/drawing/2014/main" id="{544D6C9A-6EFC-458C-9B09-1FEE8B3A71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34300" y="3605213"/>
              <a:ext cx="12700" cy="61913"/>
            </a:xfrm>
            <a:custGeom>
              <a:avLst/>
              <a:gdLst>
                <a:gd name="T0" fmla="*/ 0 w 4"/>
                <a:gd name="T1" fmla="*/ 2 h 19"/>
                <a:gd name="T2" fmla="*/ 1 w 4"/>
                <a:gd name="T3" fmla="*/ 17 h 19"/>
                <a:gd name="T4" fmla="*/ 4 w 4"/>
                <a:gd name="T5" fmla="*/ 17 h 19"/>
                <a:gd name="T6" fmla="*/ 3 w 4"/>
                <a:gd name="T7" fmla="*/ 2 h 19"/>
                <a:gd name="T8" fmla="*/ 0 w 4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9">
                  <a:moveTo>
                    <a:pt x="0" y="2"/>
                  </a:moveTo>
                  <a:cubicBezTo>
                    <a:pt x="1" y="7"/>
                    <a:pt x="1" y="12"/>
                    <a:pt x="1" y="17"/>
                  </a:cubicBezTo>
                  <a:cubicBezTo>
                    <a:pt x="1" y="19"/>
                    <a:pt x="4" y="19"/>
                    <a:pt x="4" y="17"/>
                  </a:cubicBezTo>
                  <a:cubicBezTo>
                    <a:pt x="3" y="12"/>
                    <a:pt x="3" y="7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" name="ïŝḻîďê">
              <a:extLst>
                <a:ext uri="{FF2B5EF4-FFF2-40B4-BE49-F238E27FC236}">
                  <a16:creationId xmlns:a16="http://schemas.microsoft.com/office/drawing/2014/main" id="{16C99744-E4BC-4DB9-AC91-5EDACF854E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40613" y="1595438"/>
              <a:ext cx="531813" cy="539750"/>
            </a:xfrm>
            <a:custGeom>
              <a:avLst/>
              <a:gdLst>
                <a:gd name="T0" fmla="*/ 6 w 161"/>
                <a:gd name="T1" fmla="*/ 159 h 164"/>
                <a:gd name="T2" fmla="*/ 3 w 161"/>
                <a:gd name="T3" fmla="*/ 144 h 164"/>
                <a:gd name="T4" fmla="*/ 15 w 161"/>
                <a:gd name="T5" fmla="*/ 132 h 164"/>
                <a:gd name="T6" fmla="*/ 26 w 161"/>
                <a:gd name="T7" fmla="*/ 118 h 164"/>
                <a:gd name="T8" fmla="*/ 26 w 161"/>
                <a:gd name="T9" fmla="*/ 103 h 164"/>
                <a:gd name="T10" fmla="*/ 39 w 161"/>
                <a:gd name="T11" fmla="*/ 94 h 164"/>
                <a:gd name="T12" fmla="*/ 53 w 161"/>
                <a:gd name="T13" fmla="*/ 87 h 164"/>
                <a:gd name="T14" fmla="*/ 59 w 161"/>
                <a:gd name="T15" fmla="*/ 57 h 164"/>
                <a:gd name="T16" fmla="*/ 74 w 161"/>
                <a:gd name="T17" fmla="*/ 27 h 164"/>
                <a:gd name="T18" fmla="*/ 125 w 161"/>
                <a:gd name="T19" fmla="*/ 0 h 164"/>
                <a:gd name="T20" fmla="*/ 136 w 161"/>
                <a:gd name="T21" fmla="*/ 2 h 164"/>
                <a:gd name="T22" fmla="*/ 142 w 161"/>
                <a:gd name="T23" fmla="*/ 7 h 164"/>
                <a:gd name="T24" fmla="*/ 153 w 161"/>
                <a:gd name="T25" fmla="*/ 58 h 164"/>
                <a:gd name="T26" fmla="*/ 136 w 161"/>
                <a:gd name="T27" fmla="*/ 82 h 164"/>
                <a:gd name="T28" fmla="*/ 132 w 161"/>
                <a:gd name="T29" fmla="*/ 100 h 164"/>
                <a:gd name="T30" fmla="*/ 119 w 161"/>
                <a:gd name="T31" fmla="*/ 123 h 164"/>
                <a:gd name="T32" fmla="*/ 83 w 161"/>
                <a:gd name="T33" fmla="*/ 138 h 164"/>
                <a:gd name="T34" fmla="*/ 44 w 161"/>
                <a:gd name="T35" fmla="*/ 148 h 164"/>
                <a:gd name="T36" fmla="*/ 27 w 161"/>
                <a:gd name="T37" fmla="*/ 159 h 164"/>
                <a:gd name="T38" fmla="*/ 8 w 161"/>
                <a:gd name="T39" fmla="*/ 163 h 164"/>
                <a:gd name="T40" fmla="*/ 6 w 161"/>
                <a:gd name="T41" fmla="*/ 15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1" h="164">
                  <a:moveTo>
                    <a:pt x="6" y="159"/>
                  </a:moveTo>
                  <a:cubicBezTo>
                    <a:pt x="1" y="157"/>
                    <a:pt x="0" y="149"/>
                    <a:pt x="3" y="144"/>
                  </a:cubicBezTo>
                  <a:cubicBezTo>
                    <a:pt x="5" y="139"/>
                    <a:pt x="11" y="135"/>
                    <a:pt x="15" y="132"/>
                  </a:cubicBezTo>
                  <a:cubicBezTo>
                    <a:pt x="20" y="129"/>
                    <a:pt x="25" y="124"/>
                    <a:pt x="26" y="118"/>
                  </a:cubicBezTo>
                  <a:cubicBezTo>
                    <a:pt x="27" y="113"/>
                    <a:pt x="25" y="108"/>
                    <a:pt x="26" y="103"/>
                  </a:cubicBezTo>
                  <a:cubicBezTo>
                    <a:pt x="28" y="98"/>
                    <a:pt x="34" y="95"/>
                    <a:pt x="39" y="94"/>
                  </a:cubicBezTo>
                  <a:cubicBezTo>
                    <a:pt x="44" y="92"/>
                    <a:pt x="49" y="91"/>
                    <a:pt x="53" y="87"/>
                  </a:cubicBezTo>
                  <a:cubicBezTo>
                    <a:pt x="61" y="80"/>
                    <a:pt x="58" y="67"/>
                    <a:pt x="59" y="57"/>
                  </a:cubicBezTo>
                  <a:cubicBezTo>
                    <a:pt x="60" y="46"/>
                    <a:pt x="67" y="36"/>
                    <a:pt x="74" y="27"/>
                  </a:cubicBezTo>
                  <a:cubicBezTo>
                    <a:pt x="88" y="13"/>
                    <a:pt x="105" y="1"/>
                    <a:pt x="125" y="0"/>
                  </a:cubicBezTo>
                  <a:cubicBezTo>
                    <a:pt x="128" y="0"/>
                    <a:pt x="132" y="0"/>
                    <a:pt x="136" y="2"/>
                  </a:cubicBezTo>
                  <a:cubicBezTo>
                    <a:pt x="138" y="3"/>
                    <a:pt x="140" y="5"/>
                    <a:pt x="142" y="7"/>
                  </a:cubicBezTo>
                  <a:cubicBezTo>
                    <a:pt x="154" y="21"/>
                    <a:pt x="161" y="42"/>
                    <a:pt x="153" y="58"/>
                  </a:cubicBezTo>
                  <a:cubicBezTo>
                    <a:pt x="148" y="67"/>
                    <a:pt x="140" y="73"/>
                    <a:pt x="136" y="82"/>
                  </a:cubicBezTo>
                  <a:cubicBezTo>
                    <a:pt x="134" y="88"/>
                    <a:pt x="134" y="94"/>
                    <a:pt x="132" y="100"/>
                  </a:cubicBezTo>
                  <a:cubicBezTo>
                    <a:pt x="130" y="109"/>
                    <a:pt x="126" y="117"/>
                    <a:pt x="119" y="123"/>
                  </a:cubicBezTo>
                  <a:cubicBezTo>
                    <a:pt x="110" y="132"/>
                    <a:pt x="96" y="136"/>
                    <a:pt x="83" y="138"/>
                  </a:cubicBezTo>
                  <a:cubicBezTo>
                    <a:pt x="70" y="140"/>
                    <a:pt x="56" y="142"/>
                    <a:pt x="44" y="148"/>
                  </a:cubicBezTo>
                  <a:cubicBezTo>
                    <a:pt x="38" y="151"/>
                    <a:pt x="33" y="155"/>
                    <a:pt x="27" y="159"/>
                  </a:cubicBezTo>
                  <a:cubicBezTo>
                    <a:pt x="21" y="162"/>
                    <a:pt x="14" y="164"/>
                    <a:pt x="8" y="163"/>
                  </a:cubicBezTo>
                  <a:cubicBezTo>
                    <a:pt x="6" y="159"/>
                    <a:pt x="6" y="159"/>
                    <a:pt x="6" y="159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" name="iŝļîďè">
              <a:extLst>
                <a:ext uri="{FF2B5EF4-FFF2-40B4-BE49-F238E27FC236}">
                  <a16:creationId xmlns:a16="http://schemas.microsoft.com/office/drawing/2014/main" id="{DC8AFE3D-DC6B-4F2B-8378-E6A5134E97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8700" y="1446213"/>
              <a:ext cx="1387475" cy="1322388"/>
            </a:xfrm>
            <a:custGeom>
              <a:avLst/>
              <a:gdLst>
                <a:gd name="T0" fmla="*/ 0 w 421"/>
                <a:gd name="T1" fmla="*/ 247 h 401"/>
                <a:gd name="T2" fmla="*/ 108 w 421"/>
                <a:gd name="T3" fmla="*/ 154 h 401"/>
                <a:gd name="T4" fmla="*/ 288 w 421"/>
                <a:gd name="T5" fmla="*/ 106 h 401"/>
                <a:gd name="T6" fmla="*/ 359 w 421"/>
                <a:gd name="T7" fmla="*/ 0 h 401"/>
                <a:gd name="T8" fmla="*/ 421 w 421"/>
                <a:gd name="T9" fmla="*/ 31 h 401"/>
                <a:gd name="T10" fmla="*/ 351 w 421"/>
                <a:gd name="T11" fmla="*/ 179 h 401"/>
                <a:gd name="T12" fmla="*/ 236 w 421"/>
                <a:gd name="T13" fmla="*/ 248 h 401"/>
                <a:gd name="T14" fmla="*/ 223 w 421"/>
                <a:gd name="T15" fmla="*/ 376 h 401"/>
                <a:gd name="T16" fmla="*/ 222 w 421"/>
                <a:gd name="T17" fmla="*/ 392 h 401"/>
                <a:gd name="T18" fmla="*/ 99 w 421"/>
                <a:gd name="T19" fmla="*/ 369 h 401"/>
                <a:gd name="T20" fmla="*/ 0 w 421"/>
                <a:gd name="T21" fmla="*/ 247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01">
                  <a:moveTo>
                    <a:pt x="0" y="247"/>
                  </a:moveTo>
                  <a:cubicBezTo>
                    <a:pt x="0" y="246"/>
                    <a:pt x="19" y="166"/>
                    <a:pt x="108" y="154"/>
                  </a:cubicBezTo>
                  <a:cubicBezTo>
                    <a:pt x="197" y="141"/>
                    <a:pt x="255" y="133"/>
                    <a:pt x="288" y="106"/>
                  </a:cubicBezTo>
                  <a:cubicBezTo>
                    <a:pt x="322" y="78"/>
                    <a:pt x="359" y="0"/>
                    <a:pt x="359" y="0"/>
                  </a:cubicBezTo>
                  <a:cubicBezTo>
                    <a:pt x="359" y="0"/>
                    <a:pt x="382" y="19"/>
                    <a:pt x="421" y="31"/>
                  </a:cubicBezTo>
                  <a:cubicBezTo>
                    <a:pt x="421" y="31"/>
                    <a:pt x="409" y="121"/>
                    <a:pt x="351" y="179"/>
                  </a:cubicBezTo>
                  <a:cubicBezTo>
                    <a:pt x="294" y="237"/>
                    <a:pt x="236" y="248"/>
                    <a:pt x="236" y="248"/>
                  </a:cubicBezTo>
                  <a:cubicBezTo>
                    <a:pt x="236" y="248"/>
                    <a:pt x="253" y="366"/>
                    <a:pt x="223" y="376"/>
                  </a:cubicBezTo>
                  <a:cubicBezTo>
                    <a:pt x="223" y="376"/>
                    <a:pt x="224" y="384"/>
                    <a:pt x="222" y="392"/>
                  </a:cubicBezTo>
                  <a:cubicBezTo>
                    <a:pt x="222" y="392"/>
                    <a:pt x="149" y="401"/>
                    <a:pt x="99" y="369"/>
                  </a:cubicBezTo>
                  <a:cubicBezTo>
                    <a:pt x="48" y="338"/>
                    <a:pt x="0" y="247"/>
                    <a:pt x="0" y="247"/>
                  </a:cubicBezTo>
                </a:path>
              </a:pathLst>
            </a:custGeom>
            <a:solidFill>
              <a:srgbClr val="F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" name="iŝḷïḓè">
              <a:extLst>
                <a:ext uri="{FF2B5EF4-FFF2-40B4-BE49-F238E27FC236}">
                  <a16:creationId xmlns:a16="http://schemas.microsoft.com/office/drawing/2014/main" id="{FCB6591D-A6F5-448A-A73D-BACEE058FA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75550" y="2198688"/>
              <a:ext cx="20638" cy="249238"/>
            </a:xfrm>
            <a:custGeom>
              <a:avLst/>
              <a:gdLst>
                <a:gd name="T0" fmla="*/ 3 w 6"/>
                <a:gd name="T1" fmla="*/ 2 h 76"/>
                <a:gd name="T2" fmla="*/ 3 w 6"/>
                <a:gd name="T3" fmla="*/ 74 h 76"/>
                <a:gd name="T4" fmla="*/ 6 w 6"/>
                <a:gd name="T5" fmla="*/ 74 h 76"/>
                <a:gd name="T6" fmla="*/ 5 w 6"/>
                <a:gd name="T7" fmla="*/ 2 h 76"/>
                <a:gd name="T8" fmla="*/ 3 w 6"/>
                <a:gd name="T9" fmla="*/ 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6">
                  <a:moveTo>
                    <a:pt x="3" y="2"/>
                  </a:moveTo>
                  <a:cubicBezTo>
                    <a:pt x="0" y="26"/>
                    <a:pt x="0" y="50"/>
                    <a:pt x="3" y="74"/>
                  </a:cubicBezTo>
                  <a:cubicBezTo>
                    <a:pt x="3" y="76"/>
                    <a:pt x="6" y="75"/>
                    <a:pt x="6" y="74"/>
                  </a:cubicBezTo>
                  <a:cubicBezTo>
                    <a:pt x="2" y="50"/>
                    <a:pt x="2" y="26"/>
                    <a:pt x="5" y="2"/>
                  </a:cubicBezTo>
                  <a:cubicBezTo>
                    <a:pt x="5" y="0"/>
                    <a:pt x="3" y="0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" name="íşḻiḍé">
              <a:extLst>
                <a:ext uri="{FF2B5EF4-FFF2-40B4-BE49-F238E27FC236}">
                  <a16:creationId xmlns:a16="http://schemas.microsoft.com/office/drawing/2014/main" id="{EA595B0B-0821-4AF7-B24A-C6F0299782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9675" y="2244725"/>
              <a:ext cx="26988" cy="52388"/>
            </a:xfrm>
            <a:custGeom>
              <a:avLst/>
              <a:gdLst>
                <a:gd name="T0" fmla="*/ 0 w 8"/>
                <a:gd name="T1" fmla="*/ 2 h 16"/>
                <a:gd name="T2" fmla="*/ 5 w 8"/>
                <a:gd name="T3" fmla="*/ 14 h 16"/>
                <a:gd name="T4" fmla="*/ 7 w 8"/>
                <a:gd name="T5" fmla="*/ 12 h 16"/>
                <a:gd name="T6" fmla="*/ 3 w 8"/>
                <a:gd name="T7" fmla="*/ 2 h 16"/>
                <a:gd name="T8" fmla="*/ 0 w 8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2"/>
                  </a:moveTo>
                  <a:cubicBezTo>
                    <a:pt x="1" y="7"/>
                    <a:pt x="2" y="11"/>
                    <a:pt x="5" y="14"/>
                  </a:cubicBezTo>
                  <a:cubicBezTo>
                    <a:pt x="6" y="16"/>
                    <a:pt x="8" y="14"/>
                    <a:pt x="7" y="12"/>
                  </a:cubicBezTo>
                  <a:cubicBezTo>
                    <a:pt x="5" y="9"/>
                    <a:pt x="3" y="6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" name="íṡ1ïḍé">
              <a:extLst>
                <a:ext uri="{FF2B5EF4-FFF2-40B4-BE49-F238E27FC236}">
                  <a16:creationId xmlns:a16="http://schemas.microsoft.com/office/drawing/2014/main" id="{4E33FC71-B01C-4B64-A7AE-81EF2766CD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9625" y="1931988"/>
              <a:ext cx="185738" cy="184150"/>
            </a:xfrm>
            <a:custGeom>
              <a:avLst/>
              <a:gdLst>
                <a:gd name="T0" fmla="*/ 47 w 56"/>
                <a:gd name="T1" fmla="*/ 0 h 56"/>
                <a:gd name="T2" fmla="*/ 17 w 56"/>
                <a:gd name="T3" fmla="*/ 17 h 56"/>
                <a:gd name="T4" fmla="*/ 6 w 56"/>
                <a:gd name="T5" fmla="*/ 56 h 56"/>
                <a:gd name="T6" fmla="*/ 32 w 56"/>
                <a:gd name="T7" fmla="*/ 32 h 56"/>
                <a:gd name="T8" fmla="*/ 32 w 56"/>
                <a:gd name="T9" fmla="*/ 32 h 56"/>
                <a:gd name="T10" fmla="*/ 32 w 56"/>
                <a:gd name="T11" fmla="*/ 32 h 56"/>
                <a:gd name="T12" fmla="*/ 33 w 56"/>
                <a:gd name="T13" fmla="*/ 31 h 56"/>
                <a:gd name="T14" fmla="*/ 33 w 56"/>
                <a:gd name="T15" fmla="*/ 31 h 56"/>
                <a:gd name="T16" fmla="*/ 33 w 56"/>
                <a:gd name="T17" fmla="*/ 31 h 56"/>
                <a:gd name="T18" fmla="*/ 33 w 56"/>
                <a:gd name="T19" fmla="*/ 31 h 56"/>
                <a:gd name="T20" fmla="*/ 33 w 56"/>
                <a:gd name="T21" fmla="*/ 31 h 56"/>
                <a:gd name="T22" fmla="*/ 33 w 56"/>
                <a:gd name="T23" fmla="*/ 31 h 56"/>
                <a:gd name="T24" fmla="*/ 33 w 56"/>
                <a:gd name="T25" fmla="*/ 31 h 56"/>
                <a:gd name="T26" fmla="*/ 33 w 56"/>
                <a:gd name="T27" fmla="*/ 31 h 56"/>
                <a:gd name="T28" fmla="*/ 33 w 56"/>
                <a:gd name="T29" fmla="*/ 31 h 56"/>
                <a:gd name="T30" fmla="*/ 33 w 56"/>
                <a:gd name="T31" fmla="*/ 31 h 56"/>
                <a:gd name="T32" fmla="*/ 34 w 56"/>
                <a:gd name="T33" fmla="*/ 30 h 56"/>
                <a:gd name="T34" fmla="*/ 34 w 56"/>
                <a:gd name="T35" fmla="*/ 30 h 56"/>
                <a:gd name="T36" fmla="*/ 34 w 56"/>
                <a:gd name="T37" fmla="*/ 30 h 56"/>
                <a:gd name="T38" fmla="*/ 34 w 56"/>
                <a:gd name="T39" fmla="*/ 30 h 56"/>
                <a:gd name="T40" fmla="*/ 34 w 56"/>
                <a:gd name="T41" fmla="*/ 30 h 56"/>
                <a:gd name="T42" fmla="*/ 34 w 56"/>
                <a:gd name="T43" fmla="*/ 30 h 56"/>
                <a:gd name="T44" fmla="*/ 34 w 56"/>
                <a:gd name="T45" fmla="*/ 30 h 56"/>
                <a:gd name="T46" fmla="*/ 34 w 56"/>
                <a:gd name="T47" fmla="*/ 30 h 56"/>
                <a:gd name="T48" fmla="*/ 34 w 56"/>
                <a:gd name="T49" fmla="*/ 30 h 56"/>
                <a:gd name="T50" fmla="*/ 34 w 56"/>
                <a:gd name="T51" fmla="*/ 29 h 56"/>
                <a:gd name="T52" fmla="*/ 35 w 56"/>
                <a:gd name="T53" fmla="*/ 29 h 56"/>
                <a:gd name="T54" fmla="*/ 35 w 56"/>
                <a:gd name="T55" fmla="*/ 29 h 56"/>
                <a:gd name="T56" fmla="*/ 35 w 56"/>
                <a:gd name="T57" fmla="*/ 29 h 56"/>
                <a:gd name="T58" fmla="*/ 35 w 56"/>
                <a:gd name="T59" fmla="*/ 29 h 56"/>
                <a:gd name="T60" fmla="*/ 35 w 56"/>
                <a:gd name="T61" fmla="*/ 29 h 56"/>
                <a:gd name="T62" fmla="*/ 46 w 56"/>
                <a:gd name="T63" fmla="*/ 17 h 56"/>
                <a:gd name="T64" fmla="*/ 50 w 56"/>
                <a:gd name="T65" fmla="*/ 12 h 56"/>
                <a:gd name="T66" fmla="*/ 50 w 56"/>
                <a:gd name="T67" fmla="*/ 12 h 56"/>
                <a:gd name="T68" fmla="*/ 50 w 56"/>
                <a:gd name="T69" fmla="*/ 11 h 56"/>
                <a:gd name="T70" fmla="*/ 50 w 56"/>
                <a:gd name="T71" fmla="*/ 11 h 56"/>
                <a:gd name="T72" fmla="*/ 50 w 56"/>
                <a:gd name="T73" fmla="*/ 11 h 56"/>
                <a:gd name="T74" fmla="*/ 50 w 56"/>
                <a:gd name="T75" fmla="*/ 11 h 56"/>
                <a:gd name="T76" fmla="*/ 50 w 56"/>
                <a:gd name="T77" fmla="*/ 11 h 56"/>
                <a:gd name="T78" fmla="*/ 50 w 56"/>
                <a:gd name="T79" fmla="*/ 11 h 56"/>
                <a:gd name="T80" fmla="*/ 50 w 56"/>
                <a:gd name="T81" fmla="*/ 11 h 56"/>
                <a:gd name="T82" fmla="*/ 50 w 56"/>
                <a:gd name="T83" fmla="*/ 11 h 56"/>
                <a:gd name="T84" fmla="*/ 50 w 56"/>
                <a:gd name="T85" fmla="*/ 11 h 56"/>
                <a:gd name="T86" fmla="*/ 56 w 56"/>
                <a:gd name="T87" fmla="*/ 3 h 56"/>
                <a:gd name="T88" fmla="*/ 47 w 56"/>
                <a:gd name="T8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" h="56">
                  <a:moveTo>
                    <a:pt x="47" y="0"/>
                  </a:moveTo>
                  <a:cubicBezTo>
                    <a:pt x="38" y="0"/>
                    <a:pt x="26" y="6"/>
                    <a:pt x="17" y="17"/>
                  </a:cubicBezTo>
                  <a:cubicBezTo>
                    <a:pt x="5" y="30"/>
                    <a:pt x="0" y="46"/>
                    <a:pt x="6" y="56"/>
                  </a:cubicBezTo>
                  <a:cubicBezTo>
                    <a:pt x="14" y="49"/>
                    <a:pt x="23" y="41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29"/>
                    <a:pt x="34" y="29"/>
                  </a:cubicBezTo>
                  <a:cubicBezTo>
                    <a:pt x="34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9" y="25"/>
                    <a:pt x="42" y="21"/>
                    <a:pt x="46" y="17"/>
                  </a:cubicBezTo>
                  <a:cubicBezTo>
                    <a:pt x="47" y="15"/>
                    <a:pt x="48" y="13"/>
                    <a:pt x="5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12"/>
                    <a:pt x="50" y="12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2" y="8"/>
                    <a:pt x="54" y="5"/>
                    <a:pt x="56" y="3"/>
                  </a:cubicBezTo>
                  <a:cubicBezTo>
                    <a:pt x="54" y="1"/>
                    <a:pt x="51" y="0"/>
                    <a:pt x="47" y="0"/>
                  </a:cubicBezTo>
                </a:path>
              </a:pathLst>
            </a:custGeom>
            <a:solidFill>
              <a:srgbClr val="FF7B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" name="ïSḷídé">
              <a:extLst>
                <a:ext uri="{FF2B5EF4-FFF2-40B4-BE49-F238E27FC236}">
                  <a16:creationId xmlns:a16="http://schemas.microsoft.com/office/drawing/2014/main" id="{70C9DD46-1DCF-4D2F-A638-96648C1D6A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32813" y="1500188"/>
              <a:ext cx="107950" cy="68263"/>
            </a:xfrm>
            <a:custGeom>
              <a:avLst/>
              <a:gdLst>
                <a:gd name="T0" fmla="*/ 1 w 33"/>
                <a:gd name="T1" fmla="*/ 3 h 21"/>
                <a:gd name="T2" fmla="*/ 30 w 33"/>
                <a:gd name="T3" fmla="*/ 20 h 21"/>
                <a:gd name="T4" fmla="*/ 31 w 33"/>
                <a:gd name="T5" fmla="*/ 18 h 21"/>
                <a:gd name="T6" fmla="*/ 3 w 33"/>
                <a:gd name="T7" fmla="*/ 1 h 21"/>
                <a:gd name="T8" fmla="*/ 1 w 33"/>
                <a:gd name="T9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1">
                  <a:moveTo>
                    <a:pt x="1" y="3"/>
                  </a:moveTo>
                  <a:cubicBezTo>
                    <a:pt x="10" y="10"/>
                    <a:pt x="19" y="16"/>
                    <a:pt x="30" y="20"/>
                  </a:cubicBezTo>
                  <a:cubicBezTo>
                    <a:pt x="31" y="21"/>
                    <a:pt x="33" y="18"/>
                    <a:pt x="31" y="18"/>
                  </a:cubicBezTo>
                  <a:cubicBezTo>
                    <a:pt x="21" y="13"/>
                    <a:pt x="11" y="8"/>
                    <a:pt x="3" y="1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" name="íṥlîďe">
              <a:extLst>
                <a:ext uri="{FF2B5EF4-FFF2-40B4-BE49-F238E27FC236}">
                  <a16:creationId xmlns:a16="http://schemas.microsoft.com/office/drawing/2014/main" id="{DFEAF58C-D99F-406D-BEB7-D92546A5DD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51875" y="1568450"/>
              <a:ext cx="22225" cy="17463"/>
            </a:xfrm>
            <a:custGeom>
              <a:avLst/>
              <a:gdLst>
                <a:gd name="T0" fmla="*/ 1 w 7"/>
                <a:gd name="T1" fmla="*/ 3 h 5"/>
                <a:gd name="T2" fmla="*/ 4 w 7"/>
                <a:gd name="T3" fmla="*/ 4 h 5"/>
                <a:gd name="T4" fmla="*/ 5 w 7"/>
                <a:gd name="T5" fmla="*/ 2 h 5"/>
                <a:gd name="T6" fmla="*/ 3 w 7"/>
                <a:gd name="T7" fmla="*/ 0 h 5"/>
                <a:gd name="T8" fmla="*/ 1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1" y="3"/>
                  </a:moveTo>
                  <a:cubicBezTo>
                    <a:pt x="2" y="3"/>
                    <a:pt x="3" y="4"/>
                    <a:pt x="4" y="4"/>
                  </a:cubicBezTo>
                  <a:cubicBezTo>
                    <a:pt x="6" y="5"/>
                    <a:pt x="7" y="2"/>
                    <a:pt x="5" y="2"/>
                  </a:cubicBezTo>
                  <a:cubicBezTo>
                    <a:pt x="4" y="1"/>
                    <a:pt x="4" y="1"/>
                    <a:pt x="3" y="0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" name="i$1iḍê">
              <a:extLst>
                <a:ext uri="{FF2B5EF4-FFF2-40B4-BE49-F238E27FC236}">
                  <a16:creationId xmlns:a16="http://schemas.microsoft.com/office/drawing/2014/main" id="{3CE3B508-C642-47DF-9163-E708696FDC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96113" y="1604963"/>
              <a:ext cx="457200" cy="392113"/>
            </a:xfrm>
            <a:custGeom>
              <a:avLst/>
              <a:gdLst>
                <a:gd name="T0" fmla="*/ 46 w 139"/>
                <a:gd name="T1" fmla="*/ 114 h 119"/>
                <a:gd name="T2" fmla="*/ 19 w 139"/>
                <a:gd name="T3" fmla="*/ 114 h 119"/>
                <a:gd name="T4" fmla="*/ 13 w 139"/>
                <a:gd name="T5" fmla="*/ 101 h 119"/>
                <a:gd name="T6" fmla="*/ 15 w 139"/>
                <a:gd name="T7" fmla="*/ 92 h 119"/>
                <a:gd name="T8" fmla="*/ 3 w 139"/>
                <a:gd name="T9" fmla="*/ 75 h 119"/>
                <a:gd name="T10" fmla="*/ 5 w 139"/>
                <a:gd name="T11" fmla="*/ 60 h 119"/>
                <a:gd name="T12" fmla="*/ 12 w 139"/>
                <a:gd name="T13" fmla="*/ 55 h 119"/>
                <a:gd name="T14" fmla="*/ 19 w 139"/>
                <a:gd name="T15" fmla="*/ 43 h 119"/>
                <a:gd name="T16" fmla="*/ 23 w 139"/>
                <a:gd name="T17" fmla="*/ 29 h 119"/>
                <a:gd name="T18" fmla="*/ 34 w 139"/>
                <a:gd name="T19" fmla="*/ 21 h 119"/>
                <a:gd name="T20" fmla="*/ 41 w 139"/>
                <a:gd name="T21" fmla="*/ 22 h 119"/>
                <a:gd name="T22" fmla="*/ 49 w 139"/>
                <a:gd name="T23" fmla="*/ 24 h 119"/>
                <a:gd name="T24" fmla="*/ 61 w 139"/>
                <a:gd name="T25" fmla="*/ 14 h 119"/>
                <a:gd name="T26" fmla="*/ 79 w 139"/>
                <a:gd name="T27" fmla="*/ 2 h 119"/>
                <a:gd name="T28" fmla="*/ 100 w 139"/>
                <a:gd name="T29" fmla="*/ 7 h 119"/>
                <a:gd name="T30" fmla="*/ 107 w 139"/>
                <a:gd name="T31" fmla="*/ 17 h 119"/>
                <a:gd name="T32" fmla="*/ 123 w 139"/>
                <a:gd name="T33" fmla="*/ 32 h 119"/>
                <a:gd name="T34" fmla="*/ 134 w 139"/>
                <a:gd name="T35" fmla="*/ 35 h 119"/>
                <a:gd name="T36" fmla="*/ 138 w 139"/>
                <a:gd name="T37" fmla="*/ 42 h 119"/>
                <a:gd name="T38" fmla="*/ 139 w 139"/>
                <a:gd name="T39" fmla="*/ 49 h 119"/>
                <a:gd name="T40" fmla="*/ 127 w 139"/>
                <a:gd name="T41" fmla="*/ 69 h 119"/>
                <a:gd name="T42" fmla="*/ 128 w 139"/>
                <a:gd name="T43" fmla="*/ 84 h 119"/>
                <a:gd name="T44" fmla="*/ 113 w 139"/>
                <a:gd name="T45" fmla="*/ 100 h 119"/>
                <a:gd name="T46" fmla="*/ 88 w 139"/>
                <a:gd name="T47" fmla="*/ 103 h 119"/>
                <a:gd name="T48" fmla="*/ 69 w 139"/>
                <a:gd name="T49" fmla="*/ 109 h 119"/>
                <a:gd name="T50" fmla="*/ 46 w 139"/>
                <a:gd name="T51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" h="119">
                  <a:moveTo>
                    <a:pt x="46" y="114"/>
                  </a:moveTo>
                  <a:cubicBezTo>
                    <a:pt x="37" y="115"/>
                    <a:pt x="27" y="119"/>
                    <a:pt x="19" y="114"/>
                  </a:cubicBezTo>
                  <a:cubicBezTo>
                    <a:pt x="14" y="111"/>
                    <a:pt x="12" y="106"/>
                    <a:pt x="13" y="101"/>
                  </a:cubicBezTo>
                  <a:cubicBezTo>
                    <a:pt x="13" y="98"/>
                    <a:pt x="15" y="95"/>
                    <a:pt x="15" y="92"/>
                  </a:cubicBezTo>
                  <a:cubicBezTo>
                    <a:pt x="15" y="86"/>
                    <a:pt x="7" y="81"/>
                    <a:pt x="3" y="75"/>
                  </a:cubicBezTo>
                  <a:cubicBezTo>
                    <a:pt x="0" y="70"/>
                    <a:pt x="1" y="63"/>
                    <a:pt x="5" y="60"/>
                  </a:cubicBezTo>
                  <a:cubicBezTo>
                    <a:pt x="7" y="58"/>
                    <a:pt x="10" y="57"/>
                    <a:pt x="12" y="55"/>
                  </a:cubicBezTo>
                  <a:cubicBezTo>
                    <a:pt x="16" y="52"/>
                    <a:pt x="18" y="47"/>
                    <a:pt x="19" y="43"/>
                  </a:cubicBezTo>
                  <a:cubicBezTo>
                    <a:pt x="20" y="38"/>
                    <a:pt x="21" y="34"/>
                    <a:pt x="23" y="29"/>
                  </a:cubicBezTo>
                  <a:cubicBezTo>
                    <a:pt x="25" y="25"/>
                    <a:pt x="29" y="21"/>
                    <a:pt x="34" y="21"/>
                  </a:cubicBezTo>
                  <a:cubicBezTo>
                    <a:pt x="36" y="21"/>
                    <a:pt x="39" y="22"/>
                    <a:pt x="41" y="22"/>
                  </a:cubicBezTo>
                  <a:cubicBezTo>
                    <a:pt x="44" y="23"/>
                    <a:pt x="46" y="24"/>
                    <a:pt x="49" y="24"/>
                  </a:cubicBezTo>
                  <a:cubicBezTo>
                    <a:pt x="54" y="23"/>
                    <a:pt x="58" y="18"/>
                    <a:pt x="61" y="14"/>
                  </a:cubicBezTo>
                  <a:cubicBezTo>
                    <a:pt x="66" y="8"/>
                    <a:pt x="72" y="4"/>
                    <a:pt x="79" y="2"/>
                  </a:cubicBezTo>
                  <a:cubicBezTo>
                    <a:pt x="87" y="0"/>
                    <a:pt x="95" y="1"/>
                    <a:pt x="100" y="7"/>
                  </a:cubicBezTo>
                  <a:cubicBezTo>
                    <a:pt x="103" y="10"/>
                    <a:pt x="105" y="13"/>
                    <a:pt x="107" y="17"/>
                  </a:cubicBezTo>
                  <a:cubicBezTo>
                    <a:pt x="110" y="24"/>
                    <a:pt x="116" y="30"/>
                    <a:pt x="123" y="32"/>
                  </a:cubicBezTo>
                  <a:cubicBezTo>
                    <a:pt x="127" y="33"/>
                    <a:pt x="131" y="33"/>
                    <a:pt x="134" y="35"/>
                  </a:cubicBezTo>
                  <a:cubicBezTo>
                    <a:pt x="136" y="37"/>
                    <a:pt x="137" y="40"/>
                    <a:pt x="138" y="42"/>
                  </a:cubicBezTo>
                  <a:cubicBezTo>
                    <a:pt x="139" y="44"/>
                    <a:pt x="139" y="47"/>
                    <a:pt x="139" y="49"/>
                  </a:cubicBezTo>
                  <a:cubicBezTo>
                    <a:pt x="138" y="57"/>
                    <a:pt x="128" y="61"/>
                    <a:pt x="127" y="69"/>
                  </a:cubicBezTo>
                  <a:cubicBezTo>
                    <a:pt x="126" y="74"/>
                    <a:pt x="129" y="79"/>
                    <a:pt x="128" y="84"/>
                  </a:cubicBezTo>
                  <a:cubicBezTo>
                    <a:pt x="128" y="92"/>
                    <a:pt x="121" y="98"/>
                    <a:pt x="113" y="100"/>
                  </a:cubicBezTo>
                  <a:cubicBezTo>
                    <a:pt x="105" y="102"/>
                    <a:pt x="96" y="102"/>
                    <a:pt x="88" y="103"/>
                  </a:cubicBezTo>
                  <a:cubicBezTo>
                    <a:pt x="82" y="104"/>
                    <a:pt x="75" y="107"/>
                    <a:pt x="69" y="109"/>
                  </a:cubicBezTo>
                  <a:cubicBezTo>
                    <a:pt x="46" y="114"/>
                    <a:pt x="46" y="114"/>
                    <a:pt x="46" y="114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" name="íšľîḑé">
              <a:extLst>
                <a:ext uri="{FF2B5EF4-FFF2-40B4-BE49-F238E27FC236}">
                  <a16:creationId xmlns:a16="http://schemas.microsoft.com/office/drawing/2014/main" id="{0451F8E3-3E5D-4B7D-B995-8B921426D6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81838" y="1868488"/>
              <a:ext cx="92075" cy="92075"/>
            </a:xfrm>
            <a:custGeom>
              <a:avLst/>
              <a:gdLst>
                <a:gd name="T0" fmla="*/ 1 w 28"/>
                <a:gd name="T1" fmla="*/ 13 h 28"/>
                <a:gd name="T2" fmla="*/ 15 w 28"/>
                <a:gd name="T3" fmla="*/ 1 h 28"/>
                <a:gd name="T4" fmla="*/ 27 w 28"/>
                <a:gd name="T5" fmla="*/ 15 h 28"/>
                <a:gd name="T6" fmla="*/ 13 w 28"/>
                <a:gd name="T7" fmla="*/ 27 h 28"/>
                <a:gd name="T8" fmla="*/ 1 w 28"/>
                <a:gd name="T9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1" y="13"/>
                  </a:moveTo>
                  <a:cubicBezTo>
                    <a:pt x="2" y="6"/>
                    <a:pt x="8" y="0"/>
                    <a:pt x="15" y="1"/>
                  </a:cubicBezTo>
                  <a:cubicBezTo>
                    <a:pt x="23" y="2"/>
                    <a:pt x="28" y="8"/>
                    <a:pt x="27" y="15"/>
                  </a:cubicBezTo>
                  <a:cubicBezTo>
                    <a:pt x="26" y="22"/>
                    <a:pt x="20" y="28"/>
                    <a:pt x="13" y="27"/>
                  </a:cubicBezTo>
                  <a:cubicBezTo>
                    <a:pt x="5" y="26"/>
                    <a:pt x="0" y="20"/>
                    <a:pt x="1" y="13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" name="íŝlíḋé">
              <a:extLst>
                <a:ext uri="{FF2B5EF4-FFF2-40B4-BE49-F238E27FC236}">
                  <a16:creationId xmlns:a16="http://schemas.microsoft.com/office/drawing/2014/main" id="{B74195CA-2894-4737-ADC7-06AEFB2D3F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6763" y="1711325"/>
              <a:ext cx="268288" cy="392113"/>
            </a:xfrm>
            <a:custGeom>
              <a:avLst/>
              <a:gdLst>
                <a:gd name="T0" fmla="*/ 43 w 81"/>
                <a:gd name="T1" fmla="*/ 114 h 119"/>
                <a:gd name="T2" fmla="*/ 53 w 81"/>
                <a:gd name="T3" fmla="*/ 99 h 119"/>
                <a:gd name="T4" fmla="*/ 80 w 81"/>
                <a:gd name="T5" fmla="*/ 79 h 119"/>
                <a:gd name="T6" fmla="*/ 61 w 81"/>
                <a:gd name="T7" fmla="*/ 12 h 119"/>
                <a:gd name="T8" fmla="*/ 12 w 81"/>
                <a:gd name="T9" fmla="*/ 56 h 119"/>
                <a:gd name="T10" fmla="*/ 0 w 81"/>
                <a:gd name="T11" fmla="*/ 99 h 119"/>
                <a:gd name="T12" fmla="*/ 18 w 81"/>
                <a:gd name="T13" fmla="*/ 113 h 119"/>
                <a:gd name="T14" fmla="*/ 43 w 81"/>
                <a:gd name="T15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19">
                  <a:moveTo>
                    <a:pt x="43" y="114"/>
                  </a:move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81" y="103"/>
                    <a:pt x="80" y="79"/>
                  </a:cubicBezTo>
                  <a:cubicBezTo>
                    <a:pt x="78" y="36"/>
                    <a:pt x="79" y="24"/>
                    <a:pt x="61" y="12"/>
                  </a:cubicBezTo>
                  <a:cubicBezTo>
                    <a:pt x="43" y="0"/>
                    <a:pt x="7" y="21"/>
                    <a:pt x="12" y="56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6" y="109"/>
                    <a:pt x="18" y="113"/>
                  </a:cubicBezTo>
                  <a:cubicBezTo>
                    <a:pt x="35" y="119"/>
                    <a:pt x="43" y="114"/>
                    <a:pt x="43" y="114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" name="î$ľiḑê">
              <a:extLst>
                <a:ext uri="{FF2B5EF4-FFF2-40B4-BE49-F238E27FC236}">
                  <a16:creationId xmlns:a16="http://schemas.microsoft.com/office/drawing/2014/main" id="{C6820FA9-493F-4ECB-A13E-E7798E0079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75513" y="1878013"/>
              <a:ext cx="9525" cy="20638"/>
            </a:xfrm>
            <a:custGeom>
              <a:avLst/>
              <a:gdLst>
                <a:gd name="T0" fmla="*/ 0 w 3"/>
                <a:gd name="T1" fmla="*/ 3 h 6"/>
                <a:gd name="T2" fmla="*/ 2 w 3"/>
                <a:gd name="T3" fmla="*/ 6 h 6"/>
                <a:gd name="T4" fmla="*/ 3 w 3"/>
                <a:gd name="T5" fmla="*/ 3 h 6"/>
                <a:gd name="T6" fmla="*/ 1 w 3"/>
                <a:gd name="T7" fmla="*/ 0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1" y="5"/>
                    <a:pt x="1" y="6"/>
                    <a:pt x="2" y="6"/>
                  </a:cubicBezTo>
                  <a:cubicBezTo>
                    <a:pt x="3" y="6"/>
                    <a:pt x="3" y="4"/>
                    <a:pt x="3" y="3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" name="îṣļiḍè">
              <a:extLst>
                <a:ext uri="{FF2B5EF4-FFF2-40B4-BE49-F238E27FC236}">
                  <a16:creationId xmlns:a16="http://schemas.microsoft.com/office/drawing/2014/main" id="{A2AFF293-1C34-4B6B-979A-FA6537C5E4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1713" y="1874838"/>
              <a:ext cx="9525" cy="20638"/>
            </a:xfrm>
            <a:custGeom>
              <a:avLst/>
              <a:gdLst>
                <a:gd name="T0" fmla="*/ 0 w 3"/>
                <a:gd name="T1" fmla="*/ 3 h 6"/>
                <a:gd name="T2" fmla="*/ 2 w 3"/>
                <a:gd name="T3" fmla="*/ 6 h 6"/>
                <a:gd name="T4" fmla="*/ 3 w 3"/>
                <a:gd name="T5" fmla="*/ 3 h 6"/>
                <a:gd name="T6" fmla="*/ 1 w 3"/>
                <a:gd name="T7" fmla="*/ 0 h 6"/>
                <a:gd name="T8" fmla="*/ 0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0" y="3"/>
                  </a:moveTo>
                  <a:cubicBezTo>
                    <a:pt x="0" y="5"/>
                    <a:pt x="1" y="6"/>
                    <a:pt x="2" y="6"/>
                  </a:cubicBezTo>
                  <a:cubicBezTo>
                    <a:pt x="2" y="6"/>
                    <a:pt x="3" y="5"/>
                    <a:pt x="3" y="3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" name="iš1îdè">
              <a:extLst>
                <a:ext uri="{FF2B5EF4-FFF2-40B4-BE49-F238E27FC236}">
                  <a16:creationId xmlns:a16="http://schemas.microsoft.com/office/drawing/2014/main" id="{68EA8168-AC09-46E7-8E8E-1EF9DEF4F7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32650" y="2017713"/>
              <a:ext cx="63500" cy="71438"/>
            </a:xfrm>
            <a:custGeom>
              <a:avLst/>
              <a:gdLst>
                <a:gd name="T0" fmla="*/ 19 w 19"/>
                <a:gd name="T1" fmla="*/ 6 h 22"/>
                <a:gd name="T2" fmla="*/ 0 w 19"/>
                <a:gd name="T3" fmla="*/ 0 h 22"/>
                <a:gd name="T4" fmla="*/ 9 w 19"/>
                <a:gd name="T5" fmla="*/ 22 h 22"/>
                <a:gd name="T6" fmla="*/ 19 w 19"/>
                <a:gd name="T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19" y="6"/>
                  </a:moveTo>
                  <a:cubicBezTo>
                    <a:pt x="19" y="6"/>
                    <a:pt x="10" y="5"/>
                    <a:pt x="0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9" y="6"/>
                    <a:pt x="19" y="6"/>
                    <a:pt x="19" y="6"/>
                  </a:cubicBezTo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" name="îṩḻiḑé">
              <a:extLst>
                <a:ext uri="{FF2B5EF4-FFF2-40B4-BE49-F238E27FC236}">
                  <a16:creationId xmlns:a16="http://schemas.microsoft.com/office/drawing/2014/main" id="{0082029D-11AB-432E-AB79-3C3F3ECED2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67563" y="1874838"/>
              <a:ext cx="104775" cy="100013"/>
            </a:xfrm>
            <a:custGeom>
              <a:avLst/>
              <a:gdLst>
                <a:gd name="T0" fmla="*/ 16 w 32"/>
                <a:gd name="T1" fmla="*/ 0 h 30"/>
                <a:gd name="T2" fmla="*/ 1 w 32"/>
                <a:gd name="T3" fmla="*/ 14 h 30"/>
                <a:gd name="T4" fmla="*/ 14 w 32"/>
                <a:gd name="T5" fmla="*/ 30 h 30"/>
                <a:gd name="T6" fmla="*/ 16 w 32"/>
                <a:gd name="T7" fmla="*/ 30 h 30"/>
                <a:gd name="T8" fmla="*/ 31 w 32"/>
                <a:gd name="T9" fmla="*/ 16 h 30"/>
                <a:gd name="T10" fmla="*/ 17 w 32"/>
                <a:gd name="T11" fmla="*/ 0 h 30"/>
                <a:gd name="T12" fmla="*/ 16 w 32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0">
                  <a:moveTo>
                    <a:pt x="16" y="0"/>
                  </a:moveTo>
                  <a:cubicBezTo>
                    <a:pt x="8" y="0"/>
                    <a:pt x="2" y="6"/>
                    <a:pt x="1" y="14"/>
                  </a:cubicBezTo>
                  <a:cubicBezTo>
                    <a:pt x="0" y="22"/>
                    <a:pt x="6" y="29"/>
                    <a:pt x="14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23" y="30"/>
                    <a:pt x="30" y="24"/>
                    <a:pt x="31" y="16"/>
                  </a:cubicBezTo>
                  <a:cubicBezTo>
                    <a:pt x="32" y="8"/>
                    <a:pt x="26" y="1"/>
                    <a:pt x="17" y="0"/>
                  </a:cubicBezTo>
                  <a:cubicBezTo>
                    <a:pt x="17" y="0"/>
                    <a:pt x="16" y="0"/>
                    <a:pt x="16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" name="iśľiďè">
              <a:extLst>
                <a:ext uri="{FF2B5EF4-FFF2-40B4-BE49-F238E27FC236}">
                  <a16:creationId xmlns:a16="http://schemas.microsoft.com/office/drawing/2014/main" id="{122DFB0A-B344-48CC-8E31-C1CA65A231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54888" y="1892300"/>
              <a:ext cx="26988" cy="82550"/>
            </a:xfrm>
            <a:custGeom>
              <a:avLst/>
              <a:gdLst>
                <a:gd name="T0" fmla="*/ 7 w 8"/>
                <a:gd name="T1" fmla="*/ 0 h 25"/>
                <a:gd name="T2" fmla="*/ 1 w 8"/>
                <a:gd name="T3" fmla="*/ 10 h 25"/>
                <a:gd name="T4" fmla="*/ 8 w 8"/>
                <a:gd name="T5" fmla="*/ 25 h 25"/>
                <a:gd name="T6" fmla="*/ 8 w 8"/>
                <a:gd name="T7" fmla="*/ 24 h 25"/>
                <a:gd name="T8" fmla="*/ 7 w 8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5">
                  <a:moveTo>
                    <a:pt x="7" y="0"/>
                  </a:moveTo>
                  <a:cubicBezTo>
                    <a:pt x="3" y="2"/>
                    <a:pt x="1" y="6"/>
                    <a:pt x="1" y="10"/>
                  </a:cubicBezTo>
                  <a:cubicBezTo>
                    <a:pt x="0" y="16"/>
                    <a:pt x="3" y="22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15"/>
                    <a:pt x="7" y="7"/>
                    <a:pt x="7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" name="íslîďê">
              <a:extLst>
                <a:ext uri="{FF2B5EF4-FFF2-40B4-BE49-F238E27FC236}">
                  <a16:creationId xmlns:a16="http://schemas.microsoft.com/office/drawing/2014/main" id="{D94D5261-B2EC-4F28-B2E0-551A6B76B9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2025" y="1862138"/>
              <a:ext cx="30163" cy="66675"/>
            </a:xfrm>
            <a:custGeom>
              <a:avLst/>
              <a:gdLst>
                <a:gd name="T0" fmla="*/ 3 w 9"/>
                <a:gd name="T1" fmla="*/ 0 h 20"/>
                <a:gd name="T2" fmla="*/ 3 w 9"/>
                <a:gd name="T3" fmla="*/ 0 h 20"/>
                <a:gd name="T4" fmla="*/ 1 w 9"/>
                <a:gd name="T5" fmla="*/ 11 h 20"/>
                <a:gd name="T6" fmla="*/ 5 w 9"/>
                <a:gd name="T7" fmla="*/ 20 h 20"/>
                <a:gd name="T8" fmla="*/ 5 w 9"/>
                <a:gd name="T9" fmla="*/ 20 h 20"/>
                <a:gd name="T10" fmla="*/ 8 w 9"/>
                <a:gd name="T11" fmla="*/ 11 h 20"/>
                <a:gd name="T12" fmla="*/ 3 w 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2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1" y="9"/>
                    <a:pt x="1" y="11"/>
                  </a:cubicBezTo>
                  <a:cubicBezTo>
                    <a:pt x="1" y="14"/>
                    <a:pt x="1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9" y="20"/>
                    <a:pt x="8" y="15"/>
                    <a:pt x="8" y="11"/>
                  </a:cubicBezTo>
                  <a:cubicBezTo>
                    <a:pt x="7" y="7"/>
                    <a:pt x="7" y="0"/>
                    <a:pt x="3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" name="ïşļiḍê">
              <a:extLst>
                <a:ext uri="{FF2B5EF4-FFF2-40B4-BE49-F238E27FC236}">
                  <a16:creationId xmlns:a16="http://schemas.microsoft.com/office/drawing/2014/main" id="{16911325-3DD1-4EFF-BBC3-D83ECE2328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9163" y="1828800"/>
              <a:ext cx="26988" cy="17463"/>
            </a:xfrm>
            <a:custGeom>
              <a:avLst/>
              <a:gdLst>
                <a:gd name="T0" fmla="*/ 0 w 8"/>
                <a:gd name="T1" fmla="*/ 3 h 5"/>
                <a:gd name="T2" fmla="*/ 4 w 8"/>
                <a:gd name="T3" fmla="*/ 4 h 5"/>
                <a:gd name="T4" fmla="*/ 7 w 8"/>
                <a:gd name="T5" fmla="*/ 2 h 5"/>
                <a:gd name="T6" fmla="*/ 3 w 8"/>
                <a:gd name="T7" fmla="*/ 0 h 5"/>
                <a:gd name="T8" fmla="*/ 0 w 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0" y="3"/>
                  </a:moveTo>
                  <a:cubicBezTo>
                    <a:pt x="0" y="4"/>
                    <a:pt x="2" y="5"/>
                    <a:pt x="4" y="4"/>
                  </a:cubicBezTo>
                  <a:cubicBezTo>
                    <a:pt x="6" y="4"/>
                    <a:pt x="8" y="3"/>
                    <a:pt x="7" y="2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" name="ísľiḑé">
              <a:extLst>
                <a:ext uri="{FF2B5EF4-FFF2-40B4-BE49-F238E27FC236}">
                  <a16:creationId xmlns:a16="http://schemas.microsoft.com/office/drawing/2014/main" id="{6728EAB5-DA19-429E-8DD9-4A8472F9A6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9013" y="1825625"/>
              <a:ext cx="22225" cy="17463"/>
            </a:xfrm>
            <a:custGeom>
              <a:avLst/>
              <a:gdLst>
                <a:gd name="T0" fmla="*/ 0 w 7"/>
                <a:gd name="T1" fmla="*/ 2 h 5"/>
                <a:gd name="T2" fmla="*/ 3 w 7"/>
                <a:gd name="T3" fmla="*/ 5 h 5"/>
                <a:gd name="T4" fmla="*/ 7 w 7"/>
                <a:gd name="T5" fmla="*/ 3 h 5"/>
                <a:gd name="T6" fmla="*/ 4 w 7"/>
                <a:gd name="T7" fmla="*/ 1 h 5"/>
                <a:gd name="T8" fmla="*/ 0 w 7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2"/>
                  </a:moveTo>
                  <a:cubicBezTo>
                    <a:pt x="0" y="3"/>
                    <a:pt x="1" y="4"/>
                    <a:pt x="3" y="5"/>
                  </a:cubicBezTo>
                  <a:cubicBezTo>
                    <a:pt x="5" y="5"/>
                    <a:pt x="7" y="4"/>
                    <a:pt x="7" y="3"/>
                  </a:cubicBezTo>
                  <a:cubicBezTo>
                    <a:pt x="7" y="2"/>
                    <a:pt x="6" y="1"/>
                    <a:pt x="4" y="1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" name="íṧļïḓê">
              <a:extLst>
                <a:ext uri="{FF2B5EF4-FFF2-40B4-BE49-F238E27FC236}">
                  <a16:creationId xmlns:a16="http://schemas.microsoft.com/office/drawing/2014/main" id="{9B5E67EE-2806-4CC9-A8EE-E1FFB53E7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7238" y="1895475"/>
              <a:ext cx="39688" cy="36513"/>
            </a:xfrm>
            <a:custGeom>
              <a:avLst/>
              <a:gdLst>
                <a:gd name="T0" fmla="*/ 2 w 12"/>
                <a:gd name="T1" fmla="*/ 3 h 11"/>
                <a:gd name="T2" fmla="*/ 9 w 12"/>
                <a:gd name="T3" fmla="*/ 9 h 11"/>
                <a:gd name="T4" fmla="*/ 12 w 12"/>
                <a:gd name="T5" fmla="*/ 9 h 11"/>
                <a:gd name="T6" fmla="*/ 2 w 12"/>
                <a:gd name="T7" fmla="*/ 1 h 11"/>
                <a:gd name="T8" fmla="*/ 2 w 12"/>
                <a:gd name="T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2" y="3"/>
                  </a:moveTo>
                  <a:cubicBezTo>
                    <a:pt x="6" y="3"/>
                    <a:pt x="9" y="6"/>
                    <a:pt x="9" y="9"/>
                  </a:cubicBezTo>
                  <a:cubicBezTo>
                    <a:pt x="9" y="11"/>
                    <a:pt x="12" y="11"/>
                    <a:pt x="12" y="9"/>
                  </a:cubicBezTo>
                  <a:cubicBezTo>
                    <a:pt x="12" y="4"/>
                    <a:pt x="7" y="0"/>
                    <a:pt x="2" y="1"/>
                  </a:cubicBezTo>
                  <a:cubicBezTo>
                    <a:pt x="0" y="1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" name="îṥļïďè">
              <a:extLst>
                <a:ext uri="{FF2B5EF4-FFF2-40B4-BE49-F238E27FC236}">
                  <a16:creationId xmlns:a16="http://schemas.microsoft.com/office/drawing/2014/main" id="{A15456C4-5BF8-4BF0-B776-905FF42AC5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4063" y="1706563"/>
              <a:ext cx="260350" cy="207963"/>
            </a:xfrm>
            <a:custGeom>
              <a:avLst/>
              <a:gdLst>
                <a:gd name="T0" fmla="*/ 5 w 79"/>
                <a:gd name="T1" fmla="*/ 42 h 63"/>
                <a:gd name="T2" fmla="*/ 15 w 79"/>
                <a:gd name="T3" fmla="*/ 62 h 63"/>
                <a:gd name="T4" fmla="*/ 24 w 79"/>
                <a:gd name="T5" fmla="*/ 61 h 63"/>
                <a:gd name="T6" fmla="*/ 25 w 79"/>
                <a:gd name="T7" fmla="*/ 55 h 63"/>
                <a:gd name="T8" fmla="*/ 28 w 79"/>
                <a:gd name="T9" fmla="*/ 33 h 63"/>
                <a:gd name="T10" fmla="*/ 39 w 79"/>
                <a:gd name="T11" fmla="*/ 30 h 63"/>
                <a:gd name="T12" fmla="*/ 57 w 79"/>
                <a:gd name="T13" fmla="*/ 30 h 63"/>
                <a:gd name="T14" fmla="*/ 73 w 79"/>
                <a:gd name="T15" fmla="*/ 28 h 63"/>
                <a:gd name="T16" fmla="*/ 73 w 79"/>
                <a:gd name="T17" fmla="*/ 7 h 63"/>
                <a:gd name="T18" fmla="*/ 51 w 79"/>
                <a:gd name="T19" fmla="*/ 0 h 63"/>
                <a:gd name="T20" fmla="*/ 0 w 79"/>
                <a:gd name="T21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63">
                  <a:moveTo>
                    <a:pt x="5" y="42"/>
                  </a:moveTo>
                  <a:cubicBezTo>
                    <a:pt x="6" y="49"/>
                    <a:pt x="9" y="59"/>
                    <a:pt x="15" y="62"/>
                  </a:cubicBezTo>
                  <a:cubicBezTo>
                    <a:pt x="18" y="63"/>
                    <a:pt x="22" y="63"/>
                    <a:pt x="24" y="61"/>
                  </a:cubicBezTo>
                  <a:cubicBezTo>
                    <a:pt x="25" y="59"/>
                    <a:pt x="25" y="57"/>
                    <a:pt x="25" y="55"/>
                  </a:cubicBezTo>
                  <a:cubicBezTo>
                    <a:pt x="24" y="47"/>
                    <a:pt x="23" y="38"/>
                    <a:pt x="28" y="33"/>
                  </a:cubicBezTo>
                  <a:cubicBezTo>
                    <a:pt x="31" y="31"/>
                    <a:pt x="35" y="30"/>
                    <a:pt x="39" y="30"/>
                  </a:cubicBezTo>
                  <a:cubicBezTo>
                    <a:pt x="45" y="29"/>
                    <a:pt x="51" y="29"/>
                    <a:pt x="57" y="30"/>
                  </a:cubicBezTo>
                  <a:cubicBezTo>
                    <a:pt x="62" y="30"/>
                    <a:pt x="68" y="31"/>
                    <a:pt x="73" y="28"/>
                  </a:cubicBezTo>
                  <a:cubicBezTo>
                    <a:pt x="79" y="23"/>
                    <a:pt x="78" y="13"/>
                    <a:pt x="73" y="7"/>
                  </a:cubicBezTo>
                  <a:cubicBezTo>
                    <a:pt x="67" y="1"/>
                    <a:pt x="59" y="0"/>
                    <a:pt x="51" y="0"/>
                  </a:cubicBezTo>
                  <a:cubicBezTo>
                    <a:pt x="31" y="0"/>
                    <a:pt x="12" y="10"/>
                    <a:pt x="0" y="26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" name="îśḷíďè">
              <a:extLst>
                <a:ext uri="{FF2B5EF4-FFF2-40B4-BE49-F238E27FC236}">
                  <a16:creationId xmlns:a16="http://schemas.microsoft.com/office/drawing/2014/main" id="{0FC4968E-85DE-449D-81BE-C8680E9269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1013" y="2009775"/>
              <a:ext cx="550863" cy="287338"/>
            </a:xfrm>
            <a:custGeom>
              <a:avLst/>
              <a:gdLst>
                <a:gd name="T0" fmla="*/ 7 w 167"/>
                <a:gd name="T1" fmla="*/ 65 h 87"/>
                <a:gd name="T2" fmla="*/ 1 w 167"/>
                <a:gd name="T3" fmla="*/ 52 h 87"/>
                <a:gd name="T4" fmla="*/ 11 w 167"/>
                <a:gd name="T5" fmla="*/ 39 h 87"/>
                <a:gd name="T6" fmla="*/ 84 w 167"/>
                <a:gd name="T7" fmla="*/ 0 h 87"/>
                <a:gd name="T8" fmla="*/ 140 w 167"/>
                <a:gd name="T9" fmla="*/ 20 h 87"/>
                <a:gd name="T10" fmla="*/ 160 w 167"/>
                <a:gd name="T11" fmla="*/ 35 h 87"/>
                <a:gd name="T12" fmla="*/ 155 w 167"/>
                <a:gd name="T13" fmla="*/ 72 h 87"/>
                <a:gd name="T14" fmla="*/ 118 w 167"/>
                <a:gd name="T15" fmla="*/ 86 h 87"/>
                <a:gd name="T16" fmla="*/ 79 w 167"/>
                <a:gd name="T17" fmla="*/ 80 h 87"/>
                <a:gd name="T18" fmla="*/ 11 w 167"/>
                <a:gd name="T19" fmla="*/ 64 h 87"/>
                <a:gd name="T20" fmla="*/ 7 w 167"/>
                <a:gd name="T21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7" h="87">
                  <a:moveTo>
                    <a:pt x="7" y="65"/>
                  </a:moveTo>
                  <a:cubicBezTo>
                    <a:pt x="2" y="64"/>
                    <a:pt x="0" y="57"/>
                    <a:pt x="1" y="52"/>
                  </a:cubicBezTo>
                  <a:cubicBezTo>
                    <a:pt x="3" y="47"/>
                    <a:pt x="7" y="43"/>
                    <a:pt x="11" y="39"/>
                  </a:cubicBezTo>
                  <a:cubicBezTo>
                    <a:pt x="31" y="19"/>
                    <a:pt x="56" y="0"/>
                    <a:pt x="84" y="0"/>
                  </a:cubicBezTo>
                  <a:cubicBezTo>
                    <a:pt x="104" y="0"/>
                    <a:pt x="123" y="10"/>
                    <a:pt x="140" y="20"/>
                  </a:cubicBezTo>
                  <a:cubicBezTo>
                    <a:pt x="148" y="24"/>
                    <a:pt x="155" y="28"/>
                    <a:pt x="160" y="35"/>
                  </a:cubicBezTo>
                  <a:cubicBezTo>
                    <a:pt x="167" y="47"/>
                    <a:pt x="164" y="62"/>
                    <a:pt x="155" y="72"/>
                  </a:cubicBezTo>
                  <a:cubicBezTo>
                    <a:pt x="146" y="82"/>
                    <a:pt x="132" y="86"/>
                    <a:pt x="118" y="86"/>
                  </a:cubicBezTo>
                  <a:cubicBezTo>
                    <a:pt x="105" y="87"/>
                    <a:pt x="92" y="84"/>
                    <a:pt x="79" y="80"/>
                  </a:cubicBezTo>
                  <a:cubicBezTo>
                    <a:pt x="56" y="75"/>
                    <a:pt x="34" y="69"/>
                    <a:pt x="11" y="64"/>
                  </a:cubicBezTo>
                  <a:cubicBezTo>
                    <a:pt x="7" y="65"/>
                    <a:pt x="7" y="65"/>
                    <a:pt x="7" y="65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" name="ïṡ1íďe">
              <a:extLst>
                <a:ext uri="{FF2B5EF4-FFF2-40B4-BE49-F238E27FC236}">
                  <a16:creationId xmlns:a16="http://schemas.microsoft.com/office/drawing/2014/main" id="{96C17352-18AD-4745-A154-27DCBFCC20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4188" y="2009775"/>
              <a:ext cx="536575" cy="220663"/>
            </a:xfrm>
            <a:custGeom>
              <a:avLst/>
              <a:gdLst>
                <a:gd name="T0" fmla="*/ 83 w 163"/>
                <a:gd name="T1" fmla="*/ 0 h 67"/>
                <a:gd name="T2" fmla="*/ 10 w 163"/>
                <a:gd name="T3" fmla="*/ 39 h 67"/>
                <a:gd name="T4" fmla="*/ 0 w 163"/>
                <a:gd name="T5" fmla="*/ 52 h 67"/>
                <a:gd name="T6" fmla="*/ 0 w 163"/>
                <a:gd name="T7" fmla="*/ 55 h 67"/>
                <a:gd name="T8" fmla="*/ 0 w 163"/>
                <a:gd name="T9" fmla="*/ 58 h 67"/>
                <a:gd name="T10" fmla="*/ 73 w 163"/>
                <a:gd name="T11" fmla="*/ 43 h 67"/>
                <a:gd name="T12" fmla="*/ 157 w 163"/>
                <a:gd name="T13" fmla="*/ 66 h 67"/>
                <a:gd name="T14" fmla="*/ 158 w 163"/>
                <a:gd name="T15" fmla="*/ 67 h 67"/>
                <a:gd name="T16" fmla="*/ 163 w 163"/>
                <a:gd name="T17" fmla="*/ 49 h 67"/>
                <a:gd name="T18" fmla="*/ 159 w 163"/>
                <a:gd name="T19" fmla="*/ 35 h 67"/>
                <a:gd name="T20" fmla="*/ 139 w 163"/>
                <a:gd name="T21" fmla="*/ 20 h 67"/>
                <a:gd name="T22" fmla="*/ 134 w 163"/>
                <a:gd name="T23" fmla="*/ 17 h 67"/>
                <a:gd name="T24" fmla="*/ 125 w 163"/>
                <a:gd name="T25" fmla="*/ 12 h 67"/>
                <a:gd name="T26" fmla="*/ 88 w 163"/>
                <a:gd name="T27" fmla="*/ 0 h 67"/>
                <a:gd name="T28" fmla="*/ 83 w 163"/>
                <a:gd name="T29" fmla="*/ 0 h 67"/>
                <a:gd name="T30" fmla="*/ 83 w 163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67">
                  <a:moveTo>
                    <a:pt x="83" y="0"/>
                  </a:moveTo>
                  <a:cubicBezTo>
                    <a:pt x="54" y="0"/>
                    <a:pt x="30" y="19"/>
                    <a:pt x="10" y="39"/>
                  </a:cubicBezTo>
                  <a:cubicBezTo>
                    <a:pt x="6" y="43"/>
                    <a:pt x="2" y="47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30" y="48"/>
                    <a:pt x="53" y="43"/>
                    <a:pt x="73" y="43"/>
                  </a:cubicBezTo>
                  <a:cubicBezTo>
                    <a:pt x="103" y="43"/>
                    <a:pt x="127" y="52"/>
                    <a:pt x="157" y="66"/>
                  </a:cubicBezTo>
                  <a:cubicBezTo>
                    <a:pt x="158" y="67"/>
                    <a:pt x="158" y="67"/>
                    <a:pt x="158" y="67"/>
                  </a:cubicBezTo>
                  <a:cubicBezTo>
                    <a:pt x="161" y="61"/>
                    <a:pt x="163" y="55"/>
                    <a:pt x="163" y="49"/>
                  </a:cubicBezTo>
                  <a:cubicBezTo>
                    <a:pt x="163" y="44"/>
                    <a:pt x="162" y="39"/>
                    <a:pt x="159" y="35"/>
                  </a:cubicBezTo>
                  <a:cubicBezTo>
                    <a:pt x="154" y="28"/>
                    <a:pt x="147" y="24"/>
                    <a:pt x="139" y="20"/>
                  </a:cubicBezTo>
                  <a:cubicBezTo>
                    <a:pt x="137" y="19"/>
                    <a:pt x="136" y="18"/>
                    <a:pt x="134" y="17"/>
                  </a:cubicBezTo>
                  <a:cubicBezTo>
                    <a:pt x="131" y="15"/>
                    <a:pt x="128" y="14"/>
                    <a:pt x="125" y="12"/>
                  </a:cubicBezTo>
                  <a:cubicBezTo>
                    <a:pt x="113" y="6"/>
                    <a:pt x="101" y="1"/>
                    <a:pt x="88" y="0"/>
                  </a:cubicBezTo>
                  <a:cubicBezTo>
                    <a:pt x="86" y="0"/>
                    <a:pt x="85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FFE0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" name="îṡḻiďé">
              <a:extLst>
                <a:ext uri="{FF2B5EF4-FFF2-40B4-BE49-F238E27FC236}">
                  <a16:creationId xmlns:a16="http://schemas.microsoft.com/office/drawing/2014/main" id="{FF7839A3-0275-48B0-9F09-DF42172B8B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62775" y="2003425"/>
              <a:ext cx="147638" cy="174625"/>
            </a:xfrm>
            <a:custGeom>
              <a:avLst/>
              <a:gdLst>
                <a:gd name="T0" fmla="*/ 42 w 45"/>
                <a:gd name="T1" fmla="*/ 2 h 53"/>
                <a:gd name="T2" fmla="*/ 1 w 45"/>
                <a:gd name="T3" fmla="*/ 50 h 53"/>
                <a:gd name="T4" fmla="*/ 4 w 45"/>
                <a:gd name="T5" fmla="*/ 51 h 53"/>
                <a:gd name="T6" fmla="*/ 43 w 45"/>
                <a:gd name="T7" fmla="*/ 5 h 53"/>
                <a:gd name="T8" fmla="*/ 42 w 45"/>
                <a:gd name="T9" fmla="*/ 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53">
                  <a:moveTo>
                    <a:pt x="42" y="2"/>
                  </a:moveTo>
                  <a:cubicBezTo>
                    <a:pt x="23" y="13"/>
                    <a:pt x="9" y="30"/>
                    <a:pt x="1" y="50"/>
                  </a:cubicBezTo>
                  <a:cubicBezTo>
                    <a:pt x="0" y="52"/>
                    <a:pt x="4" y="53"/>
                    <a:pt x="4" y="51"/>
                  </a:cubicBezTo>
                  <a:cubicBezTo>
                    <a:pt x="12" y="32"/>
                    <a:pt x="26" y="16"/>
                    <a:pt x="43" y="5"/>
                  </a:cubicBezTo>
                  <a:cubicBezTo>
                    <a:pt x="45" y="3"/>
                    <a:pt x="44" y="0"/>
                    <a:pt x="4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" name="isļîḓe">
              <a:extLst>
                <a:ext uri="{FF2B5EF4-FFF2-40B4-BE49-F238E27FC236}">
                  <a16:creationId xmlns:a16="http://schemas.microsoft.com/office/drawing/2014/main" id="{B1A4457F-F8B8-4ABE-9896-A54F46AC3E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6450" y="2030413"/>
              <a:ext cx="66675" cy="168275"/>
            </a:xfrm>
            <a:custGeom>
              <a:avLst/>
              <a:gdLst>
                <a:gd name="T0" fmla="*/ 15 w 20"/>
                <a:gd name="T1" fmla="*/ 2 h 51"/>
                <a:gd name="T2" fmla="*/ 1 w 20"/>
                <a:gd name="T3" fmla="*/ 49 h 51"/>
                <a:gd name="T4" fmla="*/ 4 w 20"/>
                <a:gd name="T5" fmla="*/ 49 h 51"/>
                <a:gd name="T6" fmla="*/ 18 w 20"/>
                <a:gd name="T7" fmla="*/ 4 h 51"/>
                <a:gd name="T8" fmla="*/ 15 w 20"/>
                <a:gd name="T9" fmla="*/ 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1">
                  <a:moveTo>
                    <a:pt x="15" y="2"/>
                  </a:moveTo>
                  <a:cubicBezTo>
                    <a:pt x="5" y="16"/>
                    <a:pt x="0" y="32"/>
                    <a:pt x="1" y="49"/>
                  </a:cubicBezTo>
                  <a:cubicBezTo>
                    <a:pt x="1" y="51"/>
                    <a:pt x="5" y="51"/>
                    <a:pt x="4" y="49"/>
                  </a:cubicBezTo>
                  <a:cubicBezTo>
                    <a:pt x="4" y="32"/>
                    <a:pt x="8" y="17"/>
                    <a:pt x="18" y="4"/>
                  </a:cubicBezTo>
                  <a:cubicBezTo>
                    <a:pt x="20" y="2"/>
                    <a:pt x="17" y="0"/>
                    <a:pt x="1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" name="îṡlîďè">
              <a:extLst>
                <a:ext uri="{FF2B5EF4-FFF2-40B4-BE49-F238E27FC236}">
                  <a16:creationId xmlns:a16="http://schemas.microsoft.com/office/drawing/2014/main" id="{A4DD7994-A0ED-473A-9FDC-3BE4C59FC2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78688" y="2073275"/>
              <a:ext cx="33338" cy="184150"/>
            </a:xfrm>
            <a:custGeom>
              <a:avLst/>
              <a:gdLst>
                <a:gd name="T0" fmla="*/ 6 w 10"/>
                <a:gd name="T1" fmla="*/ 2 h 56"/>
                <a:gd name="T2" fmla="*/ 0 w 10"/>
                <a:gd name="T3" fmla="*/ 53 h 56"/>
                <a:gd name="T4" fmla="*/ 4 w 10"/>
                <a:gd name="T5" fmla="*/ 53 h 56"/>
                <a:gd name="T6" fmla="*/ 10 w 10"/>
                <a:gd name="T7" fmla="*/ 2 h 56"/>
                <a:gd name="T8" fmla="*/ 6 w 10"/>
                <a:gd name="T9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6">
                  <a:moveTo>
                    <a:pt x="6" y="2"/>
                  </a:moveTo>
                  <a:cubicBezTo>
                    <a:pt x="4" y="19"/>
                    <a:pt x="2" y="36"/>
                    <a:pt x="0" y="53"/>
                  </a:cubicBezTo>
                  <a:cubicBezTo>
                    <a:pt x="0" y="56"/>
                    <a:pt x="4" y="56"/>
                    <a:pt x="4" y="53"/>
                  </a:cubicBezTo>
                  <a:cubicBezTo>
                    <a:pt x="6" y="36"/>
                    <a:pt x="8" y="19"/>
                    <a:pt x="10" y="2"/>
                  </a:cubicBezTo>
                  <a:cubicBezTo>
                    <a:pt x="10" y="0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" name="iş1íḍe">
              <a:extLst>
                <a:ext uri="{FF2B5EF4-FFF2-40B4-BE49-F238E27FC236}">
                  <a16:creationId xmlns:a16="http://schemas.microsoft.com/office/drawing/2014/main" id="{5F016999-6B2F-460F-BA89-B06F7798D2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3200" y="5761038"/>
              <a:ext cx="822325" cy="473075"/>
            </a:xfrm>
            <a:custGeom>
              <a:avLst/>
              <a:gdLst>
                <a:gd name="T0" fmla="*/ 15 w 249"/>
                <a:gd name="T1" fmla="*/ 120 h 144"/>
                <a:gd name="T2" fmla="*/ 247 w 249"/>
                <a:gd name="T3" fmla="*/ 131 h 144"/>
                <a:gd name="T4" fmla="*/ 159 w 249"/>
                <a:gd name="T5" fmla="*/ 86 h 144"/>
                <a:gd name="T6" fmla="*/ 172 w 249"/>
                <a:gd name="T7" fmla="*/ 39 h 144"/>
                <a:gd name="T8" fmla="*/ 0 w 249"/>
                <a:gd name="T9" fmla="*/ 0 h 144"/>
                <a:gd name="T10" fmla="*/ 15 w 249"/>
                <a:gd name="T11" fmla="*/ 12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144">
                  <a:moveTo>
                    <a:pt x="15" y="120"/>
                  </a:moveTo>
                  <a:cubicBezTo>
                    <a:pt x="20" y="126"/>
                    <a:pt x="245" y="144"/>
                    <a:pt x="247" y="131"/>
                  </a:cubicBezTo>
                  <a:cubicBezTo>
                    <a:pt x="249" y="118"/>
                    <a:pt x="169" y="98"/>
                    <a:pt x="159" y="86"/>
                  </a:cubicBezTo>
                  <a:cubicBezTo>
                    <a:pt x="149" y="73"/>
                    <a:pt x="163" y="54"/>
                    <a:pt x="172" y="39"/>
                  </a:cubicBezTo>
                  <a:cubicBezTo>
                    <a:pt x="172" y="39"/>
                    <a:pt x="72" y="2"/>
                    <a:pt x="0" y="0"/>
                  </a:cubicBezTo>
                  <a:cubicBezTo>
                    <a:pt x="0" y="0"/>
                    <a:pt x="9" y="114"/>
                    <a:pt x="15" y="120"/>
                  </a:cubicBezTo>
                  <a:close/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" name="iSlidè">
              <a:extLst>
                <a:ext uri="{FF2B5EF4-FFF2-40B4-BE49-F238E27FC236}">
                  <a16:creationId xmlns:a16="http://schemas.microsoft.com/office/drawing/2014/main" id="{F5CB7B2E-F652-4585-A6B3-3A38E5E90F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7550" y="5988050"/>
              <a:ext cx="241300" cy="65088"/>
            </a:xfrm>
            <a:custGeom>
              <a:avLst/>
              <a:gdLst>
                <a:gd name="T0" fmla="*/ 3 w 73"/>
                <a:gd name="T1" fmla="*/ 18 h 20"/>
                <a:gd name="T2" fmla="*/ 49 w 73"/>
                <a:gd name="T3" fmla="*/ 19 h 20"/>
                <a:gd name="T4" fmla="*/ 73 w 73"/>
                <a:gd name="T5" fmla="*/ 8 h 20"/>
                <a:gd name="T6" fmla="*/ 49 w 73"/>
                <a:gd name="T7" fmla="*/ 2 h 20"/>
                <a:gd name="T8" fmla="*/ 4 w 73"/>
                <a:gd name="T9" fmla="*/ 11 h 20"/>
                <a:gd name="T10" fmla="*/ 5 w 73"/>
                <a:gd name="T11" fmla="*/ 15 h 20"/>
                <a:gd name="T12" fmla="*/ 39 w 73"/>
                <a:gd name="T13" fmla="*/ 7 h 20"/>
                <a:gd name="T14" fmla="*/ 55 w 73"/>
                <a:gd name="T15" fmla="*/ 5 h 20"/>
                <a:gd name="T16" fmla="*/ 65 w 73"/>
                <a:gd name="T17" fmla="*/ 6 h 20"/>
                <a:gd name="T18" fmla="*/ 66 w 73"/>
                <a:gd name="T19" fmla="*/ 10 h 20"/>
                <a:gd name="T20" fmla="*/ 35 w 73"/>
                <a:gd name="T21" fmla="*/ 16 h 20"/>
                <a:gd name="T22" fmla="*/ 3 w 73"/>
                <a:gd name="T23" fmla="*/ 14 h 20"/>
                <a:gd name="T24" fmla="*/ 3 w 73"/>
                <a:gd name="T2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" h="20">
                  <a:moveTo>
                    <a:pt x="3" y="18"/>
                  </a:moveTo>
                  <a:cubicBezTo>
                    <a:pt x="18" y="19"/>
                    <a:pt x="34" y="20"/>
                    <a:pt x="49" y="19"/>
                  </a:cubicBezTo>
                  <a:cubicBezTo>
                    <a:pt x="54" y="18"/>
                    <a:pt x="73" y="16"/>
                    <a:pt x="73" y="8"/>
                  </a:cubicBezTo>
                  <a:cubicBezTo>
                    <a:pt x="73" y="0"/>
                    <a:pt x="54" y="2"/>
                    <a:pt x="49" y="2"/>
                  </a:cubicBezTo>
                  <a:cubicBezTo>
                    <a:pt x="34" y="4"/>
                    <a:pt x="19" y="8"/>
                    <a:pt x="4" y="11"/>
                  </a:cubicBezTo>
                  <a:cubicBezTo>
                    <a:pt x="2" y="12"/>
                    <a:pt x="3" y="15"/>
                    <a:pt x="5" y="15"/>
                  </a:cubicBezTo>
                  <a:cubicBezTo>
                    <a:pt x="17" y="12"/>
                    <a:pt x="28" y="10"/>
                    <a:pt x="39" y="7"/>
                  </a:cubicBezTo>
                  <a:cubicBezTo>
                    <a:pt x="44" y="6"/>
                    <a:pt x="50" y="5"/>
                    <a:pt x="55" y="5"/>
                  </a:cubicBezTo>
                  <a:cubicBezTo>
                    <a:pt x="58" y="5"/>
                    <a:pt x="61" y="5"/>
                    <a:pt x="65" y="6"/>
                  </a:cubicBezTo>
                  <a:cubicBezTo>
                    <a:pt x="68" y="7"/>
                    <a:pt x="70" y="8"/>
                    <a:pt x="66" y="10"/>
                  </a:cubicBezTo>
                  <a:cubicBezTo>
                    <a:pt x="57" y="16"/>
                    <a:pt x="46" y="16"/>
                    <a:pt x="35" y="16"/>
                  </a:cubicBezTo>
                  <a:cubicBezTo>
                    <a:pt x="24" y="16"/>
                    <a:pt x="14" y="15"/>
                    <a:pt x="3" y="14"/>
                  </a:cubicBezTo>
                  <a:cubicBezTo>
                    <a:pt x="0" y="14"/>
                    <a:pt x="0" y="17"/>
                    <a:pt x="3" y="18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" name="î$ḻîḋè">
              <a:extLst>
                <a:ext uri="{FF2B5EF4-FFF2-40B4-BE49-F238E27FC236}">
                  <a16:creationId xmlns:a16="http://schemas.microsoft.com/office/drawing/2014/main" id="{8DD0A283-1B2B-4A36-A089-B5B7F5A6C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7550" y="5905500"/>
              <a:ext cx="171450" cy="144463"/>
            </a:xfrm>
            <a:custGeom>
              <a:avLst/>
              <a:gdLst>
                <a:gd name="T0" fmla="*/ 6 w 52"/>
                <a:gd name="T1" fmla="*/ 40 h 44"/>
                <a:gd name="T2" fmla="*/ 40 w 52"/>
                <a:gd name="T3" fmla="*/ 24 h 44"/>
                <a:gd name="T4" fmla="*/ 50 w 52"/>
                <a:gd name="T5" fmla="*/ 8 h 44"/>
                <a:gd name="T6" fmla="*/ 29 w 52"/>
                <a:gd name="T7" fmla="*/ 10 h 44"/>
                <a:gd name="T8" fmla="*/ 2 w 52"/>
                <a:gd name="T9" fmla="*/ 40 h 44"/>
                <a:gd name="T10" fmla="*/ 5 w 52"/>
                <a:gd name="T11" fmla="*/ 42 h 44"/>
                <a:gd name="T12" fmla="*/ 24 w 52"/>
                <a:gd name="T13" fmla="*/ 19 h 44"/>
                <a:gd name="T14" fmla="*/ 33 w 52"/>
                <a:gd name="T15" fmla="*/ 12 h 44"/>
                <a:gd name="T16" fmla="*/ 39 w 52"/>
                <a:gd name="T17" fmla="*/ 9 h 44"/>
                <a:gd name="T18" fmla="*/ 45 w 52"/>
                <a:gd name="T19" fmla="*/ 14 h 44"/>
                <a:gd name="T20" fmla="*/ 33 w 52"/>
                <a:gd name="T21" fmla="*/ 24 h 44"/>
                <a:gd name="T22" fmla="*/ 5 w 52"/>
                <a:gd name="T23" fmla="*/ 36 h 44"/>
                <a:gd name="T24" fmla="*/ 6 w 52"/>
                <a:gd name="T2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44">
                  <a:moveTo>
                    <a:pt x="6" y="40"/>
                  </a:moveTo>
                  <a:cubicBezTo>
                    <a:pt x="17" y="35"/>
                    <a:pt x="30" y="31"/>
                    <a:pt x="40" y="24"/>
                  </a:cubicBezTo>
                  <a:cubicBezTo>
                    <a:pt x="44" y="21"/>
                    <a:pt x="52" y="14"/>
                    <a:pt x="50" y="8"/>
                  </a:cubicBezTo>
                  <a:cubicBezTo>
                    <a:pt x="46" y="0"/>
                    <a:pt x="34" y="7"/>
                    <a:pt x="29" y="10"/>
                  </a:cubicBezTo>
                  <a:cubicBezTo>
                    <a:pt x="18" y="18"/>
                    <a:pt x="9" y="28"/>
                    <a:pt x="2" y="40"/>
                  </a:cubicBezTo>
                  <a:cubicBezTo>
                    <a:pt x="0" y="42"/>
                    <a:pt x="4" y="44"/>
                    <a:pt x="5" y="42"/>
                  </a:cubicBezTo>
                  <a:cubicBezTo>
                    <a:pt x="10" y="33"/>
                    <a:pt x="17" y="25"/>
                    <a:pt x="24" y="19"/>
                  </a:cubicBezTo>
                  <a:cubicBezTo>
                    <a:pt x="27" y="16"/>
                    <a:pt x="30" y="14"/>
                    <a:pt x="33" y="12"/>
                  </a:cubicBezTo>
                  <a:cubicBezTo>
                    <a:pt x="35" y="11"/>
                    <a:pt x="37" y="9"/>
                    <a:pt x="39" y="9"/>
                  </a:cubicBezTo>
                  <a:cubicBezTo>
                    <a:pt x="42" y="8"/>
                    <a:pt x="46" y="10"/>
                    <a:pt x="45" y="14"/>
                  </a:cubicBezTo>
                  <a:cubicBezTo>
                    <a:pt x="44" y="18"/>
                    <a:pt x="36" y="22"/>
                    <a:pt x="33" y="24"/>
                  </a:cubicBezTo>
                  <a:cubicBezTo>
                    <a:pt x="24" y="29"/>
                    <a:pt x="14" y="33"/>
                    <a:pt x="5" y="36"/>
                  </a:cubicBezTo>
                  <a:cubicBezTo>
                    <a:pt x="3" y="37"/>
                    <a:pt x="4" y="40"/>
                    <a:pt x="6" y="40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" name="ïṥḷiḓê">
              <a:extLst>
                <a:ext uri="{FF2B5EF4-FFF2-40B4-BE49-F238E27FC236}">
                  <a16:creationId xmlns:a16="http://schemas.microsoft.com/office/drawing/2014/main" id="{3955EC44-9B40-431E-98F7-5E2F88FE90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7550" y="6034088"/>
              <a:ext cx="76200" cy="128588"/>
            </a:xfrm>
            <a:custGeom>
              <a:avLst/>
              <a:gdLst>
                <a:gd name="T0" fmla="*/ 1 w 23"/>
                <a:gd name="T1" fmla="*/ 4 h 39"/>
                <a:gd name="T2" fmla="*/ 19 w 23"/>
                <a:gd name="T3" fmla="*/ 37 h 39"/>
                <a:gd name="T4" fmla="*/ 22 w 23"/>
                <a:gd name="T5" fmla="*/ 36 h 39"/>
                <a:gd name="T6" fmla="*/ 4 w 23"/>
                <a:gd name="T7" fmla="*/ 3 h 39"/>
                <a:gd name="T8" fmla="*/ 1 w 23"/>
                <a:gd name="T9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39">
                  <a:moveTo>
                    <a:pt x="1" y="4"/>
                  </a:moveTo>
                  <a:cubicBezTo>
                    <a:pt x="6" y="16"/>
                    <a:pt x="12" y="27"/>
                    <a:pt x="19" y="37"/>
                  </a:cubicBezTo>
                  <a:cubicBezTo>
                    <a:pt x="20" y="39"/>
                    <a:pt x="23" y="38"/>
                    <a:pt x="22" y="36"/>
                  </a:cubicBezTo>
                  <a:cubicBezTo>
                    <a:pt x="15" y="25"/>
                    <a:pt x="9" y="14"/>
                    <a:pt x="4" y="3"/>
                  </a:cubicBezTo>
                  <a:cubicBezTo>
                    <a:pt x="3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" name="îSļîḑè">
              <a:extLst>
                <a:ext uri="{FF2B5EF4-FFF2-40B4-BE49-F238E27FC236}">
                  <a16:creationId xmlns:a16="http://schemas.microsoft.com/office/drawing/2014/main" id="{EB08A4B9-F01D-479B-BCF8-EDC0E36C12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70725" y="6043613"/>
              <a:ext cx="152400" cy="39688"/>
            </a:xfrm>
            <a:custGeom>
              <a:avLst/>
              <a:gdLst>
                <a:gd name="T0" fmla="*/ 2 w 46"/>
                <a:gd name="T1" fmla="*/ 4 h 12"/>
                <a:gd name="T2" fmla="*/ 43 w 46"/>
                <a:gd name="T3" fmla="*/ 12 h 12"/>
                <a:gd name="T4" fmla="*/ 44 w 46"/>
                <a:gd name="T5" fmla="*/ 8 h 12"/>
                <a:gd name="T6" fmla="*/ 2 w 46"/>
                <a:gd name="T7" fmla="*/ 0 h 12"/>
                <a:gd name="T8" fmla="*/ 2 w 46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2">
                  <a:moveTo>
                    <a:pt x="2" y="4"/>
                  </a:moveTo>
                  <a:cubicBezTo>
                    <a:pt x="16" y="5"/>
                    <a:pt x="30" y="8"/>
                    <a:pt x="43" y="12"/>
                  </a:cubicBezTo>
                  <a:cubicBezTo>
                    <a:pt x="45" y="12"/>
                    <a:pt x="46" y="9"/>
                    <a:pt x="44" y="8"/>
                  </a:cubicBezTo>
                  <a:cubicBezTo>
                    <a:pt x="30" y="5"/>
                    <a:pt x="16" y="2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" name="ïṩľîdê">
              <a:extLst>
                <a:ext uri="{FF2B5EF4-FFF2-40B4-BE49-F238E27FC236}">
                  <a16:creationId xmlns:a16="http://schemas.microsoft.com/office/drawing/2014/main" id="{D4904527-5CE4-4007-A870-C234D7D615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7313" y="3457575"/>
              <a:ext cx="1547813" cy="2438400"/>
            </a:xfrm>
            <a:custGeom>
              <a:avLst/>
              <a:gdLst>
                <a:gd name="T0" fmla="*/ 119 w 469"/>
                <a:gd name="T1" fmla="*/ 550 h 740"/>
                <a:gd name="T2" fmla="*/ 162 w 469"/>
                <a:gd name="T3" fmla="*/ 401 h 740"/>
                <a:gd name="T4" fmla="*/ 53 w 469"/>
                <a:gd name="T5" fmla="*/ 183 h 740"/>
                <a:gd name="T6" fmla="*/ 0 w 469"/>
                <a:gd name="T7" fmla="*/ 24 h 740"/>
                <a:gd name="T8" fmla="*/ 329 w 469"/>
                <a:gd name="T9" fmla="*/ 0 h 740"/>
                <a:gd name="T10" fmla="*/ 422 w 469"/>
                <a:gd name="T11" fmla="*/ 404 h 740"/>
                <a:gd name="T12" fmla="*/ 254 w 469"/>
                <a:gd name="T13" fmla="*/ 660 h 740"/>
                <a:gd name="T14" fmla="*/ 207 w 469"/>
                <a:gd name="T15" fmla="*/ 739 h 740"/>
                <a:gd name="T16" fmla="*/ 95 w 469"/>
                <a:gd name="T17" fmla="*/ 722 h 740"/>
                <a:gd name="T18" fmla="*/ 140 w 469"/>
                <a:gd name="T19" fmla="*/ 704 h 740"/>
                <a:gd name="T20" fmla="*/ 98 w 469"/>
                <a:gd name="T21" fmla="*/ 562 h 740"/>
                <a:gd name="T22" fmla="*/ 119 w 469"/>
                <a:gd name="T23" fmla="*/ 55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9" h="740">
                  <a:moveTo>
                    <a:pt x="119" y="550"/>
                  </a:moveTo>
                  <a:cubicBezTo>
                    <a:pt x="119" y="550"/>
                    <a:pt x="171" y="475"/>
                    <a:pt x="162" y="401"/>
                  </a:cubicBezTo>
                  <a:cubicBezTo>
                    <a:pt x="154" y="328"/>
                    <a:pt x="93" y="244"/>
                    <a:pt x="53" y="183"/>
                  </a:cubicBezTo>
                  <a:cubicBezTo>
                    <a:pt x="9" y="115"/>
                    <a:pt x="0" y="24"/>
                    <a:pt x="0" y="24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29" y="0"/>
                    <a:pt x="469" y="225"/>
                    <a:pt x="422" y="404"/>
                  </a:cubicBezTo>
                  <a:cubicBezTo>
                    <a:pt x="375" y="584"/>
                    <a:pt x="254" y="660"/>
                    <a:pt x="254" y="660"/>
                  </a:cubicBezTo>
                  <a:cubicBezTo>
                    <a:pt x="254" y="660"/>
                    <a:pt x="224" y="721"/>
                    <a:pt x="207" y="739"/>
                  </a:cubicBezTo>
                  <a:cubicBezTo>
                    <a:pt x="207" y="739"/>
                    <a:pt x="146" y="740"/>
                    <a:pt x="95" y="722"/>
                  </a:cubicBezTo>
                  <a:cubicBezTo>
                    <a:pt x="140" y="704"/>
                    <a:pt x="140" y="704"/>
                    <a:pt x="140" y="704"/>
                  </a:cubicBezTo>
                  <a:cubicBezTo>
                    <a:pt x="98" y="562"/>
                    <a:pt x="98" y="562"/>
                    <a:pt x="98" y="562"/>
                  </a:cubicBezTo>
                  <a:cubicBezTo>
                    <a:pt x="119" y="550"/>
                    <a:pt x="119" y="550"/>
                    <a:pt x="119" y="550"/>
                  </a:cubicBezTo>
                </a:path>
              </a:pathLst>
            </a:cu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" name="ïṩḻïdê">
              <a:extLst>
                <a:ext uri="{FF2B5EF4-FFF2-40B4-BE49-F238E27FC236}">
                  <a16:creationId xmlns:a16="http://schemas.microsoft.com/office/drawing/2014/main" id="{7F7A1255-9F53-45BB-991F-FD09293156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81750" y="5308600"/>
              <a:ext cx="554038" cy="912813"/>
            </a:xfrm>
            <a:custGeom>
              <a:avLst/>
              <a:gdLst>
                <a:gd name="T0" fmla="*/ 5 w 168"/>
                <a:gd name="T1" fmla="*/ 49 h 277"/>
                <a:gd name="T2" fmla="*/ 62 w 168"/>
                <a:gd name="T3" fmla="*/ 274 h 277"/>
                <a:gd name="T4" fmla="*/ 80 w 168"/>
                <a:gd name="T5" fmla="*/ 177 h 277"/>
                <a:gd name="T6" fmla="*/ 168 w 168"/>
                <a:gd name="T7" fmla="*/ 143 h 277"/>
                <a:gd name="T8" fmla="*/ 115 w 168"/>
                <a:gd name="T9" fmla="*/ 0 h 277"/>
                <a:gd name="T10" fmla="*/ 5 w 168"/>
                <a:gd name="T11" fmla="*/ 4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" h="277">
                  <a:moveTo>
                    <a:pt x="5" y="49"/>
                  </a:moveTo>
                  <a:cubicBezTo>
                    <a:pt x="0" y="55"/>
                    <a:pt x="49" y="277"/>
                    <a:pt x="62" y="274"/>
                  </a:cubicBezTo>
                  <a:cubicBezTo>
                    <a:pt x="76" y="272"/>
                    <a:pt x="71" y="190"/>
                    <a:pt x="80" y="177"/>
                  </a:cubicBezTo>
                  <a:cubicBezTo>
                    <a:pt x="89" y="164"/>
                    <a:pt x="129" y="158"/>
                    <a:pt x="168" y="143"/>
                  </a:cubicBezTo>
                  <a:cubicBezTo>
                    <a:pt x="168" y="143"/>
                    <a:pt x="135" y="69"/>
                    <a:pt x="115" y="0"/>
                  </a:cubicBezTo>
                  <a:cubicBezTo>
                    <a:pt x="115" y="0"/>
                    <a:pt x="9" y="42"/>
                    <a:pt x="5" y="49"/>
                  </a:cubicBezTo>
                </a:path>
              </a:pathLst>
            </a:custGeom>
            <a:solidFill>
              <a:srgbClr val="4D3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" name="íšḻíďé">
              <a:extLst>
                <a:ext uri="{FF2B5EF4-FFF2-40B4-BE49-F238E27FC236}">
                  <a16:creationId xmlns:a16="http://schemas.microsoft.com/office/drawing/2014/main" id="{26784FCA-26AC-466D-ABBE-B04F6D30A2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5275" y="5495925"/>
              <a:ext cx="60325" cy="60325"/>
            </a:xfrm>
            <a:custGeom>
              <a:avLst/>
              <a:gdLst>
                <a:gd name="T0" fmla="*/ 3 w 18"/>
                <a:gd name="T1" fmla="*/ 0 h 18"/>
                <a:gd name="T2" fmla="*/ 1 w 18"/>
                <a:gd name="T3" fmla="*/ 1 h 18"/>
                <a:gd name="T4" fmla="*/ 2 w 18"/>
                <a:gd name="T5" fmla="*/ 4 h 18"/>
                <a:gd name="T6" fmla="*/ 13 w 18"/>
                <a:gd name="T7" fmla="*/ 16 h 18"/>
                <a:gd name="T8" fmla="*/ 15 w 18"/>
                <a:gd name="T9" fmla="*/ 18 h 18"/>
                <a:gd name="T10" fmla="*/ 16 w 18"/>
                <a:gd name="T11" fmla="*/ 17 h 18"/>
                <a:gd name="T12" fmla="*/ 17 w 18"/>
                <a:gd name="T13" fmla="*/ 14 h 18"/>
                <a:gd name="T14" fmla="*/ 4 w 18"/>
                <a:gd name="T15" fmla="*/ 0 h 18"/>
                <a:gd name="T16" fmla="*/ 3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3" y="0"/>
                  </a:move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7"/>
                    <a:pt x="11" y="11"/>
                    <a:pt x="13" y="16"/>
                  </a:cubicBezTo>
                  <a:cubicBezTo>
                    <a:pt x="13" y="17"/>
                    <a:pt x="14" y="18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7" y="17"/>
                    <a:pt x="18" y="16"/>
                    <a:pt x="17" y="14"/>
                  </a:cubicBezTo>
                  <a:cubicBezTo>
                    <a:pt x="14" y="8"/>
                    <a:pt x="10" y="3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5" name="is1ïḓè">
              <a:extLst>
                <a:ext uri="{FF2B5EF4-FFF2-40B4-BE49-F238E27FC236}">
                  <a16:creationId xmlns:a16="http://schemas.microsoft.com/office/drawing/2014/main" id="{6487CFE8-C227-4F78-A096-DDEC7C0B8A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75438" y="5578475"/>
              <a:ext cx="36513" cy="73025"/>
            </a:xfrm>
            <a:custGeom>
              <a:avLst/>
              <a:gdLst>
                <a:gd name="T0" fmla="*/ 9 w 11"/>
                <a:gd name="T1" fmla="*/ 0 h 22"/>
                <a:gd name="T2" fmla="*/ 6 w 11"/>
                <a:gd name="T3" fmla="*/ 2 h 22"/>
                <a:gd name="T4" fmla="*/ 1 w 11"/>
                <a:gd name="T5" fmla="*/ 18 h 22"/>
                <a:gd name="T6" fmla="*/ 2 w 11"/>
                <a:gd name="T7" fmla="*/ 21 h 22"/>
                <a:gd name="T8" fmla="*/ 3 w 11"/>
                <a:gd name="T9" fmla="*/ 22 h 22"/>
                <a:gd name="T10" fmla="*/ 5 w 11"/>
                <a:gd name="T11" fmla="*/ 21 h 22"/>
                <a:gd name="T12" fmla="*/ 11 w 11"/>
                <a:gd name="T13" fmla="*/ 2 h 22"/>
                <a:gd name="T14" fmla="*/ 9 w 11"/>
                <a:gd name="T1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2">
                  <a:moveTo>
                    <a:pt x="9" y="0"/>
                  </a:moveTo>
                  <a:cubicBezTo>
                    <a:pt x="7" y="0"/>
                    <a:pt x="6" y="1"/>
                    <a:pt x="6" y="2"/>
                  </a:cubicBezTo>
                  <a:cubicBezTo>
                    <a:pt x="6" y="8"/>
                    <a:pt x="4" y="14"/>
                    <a:pt x="1" y="18"/>
                  </a:cubicBezTo>
                  <a:cubicBezTo>
                    <a:pt x="0" y="19"/>
                    <a:pt x="1" y="21"/>
                    <a:pt x="2" y="21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4" y="22"/>
                    <a:pt x="4" y="21"/>
                    <a:pt x="5" y="21"/>
                  </a:cubicBezTo>
                  <a:cubicBezTo>
                    <a:pt x="9" y="16"/>
                    <a:pt x="11" y="9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6" name="î$1íḑè">
              <a:extLst>
                <a:ext uri="{FF2B5EF4-FFF2-40B4-BE49-F238E27FC236}">
                  <a16:creationId xmlns:a16="http://schemas.microsoft.com/office/drawing/2014/main" id="{7271CF24-FAD7-4E50-B64C-8C142414B6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07163" y="5489575"/>
              <a:ext cx="149225" cy="198438"/>
            </a:xfrm>
            <a:custGeom>
              <a:avLst/>
              <a:gdLst>
                <a:gd name="T0" fmla="*/ 22 w 45"/>
                <a:gd name="T1" fmla="*/ 0 h 60"/>
                <a:gd name="T2" fmla="*/ 22 w 45"/>
                <a:gd name="T3" fmla="*/ 0 h 60"/>
                <a:gd name="T4" fmla="*/ 0 w 45"/>
                <a:gd name="T5" fmla="*/ 29 h 60"/>
                <a:gd name="T6" fmla="*/ 31 w 45"/>
                <a:gd name="T7" fmla="*/ 60 h 60"/>
                <a:gd name="T8" fmla="*/ 44 w 45"/>
                <a:gd name="T9" fmla="*/ 57 h 60"/>
                <a:gd name="T10" fmla="*/ 45 w 45"/>
                <a:gd name="T11" fmla="*/ 54 h 60"/>
                <a:gd name="T12" fmla="*/ 43 w 45"/>
                <a:gd name="T13" fmla="*/ 53 h 60"/>
                <a:gd name="T14" fmla="*/ 42 w 45"/>
                <a:gd name="T15" fmla="*/ 53 h 60"/>
                <a:gd name="T16" fmla="*/ 31 w 45"/>
                <a:gd name="T17" fmla="*/ 56 h 60"/>
                <a:gd name="T18" fmla="*/ 12 w 45"/>
                <a:gd name="T19" fmla="*/ 48 h 60"/>
                <a:gd name="T20" fmla="*/ 4 w 45"/>
                <a:gd name="T21" fmla="*/ 29 h 60"/>
                <a:gd name="T22" fmla="*/ 23 w 45"/>
                <a:gd name="T23" fmla="*/ 4 h 60"/>
                <a:gd name="T24" fmla="*/ 25 w 45"/>
                <a:gd name="T25" fmla="*/ 1 h 60"/>
                <a:gd name="T26" fmla="*/ 22 w 45"/>
                <a:gd name="T2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60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4"/>
                    <a:pt x="0" y="15"/>
                    <a:pt x="0" y="29"/>
                  </a:cubicBezTo>
                  <a:cubicBezTo>
                    <a:pt x="0" y="46"/>
                    <a:pt x="14" y="60"/>
                    <a:pt x="31" y="60"/>
                  </a:cubicBezTo>
                  <a:cubicBezTo>
                    <a:pt x="36" y="60"/>
                    <a:pt x="40" y="59"/>
                    <a:pt x="44" y="57"/>
                  </a:cubicBezTo>
                  <a:cubicBezTo>
                    <a:pt x="45" y="57"/>
                    <a:pt x="45" y="56"/>
                    <a:pt x="45" y="54"/>
                  </a:cubicBezTo>
                  <a:cubicBezTo>
                    <a:pt x="45" y="54"/>
                    <a:pt x="44" y="53"/>
                    <a:pt x="43" y="53"/>
                  </a:cubicBezTo>
                  <a:cubicBezTo>
                    <a:pt x="43" y="53"/>
                    <a:pt x="42" y="53"/>
                    <a:pt x="42" y="53"/>
                  </a:cubicBezTo>
                  <a:cubicBezTo>
                    <a:pt x="39" y="55"/>
                    <a:pt x="35" y="56"/>
                    <a:pt x="31" y="56"/>
                  </a:cubicBezTo>
                  <a:cubicBezTo>
                    <a:pt x="24" y="56"/>
                    <a:pt x="17" y="53"/>
                    <a:pt x="12" y="48"/>
                  </a:cubicBezTo>
                  <a:cubicBezTo>
                    <a:pt x="7" y="43"/>
                    <a:pt x="4" y="37"/>
                    <a:pt x="4" y="29"/>
                  </a:cubicBezTo>
                  <a:cubicBezTo>
                    <a:pt x="4" y="17"/>
                    <a:pt x="12" y="7"/>
                    <a:pt x="23" y="4"/>
                  </a:cubicBezTo>
                  <a:cubicBezTo>
                    <a:pt x="24" y="4"/>
                    <a:pt x="25" y="2"/>
                    <a:pt x="25" y="1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7" name="îśľïḋé">
              <a:extLst>
                <a:ext uri="{FF2B5EF4-FFF2-40B4-BE49-F238E27FC236}">
                  <a16:creationId xmlns:a16="http://schemas.microsoft.com/office/drawing/2014/main" id="{0FD55B64-0212-4271-8190-FD78C4DCA9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3675" y="5510213"/>
              <a:ext cx="134938" cy="144463"/>
            </a:xfrm>
            <a:custGeom>
              <a:avLst/>
              <a:gdLst>
                <a:gd name="T0" fmla="*/ 48 w 85"/>
                <a:gd name="T1" fmla="*/ 0 h 91"/>
                <a:gd name="T2" fmla="*/ 31 w 85"/>
                <a:gd name="T3" fmla="*/ 29 h 91"/>
                <a:gd name="T4" fmla="*/ 0 w 85"/>
                <a:gd name="T5" fmla="*/ 27 h 91"/>
                <a:gd name="T6" fmla="*/ 17 w 85"/>
                <a:gd name="T7" fmla="*/ 50 h 91"/>
                <a:gd name="T8" fmla="*/ 8 w 85"/>
                <a:gd name="T9" fmla="*/ 83 h 91"/>
                <a:gd name="T10" fmla="*/ 35 w 85"/>
                <a:gd name="T11" fmla="*/ 70 h 91"/>
                <a:gd name="T12" fmla="*/ 62 w 85"/>
                <a:gd name="T13" fmla="*/ 91 h 91"/>
                <a:gd name="T14" fmla="*/ 60 w 85"/>
                <a:gd name="T15" fmla="*/ 58 h 91"/>
                <a:gd name="T16" fmla="*/ 85 w 85"/>
                <a:gd name="T17" fmla="*/ 37 h 91"/>
                <a:gd name="T18" fmla="*/ 56 w 85"/>
                <a:gd name="T19" fmla="*/ 31 h 91"/>
                <a:gd name="T20" fmla="*/ 48 w 85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1">
                  <a:moveTo>
                    <a:pt x="48" y="0"/>
                  </a:moveTo>
                  <a:lnTo>
                    <a:pt x="31" y="29"/>
                  </a:lnTo>
                  <a:lnTo>
                    <a:pt x="0" y="27"/>
                  </a:lnTo>
                  <a:lnTo>
                    <a:pt x="17" y="50"/>
                  </a:lnTo>
                  <a:lnTo>
                    <a:pt x="8" y="83"/>
                  </a:lnTo>
                  <a:lnTo>
                    <a:pt x="35" y="70"/>
                  </a:lnTo>
                  <a:lnTo>
                    <a:pt x="62" y="91"/>
                  </a:lnTo>
                  <a:lnTo>
                    <a:pt x="60" y="58"/>
                  </a:lnTo>
                  <a:lnTo>
                    <a:pt x="85" y="37"/>
                  </a:lnTo>
                  <a:lnTo>
                    <a:pt x="56" y="3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32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8" name="ïş1ïḑê">
              <a:extLst>
                <a:ext uri="{FF2B5EF4-FFF2-40B4-BE49-F238E27FC236}">
                  <a16:creationId xmlns:a16="http://schemas.microsoft.com/office/drawing/2014/main" id="{B84332D9-5FFD-49F0-979F-B445B0789B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3675" y="5510213"/>
              <a:ext cx="134938" cy="144463"/>
            </a:xfrm>
            <a:custGeom>
              <a:avLst/>
              <a:gdLst>
                <a:gd name="T0" fmla="*/ 48 w 85"/>
                <a:gd name="T1" fmla="*/ 0 h 91"/>
                <a:gd name="T2" fmla="*/ 31 w 85"/>
                <a:gd name="T3" fmla="*/ 29 h 91"/>
                <a:gd name="T4" fmla="*/ 0 w 85"/>
                <a:gd name="T5" fmla="*/ 27 h 91"/>
                <a:gd name="T6" fmla="*/ 17 w 85"/>
                <a:gd name="T7" fmla="*/ 50 h 91"/>
                <a:gd name="T8" fmla="*/ 8 w 85"/>
                <a:gd name="T9" fmla="*/ 83 h 91"/>
                <a:gd name="T10" fmla="*/ 35 w 85"/>
                <a:gd name="T11" fmla="*/ 70 h 91"/>
                <a:gd name="T12" fmla="*/ 62 w 85"/>
                <a:gd name="T13" fmla="*/ 91 h 91"/>
                <a:gd name="T14" fmla="*/ 60 w 85"/>
                <a:gd name="T15" fmla="*/ 58 h 91"/>
                <a:gd name="T16" fmla="*/ 85 w 85"/>
                <a:gd name="T17" fmla="*/ 37 h 91"/>
                <a:gd name="T18" fmla="*/ 56 w 85"/>
                <a:gd name="T19" fmla="*/ 31 h 91"/>
                <a:gd name="T20" fmla="*/ 48 w 85"/>
                <a:gd name="T21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1">
                  <a:moveTo>
                    <a:pt x="48" y="0"/>
                  </a:moveTo>
                  <a:lnTo>
                    <a:pt x="31" y="29"/>
                  </a:lnTo>
                  <a:lnTo>
                    <a:pt x="0" y="27"/>
                  </a:lnTo>
                  <a:lnTo>
                    <a:pt x="17" y="50"/>
                  </a:lnTo>
                  <a:lnTo>
                    <a:pt x="8" y="83"/>
                  </a:lnTo>
                  <a:lnTo>
                    <a:pt x="35" y="70"/>
                  </a:lnTo>
                  <a:lnTo>
                    <a:pt x="62" y="91"/>
                  </a:lnTo>
                  <a:lnTo>
                    <a:pt x="60" y="58"/>
                  </a:lnTo>
                  <a:lnTo>
                    <a:pt x="85" y="37"/>
                  </a:lnTo>
                  <a:lnTo>
                    <a:pt x="56" y="31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9" name="íşľïḓê">
              <a:extLst>
                <a:ext uri="{FF2B5EF4-FFF2-40B4-BE49-F238E27FC236}">
                  <a16:creationId xmlns:a16="http://schemas.microsoft.com/office/drawing/2014/main" id="{B616B7A5-19EC-43B0-8F87-B466D518B2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8925" y="5881688"/>
              <a:ext cx="152400" cy="223838"/>
            </a:xfrm>
            <a:custGeom>
              <a:avLst/>
              <a:gdLst>
                <a:gd name="T0" fmla="*/ 1 w 46"/>
                <a:gd name="T1" fmla="*/ 3 h 68"/>
                <a:gd name="T2" fmla="*/ 13 w 46"/>
                <a:gd name="T3" fmla="*/ 47 h 68"/>
                <a:gd name="T4" fmla="*/ 21 w 46"/>
                <a:gd name="T5" fmla="*/ 60 h 68"/>
                <a:gd name="T6" fmla="*/ 30 w 46"/>
                <a:gd name="T7" fmla="*/ 68 h 68"/>
                <a:gd name="T8" fmla="*/ 8 w 46"/>
                <a:gd name="T9" fmla="*/ 3 h 68"/>
                <a:gd name="T10" fmla="*/ 5 w 46"/>
                <a:gd name="T11" fmla="*/ 5 h 68"/>
                <a:gd name="T12" fmla="*/ 21 w 46"/>
                <a:gd name="T13" fmla="*/ 35 h 68"/>
                <a:gd name="T14" fmla="*/ 28 w 46"/>
                <a:gd name="T15" fmla="*/ 50 h 68"/>
                <a:gd name="T16" fmla="*/ 29 w 46"/>
                <a:gd name="T17" fmla="*/ 63 h 68"/>
                <a:gd name="T18" fmla="*/ 25 w 46"/>
                <a:gd name="T19" fmla="*/ 60 h 68"/>
                <a:gd name="T20" fmla="*/ 12 w 46"/>
                <a:gd name="T21" fmla="*/ 34 h 68"/>
                <a:gd name="T22" fmla="*/ 4 w 46"/>
                <a:gd name="T23" fmla="*/ 2 h 68"/>
                <a:gd name="T24" fmla="*/ 1 w 46"/>
                <a:gd name="T25" fmla="*/ 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68">
                  <a:moveTo>
                    <a:pt x="1" y="3"/>
                  </a:moveTo>
                  <a:cubicBezTo>
                    <a:pt x="4" y="18"/>
                    <a:pt x="7" y="33"/>
                    <a:pt x="13" y="47"/>
                  </a:cubicBezTo>
                  <a:cubicBezTo>
                    <a:pt x="15" y="52"/>
                    <a:pt x="17" y="56"/>
                    <a:pt x="21" y="60"/>
                  </a:cubicBezTo>
                  <a:cubicBezTo>
                    <a:pt x="22" y="62"/>
                    <a:pt x="26" y="68"/>
                    <a:pt x="30" y="68"/>
                  </a:cubicBezTo>
                  <a:cubicBezTo>
                    <a:pt x="46" y="65"/>
                    <a:pt x="11" y="8"/>
                    <a:pt x="8" y="3"/>
                  </a:cubicBezTo>
                  <a:cubicBezTo>
                    <a:pt x="6" y="1"/>
                    <a:pt x="3" y="3"/>
                    <a:pt x="5" y="5"/>
                  </a:cubicBezTo>
                  <a:cubicBezTo>
                    <a:pt x="10" y="15"/>
                    <a:pt x="16" y="25"/>
                    <a:pt x="21" y="35"/>
                  </a:cubicBezTo>
                  <a:cubicBezTo>
                    <a:pt x="24" y="40"/>
                    <a:pt x="27" y="45"/>
                    <a:pt x="28" y="50"/>
                  </a:cubicBezTo>
                  <a:cubicBezTo>
                    <a:pt x="29" y="52"/>
                    <a:pt x="31" y="63"/>
                    <a:pt x="29" y="63"/>
                  </a:cubicBezTo>
                  <a:cubicBezTo>
                    <a:pt x="28" y="64"/>
                    <a:pt x="26" y="61"/>
                    <a:pt x="25" y="60"/>
                  </a:cubicBezTo>
                  <a:cubicBezTo>
                    <a:pt x="19" y="53"/>
                    <a:pt x="15" y="43"/>
                    <a:pt x="12" y="34"/>
                  </a:cubicBezTo>
                  <a:cubicBezTo>
                    <a:pt x="9" y="23"/>
                    <a:pt x="6" y="13"/>
                    <a:pt x="4" y="2"/>
                  </a:cubicBezTo>
                  <a:cubicBezTo>
                    <a:pt x="4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0" name="ïṡ1ïḍè">
              <a:extLst>
                <a:ext uri="{FF2B5EF4-FFF2-40B4-BE49-F238E27FC236}">
                  <a16:creationId xmlns:a16="http://schemas.microsoft.com/office/drawing/2014/main" id="{2A284D53-B605-4F51-94FC-9E6E92F9FB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8925" y="5884863"/>
              <a:ext cx="177800" cy="134938"/>
            </a:xfrm>
            <a:custGeom>
              <a:avLst/>
              <a:gdLst>
                <a:gd name="T0" fmla="*/ 5 w 54"/>
                <a:gd name="T1" fmla="*/ 4 h 41"/>
                <a:gd name="T2" fmla="*/ 29 w 54"/>
                <a:gd name="T3" fmla="*/ 31 h 41"/>
                <a:gd name="T4" fmla="*/ 47 w 54"/>
                <a:gd name="T5" fmla="*/ 37 h 41"/>
                <a:gd name="T6" fmla="*/ 41 w 54"/>
                <a:gd name="T7" fmla="*/ 18 h 41"/>
                <a:gd name="T8" fmla="*/ 3 w 54"/>
                <a:gd name="T9" fmla="*/ 0 h 41"/>
                <a:gd name="T10" fmla="*/ 2 w 54"/>
                <a:gd name="T11" fmla="*/ 4 h 41"/>
                <a:gd name="T12" fmla="*/ 30 w 54"/>
                <a:gd name="T13" fmla="*/ 15 h 41"/>
                <a:gd name="T14" fmla="*/ 39 w 54"/>
                <a:gd name="T15" fmla="*/ 21 h 41"/>
                <a:gd name="T16" fmla="*/ 43 w 54"/>
                <a:gd name="T17" fmla="*/ 25 h 41"/>
                <a:gd name="T18" fmla="*/ 44 w 54"/>
                <a:gd name="T19" fmla="*/ 31 h 41"/>
                <a:gd name="T20" fmla="*/ 41 w 54"/>
                <a:gd name="T21" fmla="*/ 34 h 41"/>
                <a:gd name="T22" fmla="*/ 28 w 54"/>
                <a:gd name="T23" fmla="*/ 26 h 41"/>
                <a:gd name="T24" fmla="*/ 8 w 54"/>
                <a:gd name="T25" fmla="*/ 2 h 41"/>
                <a:gd name="T26" fmla="*/ 5 w 54"/>
                <a:gd name="T2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41">
                  <a:moveTo>
                    <a:pt x="5" y="4"/>
                  </a:moveTo>
                  <a:cubicBezTo>
                    <a:pt x="12" y="14"/>
                    <a:pt x="20" y="24"/>
                    <a:pt x="29" y="31"/>
                  </a:cubicBezTo>
                  <a:cubicBezTo>
                    <a:pt x="33" y="34"/>
                    <a:pt x="42" y="41"/>
                    <a:pt x="47" y="37"/>
                  </a:cubicBezTo>
                  <a:cubicBezTo>
                    <a:pt x="54" y="31"/>
                    <a:pt x="45" y="22"/>
                    <a:pt x="41" y="18"/>
                  </a:cubicBezTo>
                  <a:cubicBezTo>
                    <a:pt x="30" y="10"/>
                    <a:pt x="17" y="4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2" y="6"/>
                    <a:pt x="21" y="10"/>
                    <a:pt x="30" y="15"/>
                  </a:cubicBezTo>
                  <a:cubicBezTo>
                    <a:pt x="33" y="17"/>
                    <a:pt x="36" y="19"/>
                    <a:pt x="39" y="21"/>
                  </a:cubicBezTo>
                  <a:cubicBezTo>
                    <a:pt x="40" y="23"/>
                    <a:pt x="42" y="24"/>
                    <a:pt x="43" y="25"/>
                  </a:cubicBezTo>
                  <a:cubicBezTo>
                    <a:pt x="45" y="27"/>
                    <a:pt x="46" y="29"/>
                    <a:pt x="44" y="31"/>
                  </a:cubicBezTo>
                  <a:cubicBezTo>
                    <a:pt x="44" y="34"/>
                    <a:pt x="43" y="35"/>
                    <a:pt x="41" y="34"/>
                  </a:cubicBezTo>
                  <a:cubicBezTo>
                    <a:pt x="37" y="34"/>
                    <a:pt x="31" y="28"/>
                    <a:pt x="28" y="26"/>
                  </a:cubicBezTo>
                  <a:cubicBezTo>
                    <a:pt x="20" y="19"/>
                    <a:pt x="14" y="10"/>
                    <a:pt x="8" y="2"/>
                  </a:cubicBezTo>
                  <a:cubicBezTo>
                    <a:pt x="6" y="0"/>
                    <a:pt x="3" y="2"/>
                    <a:pt x="5" y="4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1" name="íSḷïdê">
              <a:extLst>
                <a:ext uri="{FF2B5EF4-FFF2-40B4-BE49-F238E27FC236}">
                  <a16:creationId xmlns:a16="http://schemas.microsoft.com/office/drawing/2014/main" id="{FD544AC7-AA2E-4A47-A8E3-D468E55204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46850" y="5881688"/>
              <a:ext cx="106363" cy="109538"/>
            </a:xfrm>
            <a:custGeom>
              <a:avLst/>
              <a:gdLst>
                <a:gd name="T0" fmla="*/ 28 w 32"/>
                <a:gd name="T1" fmla="*/ 2 h 33"/>
                <a:gd name="T2" fmla="*/ 1 w 32"/>
                <a:gd name="T3" fmla="*/ 28 h 33"/>
                <a:gd name="T4" fmla="*/ 4 w 32"/>
                <a:gd name="T5" fmla="*/ 31 h 33"/>
                <a:gd name="T6" fmla="*/ 30 w 32"/>
                <a:gd name="T7" fmla="*/ 4 h 33"/>
                <a:gd name="T8" fmla="*/ 28 w 32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3">
                  <a:moveTo>
                    <a:pt x="28" y="2"/>
                  </a:moveTo>
                  <a:cubicBezTo>
                    <a:pt x="18" y="10"/>
                    <a:pt x="9" y="19"/>
                    <a:pt x="1" y="28"/>
                  </a:cubicBezTo>
                  <a:cubicBezTo>
                    <a:pt x="0" y="30"/>
                    <a:pt x="2" y="33"/>
                    <a:pt x="4" y="31"/>
                  </a:cubicBezTo>
                  <a:cubicBezTo>
                    <a:pt x="12" y="21"/>
                    <a:pt x="21" y="12"/>
                    <a:pt x="30" y="4"/>
                  </a:cubicBezTo>
                  <a:cubicBezTo>
                    <a:pt x="32" y="3"/>
                    <a:pt x="30" y="0"/>
                    <a:pt x="28" y="2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2" name="ïŝḻíḋê">
              <a:extLst>
                <a:ext uri="{FF2B5EF4-FFF2-40B4-BE49-F238E27FC236}">
                  <a16:creationId xmlns:a16="http://schemas.microsoft.com/office/drawing/2014/main" id="{072EEF53-9849-4DF6-9623-2168205281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2575" y="5884863"/>
              <a:ext cx="26988" cy="155575"/>
            </a:xfrm>
            <a:custGeom>
              <a:avLst/>
              <a:gdLst>
                <a:gd name="T0" fmla="*/ 0 w 8"/>
                <a:gd name="T1" fmla="*/ 3 h 47"/>
                <a:gd name="T2" fmla="*/ 4 w 8"/>
                <a:gd name="T3" fmla="*/ 45 h 47"/>
                <a:gd name="T4" fmla="*/ 8 w 8"/>
                <a:gd name="T5" fmla="*/ 45 h 47"/>
                <a:gd name="T6" fmla="*/ 3 w 8"/>
                <a:gd name="T7" fmla="*/ 2 h 47"/>
                <a:gd name="T8" fmla="*/ 0 w 8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7">
                  <a:moveTo>
                    <a:pt x="0" y="3"/>
                  </a:moveTo>
                  <a:cubicBezTo>
                    <a:pt x="3" y="17"/>
                    <a:pt x="4" y="31"/>
                    <a:pt x="4" y="45"/>
                  </a:cubicBezTo>
                  <a:cubicBezTo>
                    <a:pt x="5" y="47"/>
                    <a:pt x="8" y="47"/>
                    <a:pt x="8" y="45"/>
                  </a:cubicBezTo>
                  <a:cubicBezTo>
                    <a:pt x="8" y="31"/>
                    <a:pt x="6" y="16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3" name="íṥļiḑê">
              <a:extLst>
                <a:ext uri="{FF2B5EF4-FFF2-40B4-BE49-F238E27FC236}">
                  <a16:creationId xmlns:a16="http://schemas.microsoft.com/office/drawing/2014/main" id="{626EE0B7-DF2E-46B3-9214-6B8AB62AFB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35875" y="4857750"/>
              <a:ext cx="174625" cy="315913"/>
            </a:xfrm>
            <a:custGeom>
              <a:avLst/>
              <a:gdLst>
                <a:gd name="T0" fmla="*/ 53 w 53"/>
                <a:gd name="T1" fmla="*/ 0 h 96"/>
                <a:gd name="T2" fmla="*/ 12 w 53"/>
                <a:gd name="T3" fmla="*/ 37 h 96"/>
                <a:gd name="T4" fmla="*/ 12 w 53"/>
                <a:gd name="T5" fmla="*/ 96 h 96"/>
                <a:gd name="T6" fmla="*/ 53 w 53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96">
                  <a:moveTo>
                    <a:pt x="53" y="0"/>
                  </a:moveTo>
                  <a:cubicBezTo>
                    <a:pt x="39" y="2"/>
                    <a:pt x="22" y="16"/>
                    <a:pt x="12" y="37"/>
                  </a:cubicBezTo>
                  <a:cubicBezTo>
                    <a:pt x="0" y="61"/>
                    <a:pt x="1" y="86"/>
                    <a:pt x="12" y="96"/>
                  </a:cubicBezTo>
                  <a:cubicBezTo>
                    <a:pt x="28" y="69"/>
                    <a:pt x="42" y="37"/>
                    <a:pt x="53" y="0"/>
                  </a:cubicBezTo>
                </a:path>
              </a:pathLst>
            </a:custGeom>
            <a:solidFill>
              <a:srgbClr val="4A7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4" name="îśļíḍê">
              <a:extLst>
                <a:ext uri="{FF2B5EF4-FFF2-40B4-BE49-F238E27FC236}">
                  <a16:creationId xmlns:a16="http://schemas.microsoft.com/office/drawing/2014/main" id="{B96E15BB-69F4-4F1A-852A-26BC17855A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7513" y="4092575"/>
              <a:ext cx="382588" cy="106363"/>
            </a:xfrm>
            <a:custGeom>
              <a:avLst/>
              <a:gdLst>
                <a:gd name="T0" fmla="*/ 2 w 116"/>
                <a:gd name="T1" fmla="*/ 4 h 32"/>
                <a:gd name="T2" fmla="*/ 113 w 116"/>
                <a:gd name="T3" fmla="*/ 28 h 32"/>
                <a:gd name="T4" fmla="*/ 113 w 116"/>
                <a:gd name="T5" fmla="*/ 24 h 32"/>
                <a:gd name="T6" fmla="*/ 4 w 116"/>
                <a:gd name="T7" fmla="*/ 1 h 32"/>
                <a:gd name="T8" fmla="*/ 2 w 116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32">
                  <a:moveTo>
                    <a:pt x="2" y="4"/>
                  </a:moveTo>
                  <a:cubicBezTo>
                    <a:pt x="36" y="24"/>
                    <a:pt x="75" y="32"/>
                    <a:pt x="113" y="28"/>
                  </a:cubicBezTo>
                  <a:cubicBezTo>
                    <a:pt x="116" y="28"/>
                    <a:pt x="116" y="24"/>
                    <a:pt x="113" y="24"/>
                  </a:cubicBezTo>
                  <a:cubicBezTo>
                    <a:pt x="75" y="28"/>
                    <a:pt x="37" y="20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5" name="iṧľiḍe">
              <a:extLst>
                <a:ext uri="{FF2B5EF4-FFF2-40B4-BE49-F238E27FC236}">
                  <a16:creationId xmlns:a16="http://schemas.microsoft.com/office/drawing/2014/main" id="{8EA95BAF-1856-4283-98D4-370557DDFC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9900" y="4171950"/>
              <a:ext cx="476250" cy="1103313"/>
            </a:xfrm>
            <a:custGeom>
              <a:avLst/>
              <a:gdLst>
                <a:gd name="T0" fmla="*/ 97 w 144"/>
                <a:gd name="T1" fmla="*/ 3 h 335"/>
                <a:gd name="T2" fmla="*/ 136 w 144"/>
                <a:gd name="T3" fmla="*/ 162 h 335"/>
                <a:gd name="T4" fmla="*/ 72 w 144"/>
                <a:gd name="T5" fmla="*/ 291 h 335"/>
                <a:gd name="T6" fmla="*/ 2 w 144"/>
                <a:gd name="T7" fmla="*/ 332 h 335"/>
                <a:gd name="T8" fmla="*/ 4 w 144"/>
                <a:gd name="T9" fmla="*/ 335 h 335"/>
                <a:gd name="T10" fmla="*/ 69 w 144"/>
                <a:gd name="T11" fmla="*/ 298 h 335"/>
                <a:gd name="T12" fmla="*/ 120 w 144"/>
                <a:gd name="T13" fmla="*/ 238 h 335"/>
                <a:gd name="T14" fmla="*/ 135 w 144"/>
                <a:gd name="T15" fmla="*/ 94 h 335"/>
                <a:gd name="T16" fmla="*/ 100 w 144"/>
                <a:gd name="T17" fmla="*/ 2 h 335"/>
                <a:gd name="T18" fmla="*/ 97 w 144"/>
                <a:gd name="T19" fmla="*/ 3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335">
                  <a:moveTo>
                    <a:pt x="97" y="3"/>
                  </a:moveTo>
                  <a:cubicBezTo>
                    <a:pt x="125" y="51"/>
                    <a:pt x="139" y="107"/>
                    <a:pt x="136" y="162"/>
                  </a:cubicBezTo>
                  <a:cubicBezTo>
                    <a:pt x="133" y="213"/>
                    <a:pt x="111" y="258"/>
                    <a:pt x="72" y="291"/>
                  </a:cubicBezTo>
                  <a:cubicBezTo>
                    <a:pt x="51" y="308"/>
                    <a:pt x="27" y="321"/>
                    <a:pt x="2" y="332"/>
                  </a:cubicBezTo>
                  <a:cubicBezTo>
                    <a:pt x="0" y="332"/>
                    <a:pt x="2" y="335"/>
                    <a:pt x="4" y="335"/>
                  </a:cubicBezTo>
                  <a:cubicBezTo>
                    <a:pt x="27" y="324"/>
                    <a:pt x="49" y="313"/>
                    <a:pt x="69" y="298"/>
                  </a:cubicBezTo>
                  <a:cubicBezTo>
                    <a:pt x="90" y="281"/>
                    <a:pt x="107" y="261"/>
                    <a:pt x="120" y="238"/>
                  </a:cubicBezTo>
                  <a:cubicBezTo>
                    <a:pt x="143" y="195"/>
                    <a:pt x="144" y="142"/>
                    <a:pt x="135" y="94"/>
                  </a:cubicBezTo>
                  <a:cubicBezTo>
                    <a:pt x="129" y="62"/>
                    <a:pt x="117" y="30"/>
                    <a:pt x="100" y="2"/>
                  </a:cubicBezTo>
                  <a:cubicBezTo>
                    <a:pt x="99" y="0"/>
                    <a:pt x="96" y="1"/>
                    <a:pt x="9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6" name="íṣḷïḍe">
              <a:extLst>
                <a:ext uri="{FF2B5EF4-FFF2-40B4-BE49-F238E27FC236}">
                  <a16:creationId xmlns:a16="http://schemas.microsoft.com/office/drawing/2014/main" id="{1BA80808-6DAA-4A14-9D9F-3A7F351696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16700" y="3509963"/>
              <a:ext cx="214313" cy="554038"/>
            </a:xfrm>
            <a:custGeom>
              <a:avLst/>
              <a:gdLst>
                <a:gd name="T0" fmla="*/ 1 w 65"/>
                <a:gd name="T1" fmla="*/ 2 h 168"/>
                <a:gd name="T2" fmla="*/ 61 w 65"/>
                <a:gd name="T3" fmla="*/ 167 h 168"/>
                <a:gd name="T4" fmla="*/ 64 w 65"/>
                <a:gd name="T5" fmla="*/ 165 h 168"/>
                <a:gd name="T6" fmla="*/ 4 w 65"/>
                <a:gd name="T7" fmla="*/ 2 h 168"/>
                <a:gd name="T8" fmla="*/ 1 w 65"/>
                <a:gd name="T9" fmla="*/ 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68">
                  <a:moveTo>
                    <a:pt x="1" y="2"/>
                  </a:moveTo>
                  <a:cubicBezTo>
                    <a:pt x="7" y="61"/>
                    <a:pt x="28" y="117"/>
                    <a:pt x="61" y="167"/>
                  </a:cubicBezTo>
                  <a:cubicBezTo>
                    <a:pt x="62" y="168"/>
                    <a:pt x="65" y="167"/>
                    <a:pt x="64" y="165"/>
                  </a:cubicBezTo>
                  <a:cubicBezTo>
                    <a:pt x="31" y="116"/>
                    <a:pt x="11" y="60"/>
                    <a:pt x="4" y="2"/>
                  </a:cubicBezTo>
                  <a:cubicBezTo>
                    <a:pt x="4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7" name="ïşḻidê">
              <a:extLst>
                <a:ext uri="{FF2B5EF4-FFF2-40B4-BE49-F238E27FC236}">
                  <a16:creationId xmlns:a16="http://schemas.microsoft.com/office/drawing/2014/main" id="{800C4120-DB08-4DCD-8C06-A7BB2268B1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59588" y="3736975"/>
              <a:ext cx="323850" cy="26988"/>
            </a:xfrm>
            <a:custGeom>
              <a:avLst/>
              <a:gdLst>
                <a:gd name="T0" fmla="*/ 2 w 98"/>
                <a:gd name="T1" fmla="*/ 4 h 8"/>
                <a:gd name="T2" fmla="*/ 95 w 98"/>
                <a:gd name="T3" fmla="*/ 6 h 8"/>
                <a:gd name="T4" fmla="*/ 95 w 98"/>
                <a:gd name="T5" fmla="*/ 2 h 8"/>
                <a:gd name="T6" fmla="*/ 2 w 98"/>
                <a:gd name="T7" fmla="*/ 0 h 8"/>
                <a:gd name="T8" fmla="*/ 2 w 9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">
                  <a:moveTo>
                    <a:pt x="2" y="4"/>
                  </a:moveTo>
                  <a:cubicBezTo>
                    <a:pt x="33" y="7"/>
                    <a:pt x="64" y="8"/>
                    <a:pt x="95" y="6"/>
                  </a:cubicBezTo>
                  <a:cubicBezTo>
                    <a:pt x="98" y="6"/>
                    <a:pt x="98" y="2"/>
                    <a:pt x="95" y="2"/>
                  </a:cubicBezTo>
                  <a:cubicBezTo>
                    <a:pt x="64" y="5"/>
                    <a:pt x="33" y="4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8" name="ïSļîḍe">
              <a:extLst>
                <a:ext uri="{FF2B5EF4-FFF2-40B4-BE49-F238E27FC236}">
                  <a16:creationId xmlns:a16="http://schemas.microsoft.com/office/drawing/2014/main" id="{522AD008-EEE1-42C5-9F72-9C9342ED5D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0738" y="3740150"/>
              <a:ext cx="58738" cy="180975"/>
            </a:xfrm>
            <a:custGeom>
              <a:avLst/>
              <a:gdLst>
                <a:gd name="T0" fmla="*/ 1 w 18"/>
                <a:gd name="T1" fmla="*/ 3 h 55"/>
                <a:gd name="T2" fmla="*/ 14 w 18"/>
                <a:gd name="T3" fmla="*/ 53 h 55"/>
                <a:gd name="T4" fmla="*/ 17 w 18"/>
                <a:gd name="T5" fmla="*/ 52 h 55"/>
                <a:gd name="T6" fmla="*/ 4 w 18"/>
                <a:gd name="T7" fmla="*/ 2 h 55"/>
                <a:gd name="T8" fmla="*/ 1 w 18"/>
                <a:gd name="T9" fmla="*/ 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5">
                  <a:moveTo>
                    <a:pt x="1" y="3"/>
                  </a:moveTo>
                  <a:cubicBezTo>
                    <a:pt x="6" y="20"/>
                    <a:pt x="10" y="36"/>
                    <a:pt x="14" y="53"/>
                  </a:cubicBezTo>
                  <a:cubicBezTo>
                    <a:pt x="15" y="55"/>
                    <a:pt x="18" y="54"/>
                    <a:pt x="17" y="52"/>
                  </a:cubicBezTo>
                  <a:cubicBezTo>
                    <a:pt x="13" y="35"/>
                    <a:pt x="9" y="19"/>
                    <a:pt x="4" y="2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9" name="íṣḻiḍe">
              <a:extLst>
                <a:ext uri="{FF2B5EF4-FFF2-40B4-BE49-F238E27FC236}">
                  <a16:creationId xmlns:a16="http://schemas.microsoft.com/office/drawing/2014/main" id="{367484F8-A3D3-49F2-9B6F-24C03C8A48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0175" y="3736975"/>
              <a:ext cx="112713" cy="15875"/>
            </a:xfrm>
            <a:custGeom>
              <a:avLst/>
              <a:gdLst>
                <a:gd name="T0" fmla="*/ 2 w 34"/>
                <a:gd name="T1" fmla="*/ 4 h 5"/>
                <a:gd name="T2" fmla="*/ 32 w 34"/>
                <a:gd name="T3" fmla="*/ 3 h 5"/>
                <a:gd name="T4" fmla="*/ 31 w 34"/>
                <a:gd name="T5" fmla="*/ 0 h 5"/>
                <a:gd name="T6" fmla="*/ 3 w 34"/>
                <a:gd name="T7" fmla="*/ 0 h 5"/>
                <a:gd name="T8" fmla="*/ 2 w 34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">
                  <a:moveTo>
                    <a:pt x="2" y="4"/>
                  </a:moveTo>
                  <a:cubicBezTo>
                    <a:pt x="12" y="5"/>
                    <a:pt x="22" y="5"/>
                    <a:pt x="32" y="3"/>
                  </a:cubicBezTo>
                  <a:cubicBezTo>
                    <a:pt x="34" y="3"/>
                    <a:pt x="33" y="0"/>
                    <a:pt x="31" y="0"/>
                  </a:cubicBezTo>
                  <a:cubicBezTo>
                    <a:pt x="21" y="1"/>
                    <a:pt x="12" y="2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0" name="ïSļïḓè">
              <a:extLst>
                <a:ext uri="{FF2B5EF4-FFF2-40B4-BE49-F238E27FC236}">
                  <a16:creationId xmlns:a16="http://schemas.microsoft.com/office/drawing/2014/main" id="{47438319-2EDA-43D0-81A9-2738FCFB2A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27838" y="3454400"/>
              <a:ext cx="801688" cy="2068513"/>
            </a:xfrm>
            <a:custGeom>
              <a:avLst/>
              <a:gdLst>
                <a:gd name="T0" fmla="*/ 159 w 243"/>
                <a:gd name="T1" fmla="*/ 3 h 628"/>
                <a:gd name="T2" fmla="*/ 232 w 243"/>
                <a:gd name="T3" fmla="*/ 327 h 628"/>
                <a:gd name="T4" fmla="*/ 213 w 243"/>
                <a:gd name="T5" fmla="*/ 438 h 628"/>
                <a:gd name="T6" fmla="*/ 155 w 243"/>
                <a:gd name="T7" fmla="*/ 532 h 628"/>
                <a:gd name="T8" fmla="*/ 2 w 243"/>
                <a:gd name="T9" fmla="*/ 623 h 628"/>
                <a:gd name="T10" fmla="*/ 3 w 243"/>
                <a:gd name="T11" fmla="*/ 627 h 628"/>
                <a:gd name="T12" fmla="*/ 211 w 243"/>
                <a:gd name="T13" fmla="*/ 455 h 628"/>
                <a:gd name="T14" fmla="*/ 225 w 243"/>
                <a:gd name="T15" fmla="*/ 207 h 628"/>
                <a:gd name="T16" fmla="*/ 162 w 243"/>
                <a:gd name="T17" fmla="*/ 2 h 628"/>
                <a:gd name="T18" fmla="*/ 159 w 243"/>
                <a:gd name="T19" fmla="*/ 3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3" h="628">
                  <a:moveTo>
                    <a:pt x="159" y="3"/>
                  </a:moveTo>
                  <a:cubicBezTo>
                    <a:pt x="202" y="105"/>
                    <a:pt x="235" y="216"/>
                    <a:pt x="232" y="327"/>
                  </a:cubicBezTo>
                  <a:cubicBezTo>
                    <a:pt x="231" y="365"/>
                    <a:pt x="225" y="403"/>
                    <a:pt x="213" y="438"/>
                  </a:cubicBezTo>
                  <a:cubicBezTo>
                    <a:pt x="201" y="474"/>
                    <a:pt x="181" y="506"/>
                    <a:pt x="155" y="532"/>
                  </a:cubicBezTo>
                  <a:cubicBezTo>
                    <a:pt x="113" y="576"/>
                    <a:pt x="58" y="604"/>
                    <a:pt x="2" y="623"/>
                  </a:cubicBezTo>
                  <a:cubicBezTo>
                    <a:pt x="0" y="624"/>
                    <a:pt x="1" y="628"/>
                    <a:pt x="3" y="627"/>
                  </a:cubicBezTo>
                  <a:cubicBezTo>
                    <a:pt x="90" y="597"/>
                    <a:pt x="174" y="543"/>
                    <a:pt x="211" y="455"/>
                  </a:cubicBezTo>
                  <a:cubicBezTo>
                    <a:pt x="243" y="378"/>
                    <a:pt x="240" y="288"/>
                    <a:pt x="225" y="207"/>
                  </a:cubicBezTo>
                  <a:cubicBezTo>
                    <a:pt x="213" y="137"/>
                    <a:pt x="190" y="68"/>
                    <a:pt x="162" y="2"/>
                  </a:cubicBezTo>
                  <a:cubicBezTo>
                    <a:pt x="162" y="0"/>
                    <a:pt x="158" y="1"/>
                    <a:pt x="159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1" name="íṣlîdé">
              <a:extLst>
                <a:ext uri="{FF2B5EF4-FFF2-40B4-BE49-F238E27FC236}">
                  <a16:creationId xmlns:a16="http://schemas.microsoft.com/office/drawing/2014/main" id="{B7953419-4D63-4478-AC81-03D9D72253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32613" y="5624513"/>
              <a:ext cx="346075" cy="161925"/>
            </a:xfrm>
            <a:custGeom>
              <a:avLst/>
              <a:gdLst>
                <a:gd name="T0" fmla="*/ 3 w 105"/>
                <a:gd name="T1" fmla="*/ 48 h 49"/>
                <a:gd name="T2" fmla="*/ 103 w 105"/>
                <a:gd name="T3" fmla="*/ 5 h 49"/>
                <a:gd name="T4" fmla="*/ 102 w 105"/>
                <a:gd name="T5" fmla="*/ 1 h 49"/>
                <a:gd name="T6" fmla="*/ 2 w 105"/>
                <a:gd name="T7" fmla="*/ 45 h 49"/>
                <a:gd name="T8" fmla="*/ 3 w 105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9">
                  <a:moveTo>
                    <a:pt x="3" y="48"/>
                  </a:moveTo>
                  <a:cubicBezTo>
                    <a:pt x="38" y="37"/>
                    <a:pt x="72" y="24"/>
                    <a:pt x="103" y="5"/>
                  </a:cubicBezTo>
                  <a:cubicBezTo>
                    <a:pt x="105" y="3"/>
                    <a:pt x="103" y="0"/>
                    <a:pt x="102" y="1"/>
                  </a:cubicBezTo>
                  <a:cubicBezTo>
                    <a:pt x="71" y="21"/>
                    <a:pt x="36" y="33"/>
                    <a:pt x="2" y="45"/>
                  </a:cubicBezTo>
                  <a:cubicBezTo>
                    <a:pt x="0" y="46"/>
                    <a:pt x="1" y="49"/>
                    <a:pt x="3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2" name="iṩ1íḋé">
              <a:extLst>
                <a:ext uri="{FF2B5EF4-FFF2-40B4-BE49-F238E27FC236}">
                  <a16:creationId xmlns:a16="http://schemas.microsoft.com/office/drawing/2014/main" id="{3205205B-9639-4161-8760-FE49AA586B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0938" y="2119313"/>
              <a:ext cx="2100263" cy="1568450"/>
            </a:xfrm>
            <a:custGeom>
              <a:avLst/>
              <a:gdLst>
                <a:gd name="T0" fmla="*/ 63 w 637"/>
                <a:gd name="T1" fmla="*/ 430 h 476"/>
                <a:gd name="T2" fmla="*/ 386 w 637"/>
                <a:gd name="T3" fmla="*/ 409 h 476"/>
                <a:gd name="T4" fmla="*/ 391 w 637"/>
                <a:gd name="T5" fmla="*/ 400 h 476"/>
                <a:gd name="T6" fmla="*/ 389 w 637"/>
                <a:gd name="T7" fmla="*/ 384 h 476"/>
                <a:gd name="T8" fmla="*/ 394 w 637"/>
                <a:gd name="T9" fmla="*/ 322 h 476"/>
                <a:gd name="T10" fmla="*/ 556 w 637"/>
                <a:gd name="T11" fmla="*/ 333 h 476"/>
                <a:gd name="T12" fmla="*/ 599 w 637"/>
                <a:gd name="T13" fmla="*/ 216 h 476"/>
                <a:gd name="T14" fmla="*/ 470 w 637"/>
                <a:gd name="T15" fmla="*/ 166 h 476"/>
                <a:gd name="T16" fmla="*/ 340 w 637"/>
                <a:gd name="T17" fmla="*/ 33 h 476"/>
                <a:gd name="T18" fmla="*/ 183 w 637"/>
                <a:gd name="T19" fmla="*/ 25 h 476"/>
                <a:gd name="T20" fmla="*/ 66 w 637"/>
                <a:gd name="T21" fmla="*/ 175 h 476"/>
                <a:gd name="T22" fmla="*/ 53 w 637"/>
                <a:gd name="T23" fmla="*/ 392 h 476"/>
                <a:gd name="T24" fmla="*/ 63 w 637"/>
                <a:gd name="T25" fmla="*/ 43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7" h="476">
                  <a:moveTo>
                    <a:pt x="63" y="430"/>
                  </a:moveTo>
                  <a:cubicBezTo>
                    <a:pt x="69" y="436"/>
                    <a:pt x="214" y="476"/>
                    <a:pt x="386" y="409"/>
                  </a:cubicBezTo>
                  <a:cubicBezTo>
                    <a:pt x="389" y="408"/>
                    <a:pt x="392" y="404"/>
                    <a:pt x="391" y="400"/>
                  </a:cubicBezTo>
                  <a:cubicBezTo>
                    <a:pt x="389" y="384"/>
                    <a:pt x="389" y="384"/>
                    <a:pt x="389" y="384"/>
                  </a:cubicBezTo>
                  <a:cubicBezTo>
                    <a:pt x="389" y="384"/>
                    <a:pt x="404" y="375"/>
                    <a:pt x="394" y="322"/>
                  </a:cubicBezTo>
                  <a:cubicBezTo>
                    <a:pt x="394" y="322"/>
                    <a:pt x="475" y="356"/>
                    <a:pt x="556" y="333"/>
                  </a:cubicBezTo>
                  <a:cubicBezTo>
                    <a:pt x="637" y="309"/>
                    <a:pt x="622" y="240"/>
                    <a:pt x="599" y="216"/>
                  </a:cubicBezTo>
                  <a:cubicBezTo>
                    <a:pt x="575" y="193"/>
                    <a:pt x="503" y="199"/>
                    <a:pt x="470" y="166"/>
                  </a:cubicBezTo>
                  <a:cubicBezTo>
                    <a:pt x="438" y="134"/>
                    <a:pt x="392" y="57"/>
                    <a:pt x="340" y="33"/>
                  </a:cubicBezTo>
                  <a:cubicBezTo>
                    <a:pt x="289" y="10"/>
                    <a:pt x="257" y="0"/>
                    <a:pt x="183" y="25"/>
                  </a:cubicBezTo>
                  <a:cubicBezTo>
                    <a:pt x="116" y="47"/>
                    <a:pt x="88" y="123"/>
                    <a:pt x="66" y="175"/>
                  </a:cubicBezTo>
                  <a:cubicBezTo>
                    <a:pt x="44" y="227"/>
                    <a:pt x="0" y="346"/>
                    <a:pt x="53" y="392"/>
                  </a:cubicBezTo>
                  <a:cubicBezTo>
                    <a:pt x="53" y="392"/>
                    <a:pt x="57" y="424"/>
                    <a:pt x="63" y="430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3" name="ïṡlîḍè">
              <a:extLst>
                <a:ext uri="{FF2B5EF4-FFF2-40B4-BE49-F238E27FC236}">
                  <a16:creationId xmlns:a16="http://schemas.microsoft.com/office/drawing/2014/main" id="{8592D335-D621-4E44-90BB-80C6679F64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7400" y="2741613"/>
              <a:ext cx="401638" cy="449263"/>
            </a:xfrm>
            <a:custGeom>
              <a:avLst/>
              <a:gdLst>
                <a:gd name="T0" fmla="*/ 0 w 122"/>
                <a:gd name="T1" fmla="*/ 3 h 136"/>
                <a:gd name="T2" fmla="*/ 35 w 122"/>
                <a:gd name="T3" fmla="*/ 72 h 136"/>
                <a:gd name="T4" fmla="*/ 118 w 122"/>
                <a:gd name="T5" fmla="*/ 135 h 136"/>
                <a:gd name="T6" fmla="*/ 119 w 122"/>
                <a:gd name="T7" fmla="*/ 132 h 136"/>
                <a:gd name="T8" fmla="*/ 39 w 122"/>
                <a:gd name="T9" fmla="*/ 71 h 136"/>
                <a:gd name="T10" fmla="*/ 4 w 122"/>
                <a:gd name="T11" fmla="*/ 2 h 136"/>
                <a:gd name="T12" fmla="*/ 0 w 122"/>
                <a:gd name="T13" fmla="*/ 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36">
                  <a:moveTo>
                    <a:pt x="0" y="3"/>
                  </a:moveTo>
                  <a:cubicBezTo>
                    <a:pt x="8" y="28"/>
                    <a:pt x="19" y="51"/>
                    <a:pt x="35" y="72"/>
                  </a:cubicBezTo>
                  <a:cubicBezTo>
                    <a:pt x="57" y="100"/>
                    <a:pt x="86" y="120"/>
                    <a:pt x="118" y="135"/>
                  </a:cubicBezTo>
                  <a:cubicBezTo>
                    <a:pt x="120" y="136"/>
                    <a:pt x="122" y="133"/>
                    <a:pt x="119" y="132"/>
                  </a:cubicBezTo>
                  <a:cubicBezTo>
                    <a:pt x="89" y="118"/>
                    <a:pt x="60" y="98"/>
                    <a:pt x="39" y="71"/>
                  </a:cubicBezTo>
                  <a:cubicBezTo>
                    <a:pt x="23" y="51"/>
                    <a:pt x="12" y="27"/>
                    <a:pt x="4" y="2"/>
                  </a:cubicBezTo>
                  <a:cubicBezTo>
                    <a:pt x="3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4" name="iṥľíḓê">
              <a:extLst>
                <a:ext uri="{FF2B5EF4-FFF2-40B4-BE49-F238E27FC236}">
                  <a16:creationId xmlns:a16="http://schemas.microsoft.com/office/drawing/2014/main" id="{E48A6C1D-4335-43B8-9605-DEC07BBA51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3588" y="2211388"/>
              <a:ext cx="228600" cy="398463"/>
            </a:xfrm>
            <a:custGeom>
              <a:avLst/>
              <a:gdLst>
                <a:gd name="T0" fmla="*/ 65 w 69"/>
                <a:gd name="T1" fmla="*/ 2 h 121"/>
                <a:gd name="T2" fmla="*/ 1 w 69"/>
                <a:gd name="T3" fmla="*/ 119 h 121"/>
                <a:gd name="T4" fmla="*/ 5 w 69"/>
                <a:gd name="T5" fmla="*/ 119 h 121"/>
                <a:gd name="T6" fmla="*/ 67 w 69"/>
                <a:gd name="T7" fmla="*/ 5 h 121"/>
                <a:gd name="T8" fmla="*/ 65 w 69"/>
                <a:gd name="T9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21">
                  <a:moveTo>
                    <a:pt x="65" y="2"/>
                  </a:moveTo>
                  <a:cubicBezTo>
                    <a:pt x="27" y="27"/>
                    <a:pt x="0" y="72"/>
                    <a:pt x="1" y="119"/>
                  </a:cubicBezTo>
                  <a:cubicBezTo>
                    <a:pt x="1" y="121"/>
                    <a:pt x="5" y="121"/>
                    <a:pt x="5" y="119"/>
                  </a:cubicBezTo>
                  <a:cubicBezTo>
                    <a:pt x="4" y="74"/>
                    <a:pt x="30" y="30"/>
                    <a:pt x="67" y="5"/>
                  </a:cubicBezTo>
                  <a:cubicBezTo>
                    <a:pt x="69" y="3"/>
                    <a:pt x="67" y="0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5" name="ís1îdè">
              <a:extLst>
                <a:ext uri="{FF2B5EF4-FFF2-40B4-BE49-F238E27FC236}">
                  <a16:creationId xmlns:a16="http://schemas.microsoft.com/office/drawing/2014/main" id="{FBFFA5D5-47B7-4333-B438-BF6BE8DA41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02388" y="3406775"/>
              <a:ext cx="725488" cy="73025"/>
            </a:xfrm>
            <a:custGeom>
              <a:avLst/>
              <a:gdLst>
                <a:gd name="T0" fmla="*/ 2 w 220"/>
                <a:gd name="T1" fmla="*/ 4 h 22"/>
                <a:gd name="T2" fmla="*/ 218 w 220"/>
                <a:gd name="T3" fmla="*/ 13 h 22"/>
                <a:gd name="T4" fmla="*/ 218 w 220"/>
                <a:gd name="T5" fmla="*/ 10 h 22"/>
                <a:gd name="T6" fmla="*/ 3 w 220"/>
                <a:gd name="T7" fmla="*/ 1 h 22"/>
                <a:gd name="T8" fmla="*/ 2 w 220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">
                  <a:moveTo>
                    <a:pt x="2" y="4"/>
                  </a:moveTo>
                  <a:cubicBezTo>
                    <a:pt x="73" y="22"/>
                    <a:pt x="146" y="22"/>
                    <a:pt x="218" y="13"/>
                  </a:cubicBezTo>
                  <a:cubicBezTo>
                    <a:pt x="220" y="13"/>
                    <a:pt x="220" y="9"/>
                    <a:pt x="218" y="10"/>
                  </a:cubicBezTo>
                  <a:cubicBezTo>
                    <a:pt x="146" y="19"/>
                    <a:pt x="73" y="19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6" name="îS1îḓè">
              <a:extLst>
                <a:ext uri="{FF2B5EF4-FFF2-40B4-BE49-F238E27FC236}">
                  <a16:creationId xmlns:a16="http://schemas.microsoft.com/office/drawing/2014/main" id="{7A7D0E8D-E2D4-44DA-A08C-AB08D81D56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34150" y="3436938"/>
              <a:ext cx="31750" cy="131763"/>
            </a:xfrm>
            <a:custGeom>
              <a:avLst/>
              <a:gdLst>
                <a:gd name="T0" fmla="*/ 1 w 10"/>
                <a:gd name="T1" fmla="*/ 2 h 40"/>
                <a:gd name="T2" fmla="*/ 6 w 10"/>
                <a:gd name="T3" fmla="*/ 38 h 40"/>
                <a:gd name="T4" fmla="*/ 10 w 10"/>
                <a:gd name="T5" fmla="*/ 37 h 40"/>
                <a:gd name="T6" fmla="*/ 4 w 10"/>
                <a:gd name="T7" fmla="*/ 2 h 40"/>
                <a:gd name="T8" fmla="*/ 1 w 10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0">
                  <a:moveTo>
                    <a:pt x="1" y="2"/>
                  </a:moveTo>
                  <a:cubicBezTo>
                    <a:pt x="0" y="14"/>
                    <a:pt x="2" y="26"/>
                    <a:pt x="6" y="38"/>
                  </a:cubicBezTo>
                  <a:cubicBezTo>
                    <a:pt x="7" y="40"/>
                    <a:pt x="10" y="39"/>
                    <a:pt x="10" y="37"/>
                  </a:cubicBezTo>
                  <a:cubicBezTo>
                    <a:pt x="5" y="26"/>
                    <a:pt x="3" y="14"/>
                    <a:pt x="4" y="2"/>
                  </a:cubicBezTo>
                  <a:cubicBezTo>
                    <a:pt x="4" y="0"/>
                    <a:pt x="1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7" name="î$ḻïḑê">
              <a:extLst>
                <a:ext uri="{FF2B5EF4-FFF2-40B4-BE49-F238E27FC236}">
                  <a16:creationId xmlns:a16="http://schemas.microsoft.com/office/drawing/2014/main" id="{7CE8DEDA-ADA1-46B4-B64C-4119CBE2D8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96075" y="3457575"/>
              <a:ext cx="12700" cy="71438"/>
            </a:xfrm>
            <a:custGeom>
              <a:avLst/>
              <a:gdLst>
                <a:gd name="T0" fmla="*/ 0 w 4"/>
                <a:gd name="T1" fmla="*/ 2 h 22"/>
                <a:gd name="T2" fmla="*/ 0 w 4"/>
                <a:gd name="T3" fmla="*/ 20 h 22"/>
                <a:gd name="T4" fmla="*/ 4 w 4"/>
                <a:gd name="T5" fmla="*/ 20 h 22"/>
                <a:gd name="T6" fmla="*/ 4 w 4"/>
                <a:gd name="T7" fmla="*/ 2 h 22"/>
                <a:gd name="T8" fmla="*/ 0 w 4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2">
                  <a:moveTo>
                    <a:pt x="0" y="2"/>
                  </a:moveTo>
                  <a:cubicBezTo>
                    <a:pt x="0" y="8"/>
                    <a:pt x="0" y="14"/>
                    <a:pt x="0" y="20"/>
                  </a:cubicBezTo>
                  <a:cubicBezTo>
                    <a:pt x="0" y="22"/>
                    <a:pt x="4" y="22"/>
                    <a:pt x="4" y="20"/>
                  </a:cubicBezTo>
                  <a:cubicBezTo>
                    <a:pt x="4" y="14"/>
                    <a:pt x="4" y="8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8" name="iSlíḋe">
              <a:extLst>
                <a:ext uri="{FF2B5EF4-FFF2-40B4-BE49-F238E27FC236}">
                  <a16:creationId xmlns:a16="http://schemas.microsoft.com/office/drawing/2014/main" id="{670088BB-0539-4588-B4F0-1A6312D5A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3489325"/>
              <a:ext cx="26988" cy="106363"/>
            </a:xfrm>
            <a:custGeom>
              <a:avLst/>
              <a:gdLst>
                <a:gd name="T0" fmla="*/ 7 w 8"/>
                <a:gd name="T1" fmla="*/ 30 h 32"/>
                <a:gd name="T2" fmla="*/ 4 w 8"/>
                <a:gd name="T3" fmla="*/ 2 h 32"/>
                <a:gd name="T4" fmla="*/ 0 w 8"/>
                <a:gd name="T5" fmla="*/ 2 h 32"/>
                <a:gd name="T6" fmla="*/ 4 w 8"/>
                <a:gd name="T7" fmla="*/ 30 h 32"/>
                <a:gd name="T8" fmla="*/ 7 w 8"/>
                <a:gd name="T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7" y="30"/>
                  </a:moveTo>
                  <a:cubicBezTo>
                    <a:pt x="6" y="21"/>
                    <a:pt x="5" y="12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2" y="12"/>
                    <a:pt x="3" y="21"/>
                    <a:pt x="4" y="30"/>
                  </a:cubicBezTo>
                  <a:cubicBezTo>
                    <a:pt x="4" y="32"/>
                    <a:pt x="8" y="32"/>
                    <a:pt x="7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9" name="ï$ḷiḓe">
              <a:extLst>
                <a:ext uri="{FF2B5EF4-FFF2-40B4-BE49-F238E27FC236}">
                  <a16:creationId xmlns:a16="http://schemas.microsoft.com/office/drawing/2014/main" id="{58F61202-A70A-429F-8F3A-267D408292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1675" y="3443288"/>
              <a:ext cx="26988" cy="60325"/>
            </a:xfrm>
            <a:custGeom>
              <a:avLst/>
              <a:gdLst>
                <a:gd name="T0" fmla="*/ 1 w 8"/>
                <a:gd name="T1" fmla="*/ 4 h 18"/>
                <a:gd name="T2" fmla="*/ 4 w 8"/>
                <a:gd name="T3" fmla="*/ 15 h 18"/>
                <a:gd name="T4" fmla="*/ 7 w 8"/>
                <a:gd name="T5" fmla="*/ 14 h 18"/>
                <a:gd name="T6" fmla="*/ 4 w 8"/>
                <a:gd name="T7" fmla="*/ 3 h 18"/>
                <a:gd name="T8" fmla="*/ 1 w 8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8">
                  <a:moveTo>
                    <a:pt x="1" y="4"/>
                  </a:moveTo>
                  <a:cubicBezTo>
                    <a:pt x="2" y="7"/>
                    <a:pt x="3" y="11"/>
                    <a:pt x="4" y="15"/>
                  </a:cubicBezTo>
                  <a:cubicBezTo>
                    <a:pt x="4" y="18"/>
                    <a:pt x="8" y="17"/>
                    <a:pt x="7" y="14"/>
                  </a:cubicBezTo>
                  <a:cubicBezTo>
                    <a:pt x="6" y="10"/>
                    <a:pt x="5" y="7"/>
                    <a:pt x="4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0" name="ïsḷíḍê">
              <a:extLst>
                <a:ext uri="{FF2B5EF4-FFF2-40B4-BE49-F238E27FC236}">
                  <a16:creationId xmlns:a16="http://schemas.microsoft.com/office/drawing/2014/main" id="{4A12AFC1-C65B-494E-BCA6-B70187F8ED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2963" y="3433763"/>
              <a:ext cx="42863" cy="125413"/>
            </a:xfrm>
            <a:custGeom>
              <a:avLst/>
              <a:gdLst>
                <a:gd name="T0" fmla="*/ 1 w 13"/>
                <a:gd name="T1" fmla="*/ 4 h 38"/>
                <a:gd name="T2" fmla="*/ 9 w 13"/>
                <a:gd name="T3" fmla="*/ 36 h 38"/>
                <a:gd name="T4" fmla="*/ 13 w 13"/>
                <a:gd name="T5" fmla="*/ 35 h 38"/>
                <a:gd name="T6" fmla="*/ 4 w 13"/>
                <a:gd name="T7" fmla="*/ 3 h 38"/>
                <a:gd name="T8" fmla="*/ 1 w 13"/>
                <a:gd name="T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38">
                  <a:moveTo>
                    <a:pt x="1" y="4"/>
                  </a:moveTo>
                  <a:cubicBezTo>
                    <a:pt x="4" y="14"/>
                    <a:pt x="7" y="25"/>
                    <a:pt x="9" y="36"/>
                  </a:cubicBezTo>
                  <a:cubicBezTo>
                    <a:pt x="10" y="38"/>
                    <a:pt x="13" y="37"/>
                    <a:pt x="13" y="35"/>
                  </a:cubicBezTo>
                  <a:cubicBezTo>
                    <a:pt x="10" y="24"/>
                    <a:pt x="7" y="13"/>
                    <a:pt x="4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1" name="îṡľîḓe">
              <a:extLst>
                <a:ext uri="{FF2B5EF4-FFF2-40B4-BE49-F238E27FC236}">
                  <a16:creationId xmlns:a16="http://schemas.microsoft.com/office/drawing/2014/main" id="{B416C797-2450-4592-9FE5-7840D80B1E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4725" y="3411538"/>
              <a:ext cx="26988" cy="46038"/>
            </a:xfrm>
            <a:custGeom>
              <a:avLst/>
              <a:gdLst>
                <a:gd name="T0" fmla="*/ 1 w 8"/>
                <a:gd name="T1" fmla="*/ 3 h 14"/>
                <a:gd name="T2" fmla="*/ 4 w 8"/>
                <a:gd name="T3" fmla="*/ 12 h 14"/>
                <a:gd name="T4" fmla="*/ 7 w 8"/>
                <a:gd name="T5" fmla="*/ 11 h 14"/>
                <a:gd name="T6" fmla="*/ 4 w 8"/>
                <a:gd name="T7" fmla="*/ 2 h 14"/>
                <a:gd name="T8" fmla="*/ 1 w 8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1" y="3"/>
                  </a:moveTo>
                  <a:cubicBezTo>
                    <a:pt x="2" y="6"/>
                    <a:pt x="3" y="9"/>
                    <a:pt x="4" y="12"/>
                  </a:cubicBezTo>
                  <a:cubicBezTo>
                    <a:pt x="5" y="14"/>
                    <a:pt x="8" y="13"/>
                    <a:pt x="7" y="11"/>
                  </a:cubicBezTo>
                  <a:cubicBezTo>
                    <a:pt x="6" y="8"/>
                    <a:pt x="5" y="5"/>
                    <a:pt x="4" y="2"/>
                  </a:cubicBezTo>
                  <a:cubicBezTo>
                    <a:pt x="4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2" name="íśļîde">
              <a:extLst>
                <a:ext uri="{FF2B5EF4-FFF2-40B4-BE49-F238E27FC236}">
                  <a16:creationId xmlns:a16="http://schemas.microsoft.com/office/drawing/2014/main" id="{D3DD4AA1-6F52-4BC4-99BD-44A0F1000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5275" y="3019425"/>
              <a:ext cx="20638" cy="68263"/>
            </a:xfrm>
            <a:custGeom>
              <a:avLst/>
              <a:gdLst>
                <a:gd name="T0" fmla="*/ 2 w 6"/>
                <a:gd name="T1" fmla="*/ 2 h 21"/>
                <a:gd name="T2" fmla="*/ 0 w 6"/>
                <a:gd name="T3" fmla="*/ 18 h 21"/>
                <a:gd name="T4" fmla="*/ 4 w 6"/>
                <a:gd name="T5" fmla="*/ 18 h 21"/>
                <a:gd name="T6" fmla="*/ 6 w 6"/>
                <a:gd name="T7" fmla="*/ 2 h 21"/>
                <a:gd name="T8" fmla="*/ 2 w 6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1">
                  <a:moveTo>
                    <a:pt x="2" y="2"/>
                  </a:moveTo>
                  <a:cubicBezTo>
                    <a:pt x="1" y="8"/>
                    <a:pt x="1" y="13"/>
                    <a:pt x="0" y="18"/>
                  </a:cubicBezTo>
                  <a:cubicBezTo>
                    <a:pt x="0" y="21"/>
                    <a:pt x="3" y="21"/>
                    <a:pt x="4" y="18"/>
                  </a:cubicBezTo>
                  <a:cubicBezTo>
                    <a:pt x="4" y="13"/>
                    <a:pt x="5" y="8"/>
                    <a:pt x="6" y="2"/>
                  </a:cubicBezTo>
                  <a:cubicBezTo>
                    <a:pt x="6" y="0"/>
                    <a:pt x="2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3" name="í$1íḋé">
              <a:extLst>
                <a:ext uri="{FF2B5EF4-FFF2-40B4-BE49-F238E27FC236}">
                  <a16:creationId xmlns:a16="http://schemas.microsoft.com/office/drawing/2014/main" id="{4D1E2B7B-B73A-443F-8885-285C3949C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40538" y="3213100"/>
              <a:ext cx="19050" cy="73025"/>
            </a:xfrm>
            <a:custGeom>
              <a:avLst/>
              <a:gdLst>
                <a:gd name="T0" fmla="*/ 2 w 6"/>
                <a:gd name="T1" fmla="*/ 2 h 22"/>
                <a:gd name="T2" fmla="*/ 0 w 6"/>
                <a:gd name="T3" fmla="*/ 20 h 22"/>
                <a:gd name="T4" fmla="*/ 4 w 6"/>
                <a:gd name="T5" fmla="*/ 20 h 22"/>
                <a:gd name="T6" fmla="*/ 5 w 6"/>
                <a:gd name="T7" fmla="*/ 3 h 22"/>
                <a:gd name="T8" fmla="*/ 2 w 6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2">
                  <a:moveTo>
                    <a:pt x="2" y="2"/>
                  </a:moveTo>
                  <a:cubicBezTo>
                    <a:pt x="1" y="8"/>
                    <a:pt x="0" y="14"/>
                    <a:pt x="0" y="20"/>
                  </a:cubicBezTo>
                  <a:cubicBezTo>
                    <a:pt x="0" y="22"/>
                    <a:pt x="4" y="22"/>
                    <a:pt x="4" y="20"/>
                  </a:cubicBezTo>
                  <a:cubicBezTo>
                    <a:pt x="4" y="14"/>
                    <a:pt x="4" y="8"/>
                    <a:pt x="5" y="3"/>
                  </a:cubicBezTo>
                  <a:cubicBezTo>
                    <a:pt x="6" y="0"/>
                    <a:pt x="2" y="0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4" name="îşḻiḓê">
              <a:extLst>
                <a:ext uri="{FF2B5EF4-FFF2-40B4-BE49-F238E27FC236}">
                  <a16:creationId xmlns:a16="http://schemas.microsoft.com/office/drawing/2014/main" id="{766D1ABD-A485-43F0-BBC8-7291844006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2075" y="3255963"/>
              <a:ext cx="12700" cy="46038"/>
            </a:xfrm>
            <a:custGeom>
              <a:avLst/>
              <a:gdLst>
                <a:gd name="T0" fmla="*/ 0 w 4"/>
                <a:gd name="T1" fmla="*/ 2 h 14"/>
                <a:gd name="T2" fmla="*/ 0 w 4"/>
                <a:gd name="T3" fmla="*/ 11 h 14"/>
                <a:gd name="T4" fmla="*/ 4 w 4"/>
                <a:gd name="T5" fmla="*/ 11 h 14"/>
                <a:gd name="T6" fmla="*/ 4 w 4"/>
                <a:gd name="T7" fmla="*/ 2 h 14"/>
                <a:gd name="T8" fmla="*/ 0 w 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8"/>
                    <a:pt x="4" y="5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5" name="îṩlïḓé">
              <a:extLst>
                <a:ext uri="{FF2B5EF4-FFF2-40B4-BE49-F238E27FC236}">
                  <a16:creationId xmlns:a16="http://schemas.microsoft.com/office/drawing/2014/main" id="{14D0BB98-218B-4467-9970-B2DCA17269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9863" y="2716213"/>
              <a:ext cx="23813" cy="61913"/>
            </a:xfrm>
            <a:custGeom>
              <a:avLst/>
              <a:gdLst>
                <a:gd name="T0" fmla="*/ 3 w 7"/>
                <a:gd name="T1" fmla="*/ 2 h 19"/>
                <a:gd name="T2" fmla="*/ 0 w 7"/>
                <a:gd name="T3" fmla="*/ 16 h 19"/>
                <a:gd name="T4" fmla="*/ 4 w 7"/>
                <a:gd name="T5" fmla="*/ 17 h 19"/>
                <a:gd name="T6" fmla="*/ 7 w 7"/>
                <a:gd name="T7" fmla="*/ 3 h 19"/>
                <a:gd name="T8" fmla="*/ 3 w 7"/>
                <a:gd name="T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3" y="2"/>
                  </a:moveTo>
                  <a:cubicBezTo>
                    <a:pt x="2" y="7"/>
                    <a:pt x="1" y="11"/>
                    <a:pt x="0" y="16"/>
                  </a:cubicBezTo>
                  <a:cubicBezTo>
                    <a:pt x="0" y="18"/>
                    <a:pt x="3" y="19"/>
                    <a:pt x="4" y="17"/>
                  </a:cubicBezTo>
                  <a:cubicBezTo>
                    <a:pt x="5" y="12"/>
                    <a:pt x="6" y="8"/>
                    <a:pt x="7" y="3"/>
                  </a:cubicBezTo>
                  <a:cubicBezTo>
                    <a:pt x="7" y="1"/>
                    <a:pt x="4" y="0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" name="îśḷïḍe">
              <a:extLst>
                <a:ext uri="{FF2B5EF4-FFF2-40B4-BE49-F238E27FC236}">
                  <a16:creationId xmlns:a16="http://schemas.microsoft.com/office/drawing/2014/main" id="{F35BB20F-F282-4377-8566-948C624887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99275" y="2692400"/>
              <a:ext cx="14288" cy="46038"/>
            </a:xfrm>
            <a:custGeom>
              <a:avLst/>
              <a:gdLst>
                <a:gd name="T0" fmla="*/ 0 w 4"/>
                <a:gd name="T1" fmla="*/ 2 h 14"/>
                <a:gd name="T2" fmla="*/ 0 w 4"/>
                <a:gd name="T3" fmla="*/ 11 h 14"/>
                <a:gd name="T4" fmla="*/ 4 w 4"/>
                <a:gd name="T5" fmla="*/ 11 h 14"/>
                <a:gd name="T6" fmla="*/ 4 w 4"/>
                <a:gd name="T7" fmla="*/ 2 h 14"/>
                <a:gd name="T8" fmla="*/ 0 w 4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4">
                  <a:moveTo>
                    <a:pt x="0" y="2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0" y="14"/>
                    <a:pt x="4" y="14"/>
                    <a:pt x="4" y="11"/>
                  </a:cubicBezTo>
                  <a:cubicBezTo>
                    <a:pt x="4" y="8"/>
                    <a:pt x="4" y="5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" name="îṡľiḓê">
              <a:extLst>
                <a:ext uri="{FF2B5EF4-FFF2-40B4-BE49-F238E27FC236}">
                  <a16:creationId xmlns:a16="http://schemas.microsoft.com/office/drawing/2014/main" id="{6DDDD328-EB08-44BE-889D-979EDF15FC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4175" y="2527300"/>
              <a:ext cx="23813" cy="57150"/>
            </a:xfrm>
            <a:custGeom>
              <a:avLst/>
              <a:gdLst>
                <a:gd name="T0" fmla="*/ 3 w 7"/>
                <a:gd name="T1" fmla="*/ 2 h 17"/>
                <a:gd name="T2" fmla="*/ 1 w 7"/>
                <a:gd name="T3" fmla="*/ 14 h 17"/>
                <a:gd name="T4" fmla="*/ 4 w 7"/>
                <a:gd name="T5" fmla="*/ 15 h 17"/>
                <a:gd name="T6" fmla="*/ 6 w 7"/>
                <a:gd name="T7" fmla="*/ 3 h 17"/>
                <a:gd name="T8" fmla="*/ 3 w 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3" y="2"/>
                  </a:moveTo>
                  <a:cubicBezTo>
                    <a:pt x="2" y="6"/>
                    <a:pt x="1" y="10"/>
                    <a:pt x="1" y="14"/>
                  </a:cubicBezTo>
                  <a:cubicBezTo>
                    <a:pt x="0" y="16"/>
                    <a:pt x="4" y="17"/>
                    <a:pt x="4" y="15"/>
                  </a:cubicBezTo>
                  <a:cubicBezTo>
                    <a:pt x="5" y="11"/>
                    <a:pt x="6" y="7"/>
                    <a:pt x="6" y="3"/>
                  </a:cubicBezTo>
                  <a:cubicBezTo>
                    <a:pt x="7" y="1"/>
                    <a:pt x="3" y="0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" name="î$lîḓé">
              <a:extLst>
                <a:ext uri="{FF2B5EF4-FFF2-40B4-BE49-F238E27FC236}">
                  <a16:creationId xmlns:a16="http://schemas.microsoft.com/office/drawing/2014/main" id="{0B781BA3-9D34-4677-B9CF-1CFB1ACFA4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2425" y="2327275"/>
              <a:ext cx="31750" cy="49213"/>
            </a:xfrm>
            <a:custGeom>
              <a:avLst/>
              <a:gdLst>
                <a:gd name="T0" fmla="*/ 6 w 10"/>
                <a:gd name="T1" fmla="*/ 2 h 15"/>
                <a:gd name="T2" fmla="*/ 1 w 10"/>
                <a:gd name="T3" fmla="*/ 11 h 15"/>
                <a:gd name="T4" fmla="*/ 4 w 10"/>
                <a:gd name="T5" fmla="*/ 13 h 15"/>
                <a:gd name="T6" fmla="*/ 9 w 10"/>
                <a:gd name="T7" fmla="*/ 4 h 15"/>
                <a:gd name="T8" fmla="*/ 6 w 10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6" y="2"/>
                  </a:moveTo>
                  <a:cubicBezTo>
                    <a:pt x="4" y="5"/>
                    <a:pt x="3" y="8"/>
                    <a:pt x="1" y="11"/>
                  </a:cubicBezTo>
                  <a:cubicBezTo>
                    <a:pt x="0" y="13"/>
                    <a:pt x="3" y="15"/>
                    <a:pt x="4" y="13"/>
                  </a:cubicBezTo>
                  <a:cubicBezTo>
                    <a:pt x="6" y="10"/>
                    <a:pt x="7" y="7"/>
                    <a:pt x="9" y="4"/>
                  </a:cubicBezTo>
                  <a:cubicBezTo>
                    <a:pt x="10" y="2"/>
                    <a:pt x="7" y="0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" name="iṥḷiďé">
              <a:extLst>
                <a:ext uri="{FF2B5EF4-FFF2-40B4-BE49-F238E27FC236}">
                  <a16:creationId xmlns:a16="http://schemas.microsoft.com/office/drawing/2014/main" id="{01BB79F5-49A9-4A95-9ABD-FF8A38CDE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2300" y="2359025"/>
              <a:ext cx="23813" cy="63500"/>
            </a:xfrm>
            <a:custGeom>
              <a:avLst/>
              <a:gdLst>
                <a:gd name="T0" fmla="*/ 3 w 7"/>
                <a:gd name="T1" fmla="*/ 3 h 19"/>
                <a:gd name="T2" fmla="*/ 0 w 7"/>
                <a:gd name="T3" fmla="*/ 16 h 19"/>
                <a:gd name="T4" fmla="*/ 4 w 7"/>
                <a:gd name="T5" fmla="*/ 17 h 19"/>
                <a:gd name="T6" fmla="*/ 7 w 7"/>
                <a:gd name="T7" fmla="*/ 4 h 19"/>
                <a:gd name="T8" fmla="*/ 3 w 7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9">
                  <a:moveTo>
                    <a:pt x="3" y="3"/>
                  </a:moveTo>
                  <a:cubicBezTo>
                    <a:pt x="2" y="7"/>
                    <a:pt x="1" y="12"/>
                    <a:pt x="0" y="16"/>
                  </a:cubicBezTo>
                  <a:cubicBezTo>
                    <a:pt x="0" y="18"/>
                    <a:pt x="3" y="19"/>
                    <a:pt x="4" y="17"/>
                  </a:cubicBezTo>
                  <a:cubicBezTo>
                    <a:pt x="5" y="13"/>
                    <a:pt x="6" y="8"/>
                    <a:pt x="7" y="4"/>
                  </a:cubicBezTo>
                  <a:cubicBezTo>
                    <a:pt x="7" y="1"/>
                    <a:pt x="4" y="0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" name="ïṥḷîďe">
              <a:extLst>
                <a:ext uri="{FF2B5EF4-FFF2-40B4-BE49-F238E27FC236}">
                  <a16:creationId xmlns:a16="http://schemas.microsoft.com/office/drawing/2014/main" id="{BAE69C14-A8FE-4CA4-AD6B-8BB5D41689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6500" y="2530475"/>
              <a:ext cx="39688" cy="42863"/>
            </a:xfrm>
            <a:custGeom>
              <a:avLst/>
              <a:gdLst>
                <a:gd name="T0" fmla="*/ 1 w 12"/>
                <a:gd name="T1" fmla="*/ 3 h 13"/>
                <a:gd name="T2" fmla="*/ 7 w 12"/>
                <a:gd name="T3" fmla="*/ 12 h 13"/>
                <a:gd name="T4" fmla="*/ 10 w 12"/>
                <a:gd name="T5" fmla="*/ 9 h 13"/>
                <a:gd name="T6" fmla="*/ 4 w 12"/>
                <a:gd name="T7" fmla="*/ 2 h 13"/>
                <a:gd name="T8" fmla="*/ 1 w 12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3">
                  <a:moveTo>
                    <a:pt x="1" y="3"/>
                  </a:moveTo>
                  <a:cubicBezTo>
                    <a:pt x="3" y="6"/>
                    <a:pt x="5" y="9"/>
                    <a:pt x="7" y="12"/>
                  </a:cubicBezTo>
                  <a:cubicBezTo>
                    <a:pt x="9" y="13"/>
                    <a:pt x="12" y="11"/>
                    <a:pt x="10" y="9"/>
                  </a:cubicBezTo>
                  <a:cubicBezTo>
                    <a:pt x="8" y="7"/>
                    <a:pt x="6" y="4"/>
                    <a:pt x="4" y="2"/>
                  </a:cubicBezTo>
                  <a:cubicBezTo>
                    <a:pt x="3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" name="ïṣļïdê">
              <a:extLst>
                <a:ext uri="{FF2B5EF4-FFF2-40B4-BE49-F238E27FC236}">
                  <a16:creationId xmlns:a16="http://schemas.microsoft.com/office/drawing/2014/main" id="{F4B556B9-895C-44FB-B62C-805B02D8537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58025" y="2962275"/>
              <a:ext cx="20638" cy="79375"/>
            </a:xfrm>
            <a:custGeom>
              <a:avLst/>
              <a:gdLst>
                <a:gd name="T0" fmla="*/ 2 w 6"/>
                <a:gd name="T1" fmla="*/ 3 h 24"/>
                <a:gd name="T2" fmla="*/ 1 w 6"/>
                <a:gd name="T3" fmla="*/ 22 h 24"/>
                <a:gd name="T4" fmla="*/ 4 w 6"/>
                <a:gd name="T5" fmla="*/ 22 h 24"/>
                <a:gd name="T6" fmla="*/ 6 w 6"/>
                <a:gd name="T7" fmla="*/ 3 h 24"/>
                <a:gd name="T8" fmla="*/ 2 w 6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4">
                  <a:moveTo>
                    <a:pt x="2" y="3"/>
                  </a:moveTo>
                  <a:cubicBezTo>
                    <a:pt x="1" y="9"/>
                    <a:pt x="0" y="16"/>
                    <a:pt x="1" y="22"/>
                  </a:cubicBezTo>
                  <a:cubicBezTo>
                    <a:pt x="1" y="24"/>
                    <a:pt x="4" y="24"/>
                    <a:pt x="4" y="22"/>
                  </a:cubicBezTo>
                  <a:cubicBezTo>
                    <a:pt x="4" y="16"/>
                    <a:pt x="4" y="10"/>
                    <a:pt x="6" y="3"/>
                  </a:cubicBezTo>
                  <a:cubicBezTo>
                    <a:pt x="6" y="1"/>
                    <a:pt x="3" y="0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" name="íṩḻïďê">
              <a:extLst>
                <a:ext uri="{FF2B5EF4-FFF2-40B4-BE49-F238E27FC236}">
                  <a16:creationId xmlns:a16="http://schemas.microsoft.com/office/drawing/2014/main" id="{B3C22303-A1B3-4ECE-B9F4-05DAECD054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3438" y="3236913"/>
              <a:ext cx="9525" cy="58738"/>
            </a:xfrm>
            <a:custGeom>
              <a:avLst/>
              <a:gdLst>
                <a:gd name="T0" fmla="*/ 0 w 3"/>
                <a:gd name="T1" fmla="*/ 3 h 18"/>
                <a:gd name="T2" fmla="*/ 0 w 3"/>
                <a:gd name="T3" fmla="*/ 16 h 18"/>
                <a:gd name="T4" fmla="*/ 3 w 3"/>
                <a:gd name="T5" fmla="*/ 16 h 18"/>
                <a:gd name="T6" fmla="*/ 3 w 3"/>
                <a:gd name="T7" fmla="*/ 3 h 18"/>
                <a:gd name="T8" fmla="*/ 0 w 3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8">
                  <a:moveTo>
                    <a:pt x="0" y="3"/>
                  </a:moveTo>
                  <a:cubicBezTo>
                    <a:pt x="0" y="7"/>
                    <a:pt x="0" y="11"/>
                    <a:pt x="0" y="16"/>
                  </a:cubicBezTo>
                  <a:cubicBezTo>
                    <a:pt x="0" y="18"/>
                    <a:pt x="3" y="18"/>
                    <a:pt x="3" y="16"/>
                  </a:cubicBezTo>
                  <a:cubicBezTo>
                    <a:pt x="3" y="11"/>
                    <a:pt x="3" y="7"/>
                    <a:pt x="3" y="3"/>
                  </a:cubicBezTo>
                  <a:cubicBezTo>
                    <a:pt x="3" y="0"/>
                    <a:pt x="0" y="0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" name="íṡ1iḑè">
              <a:extLst>
                <a:ext uri="{FF2B5EF4-FFF2-40B4-BE49-F238E27FC236}">
                  <a16:creationId xmlns:a16="http://schemas.microsoft.com/office/drawing/2014/main" id="{AF4C943C-46D2-4C62-9F17-AE19FDC24A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0450" y="3232150"/>
              <a:ext cx="11113" cy="69850"/>
            </a:xfrm>
            <a:custGeom>
              <a:avLst/>
              <a:gdLst>
                <a:gd name="T0" fmla="*/ 0 w 3"/>
                <a:gd name="T1" fmla="*/ 2 h 21"/>
                <a:gd name="T2" fmla="*/ 0 w 3"/>
                <a:gd name="T3" fmla="*/ 18 h 21"/>
                <a:gd name="T4" fmla="*/ 3 w 3"/>
                <a:gd name="T5" fmla="*/ 18 h 21"/>
                <a:gd name="T6" fmla="*/ 3 w 3"/>
                <a:gd name="T7" fmla="*/ 2 h 21"/>
                <a:gd name="T8" fmla="*/ 0 w 3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1">
                  <a:moveTo>
                    <a:pt x="0" y="2"/>
                  </a:moveTo>
                  <a:cubicBezTo>
                    <a:pt x="0" y="8"/>
                    <a:pt x="0" y="13"/>
                    <a:pt x="0" y="18"/>
                  </a:cubicBezTo>
                  <a:cubicBezTo>
                    <a:pt x="0" y="21"/>
                    <a:pt x="3" y="21"/>
                    <a:pt x="3" y="18"/>
                  </a:cubicBezTo>
                  <a:cubicBezTo>
                    <a:pt x="3" y="13"/>
                    <a:pt x="3" y="8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" name="î$ḷïḑe">
              <a:extLst>
                <a:ext uri="{FF2B5EF4-FFF2-40B4-BE49-F238E27FC236}">
                  <a16:creationId xmlns:a16="http://schemas.microsoft.com/office/drawing/2014/main" id="{7DBD1690-32D1-49F6-A1D2-899D6FD7E7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6938" y="2686050"/>
              <a:ext cx="34925" cy="73025"/>
            </a:xfrm>
            <a:custGeom>
              <a:avLst/>
              <a:gdLst>
                <a:gd name="T0" fmla="*/ 1 w 11"/>
                <a:gd name="T1" fmla="*/ 4 h 22"/>
                <a:gd name="T2" fmla="*/ 7 w 11"/>
                <a:gd name="T3" fmla="*/ 20 h 22"/>
                <a:gd name="T4" fmla="*/ 10 w 11"/>
                <a:gd name="T5" fmla="*/ 19 h 22"/>
                <a:gd name="T6" fmla="*/ 4 w 11"/>
                <a:gd name="T7" fmla="*/ 3 h 22"/>
                <a:gd name="T8" fmla="*/ 1 w 11"/>
                <a:gd name="T9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2">
                  <a:moveTo>
                    <a:pt x="1" y="4"/>
                  </a:moveTo>
                  <a:cubicBezTo>
                    <a:pt x="3" y="9"/>
                    <a:pt x="5" y="14"/>
                    <a:pt x="7" y="20"/>
                  </a:cubicBezTo>
                  <a:cubicBezTo>
                    <a:pt x="8" y="22"/>
                    <a:pt x="11" y="21"/>
                    <a:pt x="10" y="19"/>
                  </a:cubicBezTo>
                  <a:cubicBezTo>
                    <a:pt x="8" y="13"/>
                    <a:pt x="6" y="8"/>
                    <a:pt x="4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" name="ïṣľidê">
              <a:extLst>
                <a:ext uri="{FF2B5EF4-FFF2-40B4-BE49-F238E27FC236}">
                  <a16:creationId xmlns:a16="http://schemas.microsoft.com/office/drawing/2014/main" id="{CFCE4AE0-128A-4711-A10B-43BFEEF28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67600" y="2982913"/>
              <a:ext cx="52388" cy="52388"/>
            </a:xfrm>
            <a:custGeom>
              <a:avLst/>
              <a:gdLst>
                <a:gd name="T0" fmla="*/ 1 w 16"/>
                <a:gd name="T1" fmla="*/ 4 h 16"/>
                <a:gd name="T2" fmla="*/ 12 w 16"/>
                <a:gd name="T3" fmla="*/ 15 h 16"/>
                <a:gd name="T4" fmla="*/ 14 w 16"/>
                <a:gd name="T5" fmla="*/ 12 h 16"/>
                <a:gd name="T6" fmla="*/ 4 w 16"/>
                <a:gd name="T7" fmla="*/ 2 h 16"/>
                <a:gd name="T8" fmla="*/ 1 w 16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" y="4"/>
                  </a:moveTo>
                  <a:cubicBezTo>
                    <a:pt x="3" y="8"/>
                    <a:pt x="7" y="12"/>
                    <a:pt x="12" y="15"/>
                  </a:cubicBezTo>
                  <a:cubicBezTo>
                    <a:pt x="14" y="16"/>
                    <a:pt x="16" y="13"/>
                    <a:pt x="14" y="12"/>
                  </a:cubicBezTo>
                  <a:cubicBezTo>
                    <a:pt x="10" y="9"/>
                    <a:pt x="6" y="6"/>
                    <a:pt x="4" y="2"/>
                  </a:cubicBezTo>
                  <a:cubicBezTo>
                    <a:pt x="3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" name="íšľiḋe">
              <a:extLst>
                <a:ext uri="{FF2B5EF4-FFF2-40B4-BE49-F238E27FC236}">
                  <a16:creationId xmlns:a16="http://schemas.microsoft.com/office/drawing/2014/main" id="{59A6DD08-AB0C-4F12-9FB3-6B8F780D67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6688" y="2952750"/>
              <a:ext cx="63500" cy="26988"/>
            </a:xfrm>
            <a:custGeom>
              <a:avLst/>
              <a:gdLst>
                <a:gd name="T0" fmla="*/ 1 w 19"/>
                <a:gd name="T1" fmla="*/ 4 h 8"/>
                <a:gd name="T2" fmla="*/ 16 w 19"/>
                <a:gd name="T3" fmla="*/ 8 h 8"/>
                <a:gd name="T4" fmla="*/ 16 w 19"/>
                <a:gd name="T5" fmla="*/ 4 h 8"/>
                <a:gd name="T6" fmla="*/ 3 w 19"/>
                <a:gd name="T7" fmla="*/ 1 h 8"/>
                <a:gd name="T8" fmla="*/ 1 w 19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">
                  <a:moveTo>
                    <a:pt x="1" y="4"/>
                  </a:moveTo>
                  <a:cubicBezTo>
                    <a:pt x="6" y="6"/>
                    <a:pt x="11" y="8"/>
                    <a:pt x="16" y="8"/>
                  </a:cubicBezTo>
                  <a:cubicBezTo>
                    <a:pt x="19" y="8"/>
                    <a:pt x="19" y="4"/>
                    <a:pt x="16" y="4"/>
                  </a:cubicBezTo>
                  <a:cubicBezTo>
                    <a:pt x="12" y="4"/>
                    <a:pt x="7" y="3"/>
                    <a:pt x="3" y="1"/>
                  </a:cubicBezTo>
                  <a:cubicBezTo>
                    <a:pt x="1" y="0"/>
                    <a:pt x="0" y="3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" name="íṥlíde">
              <a:extLst>
                <a:ext uri="{FF2B5EF4-FFF2-40B4-BE49-F238E27FC236}">
                  <a16:creationId xmlns:a16="http://schemas.microsoft.com/office/drawing/2014/main" id="{528438D4-C291-4A6E-8731-6BB56B445C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80300" y="2738438"/>
              <a:ext cx="39688" cy="39688"/>
            </a:xfrm>
            <a:custGeom>
              <a:avLst/>
              <a:gdLst>
                <a:gd name="T0" fmla="*/ 2 w 12"/>
                <a:gd name="T1" fmla="*/ 4 h 12"/>
                <a:gd name="T2" fmla="*/ 7 w 12"/>
                <a:gd name="T3" fmla="*/ 10 h 12"/>
                <a:gd name="T4" fmla="*/ 10 w 12"/>
                <a:gd name="T5" fmla="*/ 8 h 12"/>
                <a:gd name="T6" fmla="*/ 4 w 12"/>
                <a:gd name="T7" fmla="*/ 2 h 12"/>
                <a:gd name="T8" fmla="*/ 2 w 12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4"/>
                  </a:moveTo>
                  <a:cubicBezTo>
                    <a:pt x="3" y="6"/>
                    <a:pt x="5" y="8"/>
                    <a:pt x="7" y="10"/>
                  </a:cubicBezTo>
                  <a:cubicBezTo>
                    <a:pt x="9" y="12"/>
                    <a:pt x="12" y="9"/>
                    <a:pt x="10" y="8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" name="îśļïḓè">
              <a:extLst>
                <a:ext uri="{FF2B5EF4-FFF2-40B4-BE49-F238E27FC236}">
                  <a16:creationId xmlns:a16="http://schemas.microsoft.com/office/drawing/2014/main" id="{64571B39-7641-447C-A984-829A5770F6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32663" y="2392363"/>
              <a:ext cx="42863" cy="49213"/>
            </a:xfrm>
            <a:custGeom>
              <a:avLst/>
              <a:gdLst>
                <a:gd name="T0" fmla="*/ 2 w 13"/>
                <a:gd name="T1" fmla="*/ 3 h 15"/>
                <a:gd name="T2" fmla="*/ 8 w 13"/>
                <a:gd name="T3" fmla="*/ 13 h 15"/>
                <a:gd name="T4" fmla="*/ 11 w 13"/>
                <a:gd name="T5" fmla="*/ 11 h 15"/>
                <a:gd name="T6" fmla="*/ 5 w 13"/>
                <a:gd name="T7" fmla="*/ 2 h 15"/>
                <a:gd name="T8" fmla="*/ 2 w 13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5">
                  <a:moveTo>
                    <a:pt x="2" y="3"/>
                  </a:moveTo>
                  <a:cubicBezTo>
                    <a:pt x="4" y="7"/>
                    <a:pt x="6" y="10"/>
                    <a:pt x="8" y="13"/>
                  </a:cubicBezTo>
                  <a:cubicBezTo>
                    <a:pt x="10" y="15"/>
                    <a:pt x="13" y="13"/>
                    <a:pt x="11" y="11"/>
                  </a:cubicBezTo>
                  <a:cubicBezTo>
                    <a:pt x="9" y="8"/>
                    <a:pt x="7" y="5"/>
                    <a:pt x="5" y="2"/>
                  </a:cubicBezTo>
                  <a:cubicBezTo>
                    <a:pt x="3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" name="íš1ídê">
              <a:extLst>
                <a:ext uri="{FF2B5EF4-FFF2-40B4-BE49-F238E27FC236}">
                  <a16:creationId xmlns:a16="http://schemas.microsoft.com/office/drawing/2014/main" id="{A17847E2-7261-4B8C-914A-385043258C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5250" y="2728913"/>
              <a:ext cx="49213" cy="30163"/>
            </a:xfrm>
            <a:custGeom>
              <a:avLst/>
              <a:gdLst>
                <a:gd name="T0" fmla="*/ 2 w 15"/>
                <a:gd name="T1" fmla="*/ 4 h 9"/>
                <a:gd name="T2" fmla="*/ 11 w 15"/>
                <a:gd name="T3" fmla="*/ 8 h 9"/>
                <a:gd name="T4" fmla="*/ 13 w 15"/>
                <a:gd name="T5" fmla="*/ 5 h 9"/>
                <a:gd name="T6" fmla="*/ 4 w 15"/>
                <a:gd name="T7" fmla="*/ 1 h 9"/>
                <a:gd name="T8" fmla="*/ 2 w 15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2" y="4"/>
                  </a:moveTo>
                  <a:cubicBezTo>
                    <a:pt x="5" y="6"/>
                    <a:pt x="8" y="7"/>
                    <a:pt x="11" y="8"/>
                  </a:cubicBezTo>
                  <a:cubicBezTo>
                    <a:pt x="13" y="9"/>
                    <a:pt x="15" y="6"/>
                    <a:pt x="13" y="5"/>
                  </a:cubicBezTo>
                  <a:cubicBezTo>
                    <a:pt x="10" y="4"/>
                    <a:pt x="7" y="3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" name="íSḻídè">
              <a:extLst>
                <a:ext uri="{FF2B5EF4-FFF2-40B4-BE49-F238E27FC236}">
                  <a16:creationId xmlns:a16="http://schemas.microsoft.com/office/drawing/2014/main" id="{040FD0D5-2A60-4E33-8399-D8CBF07A4B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74025" y="2847975"/>
              <a:ext cx="58738" cy="19050"/>
            </a:xfrm>
            <a:custGeom>
              <a:avLst/>
              <a:gdLst>
                <a:gd name="T0" fmla="*/ 2 w 18"/>
                <a:gd name="T1" fmla="*/ 4 h 6"/>
                <a:gd name="T2" fmla="*/ 16 w 18"/>
                <a:gd name="T3" fmla="*/ 6 h 6"/>
                <a:gd name="T4" fmla="*/ 16 w 18"/>
                <a:gd name="T5" fmla="*/ 2 h 6"/>
                <a:gd name="T6" fmla="*/ 3 w 18"/>
                <a:gd name="T7" fmla="*/ 1 h 6"/>
                <a:gd name="T8" fmla="*/ 2 w 18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6">
                  <a:moveTo>
                    <a:pt x="2" y="4"/>
                  </a:moveTo>
                  <a:cubicBezTo>
                    <a:pt x="7" y="6"/>
                    <a:pt x="11" y="6"/>
                    <a:pt x="16" y="6"/>
                  </a:cubicBezTo>
                  <a:cubicBezTo>
                    <a:pt x="18" y="6"/>
                    <a:pt x="18" y="2"/>
                    <a:pt x="16" y="2"/>
                  </a:cubicBezTo>
                  <a:cubicBezTo>
                    <a:pt x="12" y="3"/>
                    <a:pt x="7" y="2"/>
                    <a:pt x="3" y="1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" name="í$ľiḍe">
              <a:extLst>
                <a:ext uri="{FF2B5EF4-FFF2-40B4-BE49-F238E27FC236}">
                  <a16:creationId xmlns:a16="http://schemas.microsoft.com/office/drawing/2014/main" id="{81E869DB-FD7D-4DFF-A845-804144B9D6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3675" y="3179763"/>
              <a:ext cx="73025" cy="14288"/>
            </a:xfrm>
            <a:custGeom>
              <a:avLst/>
              <a:gdLst>
                <a:gd name="T0" fmla="*/ 2 w 22"/>
                <a:gd name="T1" fmla="*/ 4 h 4"/>
                <a:gd name="T2" fmla="*/ 20 w 22"/>
                <a:gd name="T3" fmla="*/ 4 h 4"/>
                <a:gd name="T4" fmla="*/ 20 w 22"/>
                <a:gd name="T5" fmla="*/ 0 h 4"/>
                <a:gd name="T6" fmla="*/ 2 w 22"/>
                <a:gd name="T7" fmla="*/ 0 h 4"/>
                <a:gd name="T8" fmla="*/ 2 w 22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">
                  <a:moveTo>
                    <a:pt x="2" y="4"/>
                  </a:moveTo>
                  <a:cubicBezTo>
                    <a:pt x="8" y="4"/>
                    <a:pt x="14" y="4"/>
                    <a:pt x="20" y="4"/>
                  </a:cubicBezTo>
                  <a:cubicBezTo>
                    <a:pt x="22" y="4"/>
                    <a:pt x="22" y="0"/>
                    <a:pt x="20" y="0"/>
                  </a:cubicBezTo>
                  <a:cubicBezTo>
                    <a:pt x="14" y="0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" name="î$1ïḓê">
              <a:extLst>
                <a:ext uri="{FF2B5EF4-FFF2-40B4-BE49-F238E27FC236}">
                  <a16:creationId xmlns:a16="http://schemas.microsoft.com/office/drawing/2014/main" id="{4BB83A60-7CDE-4991-86CA-134BDDCBA6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43863" y="2930525"/>
              <a:ext cx="228600" cy="187325"/>
            </a:xfrm>
            <a:custGeom>
              <a:avLst/>
              <a:gdLst>
                <a:gd name="T0" fmla="*/ 48 w 69"/>
                <a:gd name="T1" fmla="*/ 0 h 57"/>
                <a:gd name="T2" fmla="*/ 44 w 69"/>
                <a:gd name="T3" fmla="*/ 0 h 57"/>
                <a:gd name="T4" fmla="*/ 1 w 69"/>
                <a:gd name="T5" fmla="*/ 31 h 57"/>
                <a:gd name="T6" fmla="*/ 43 w 69"/>
                <a:gd name="T7" fmla="*/ 57 h 57"/>
                <a:gd name="T8" fmla="*/ 47 w 69"/>
                <a:gd name="T9" fmla="*/ 57 h 57"/>
                <a:gd name="T10" fmla="*/ 55 w 69"/>
                <a:gd name="T11" fmla="*/ 56 h 57"/>
                <a:gd name="T12" fmla="*/ 65 w 69"/>
                <a:gd name="T13" fmla="*/ 2 h 57"/>
                <a:gd name="T14" fmla="*/ 48 w 69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57">
                  <a:moveTo>
                    <a:pt x="48" y="0"/>
                  </a:moveTo>
                  <a:cubicBezTo>
                    <a:pt x="47" y="0"/>
                    <a:pt x="45" y="0"/>
                    <a:pt x="44" y="0"/>
                  </a:cubicBezTo>
                  <a:cubicBezTo>
                    <a:pt x="19" y="1"/>
                    <a:pt x="0" y="15"/>
                    <a:pt x="1" y="31"/>
                  </a:cubicBezTo>
                  <a:cubicBezTo>
                    <a:pt x="2" y="46"/>
                    <a:pt x="21" y="57"/>
                    <a:pt x="43" y="57"/>
                  </a:cubicBezTo>
                  <a:cubicBezTo>
                    <a:pt x="44" y="57"/>
                    <a:pt x="46" y="57"/>
                    <a:pt x="47" y="57"/>
                  </a:cubicBezTo>
                  <a:cubicBezTo>
                    <a:pt x="50" y="57"/>
                    <a:pt x="52" y="57"/>
                    <a:pt x="55" y="56"/>
                  </a:cubicBezTo>
                  <a:cubicBezTo>
                    <a:pt x="68" y="39"/>
                    <a:pt x="69" y="19"/>
                    <a:pt x="65" y="2"/>
                  </a:cubicBezTo>
                  <a:cubicBezTo>
                    <a:pt x="60" y="0"/>
                    <a:pt x="54" y="0"/>
                    <a:pt x="48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" name="i$1îḋè">
              <a:extLst>
                <a:ext uri="{FF2B5EF4-FFF2-40B4-BE49-F238E27FC236}">
                  <a16:creationId xmlns:a16="http://schemas.microsoft.com/office/drawing/2014/main" id="{41A04E9B-D159-4A46-8645-DE56E905C5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1928813"/>
              <a:ext cx="47625" cy="28575"/>
            </a:xfrm>
            <a:custGeom>
              <a:avLst/>
              <a:gdLst>
                <a:gd name="T0" fmla="*/ 1 w 14"/>
                <a:gd name="T1" fmla="*/ 3 h 9"/>
                <a:gd name="T2" fmla="*/ 13 w 14"/>
                <a:gd name="T3" fmla="*/ 8 h 9"/>
                <a:gd name="T4" fmla="*/ 12 w 14"/>
                <a:gd name="T5" fmla="*/ 5 h 9"/>
                <a:gd name="T6" fmla="*/ 3 w 14"/>
                <a:gd name="T7" fmla="*/ 1 h 9"/>
                <a:gd name="T8" fmla="*/ 1 w 14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" y="3"/>
                  </a:moveTo>
                  <a:cubicBezTo>
                    <a:pt x="3" y="7"/>
                    <a:pt x="8" y="9"/>
                    <a:pt x="13" y="8"/>
                  </a:cubicBezTo>
                  <a:cubicBezTo>
                    <a:pt x="14" y="7"/>
                    <a:pt x="14" y="5"/>
                    <a:pt x="12" y="5"/>
                  </a:cubicBezTo>
                  <a:cubicBezTo>
                    <a:pt x="9" y="6"/>
                    <a:pt x="5" y="4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" name="îşḻïďe">
              <a:extLst>
                <a:ext uri="{FF2B5EF4-FFF2-40B4-BE49-F238E27FC236}">
                  <a16:creationId xmlns:a16="http://schemas.microsoft.com/office/drawing/2014/main" id="{1087C7D7-7E80-4896-930B-C4A72CB58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39088" y="1966913"/>
              <a:ext cx="79375" cy="53975"/>
            </a:xfrm>
            <a:custGeom>
              <a:avLst/>
              <a:gdLst>
                <a:gd name="T0" fmla="*/ 3 w 24"/>
                <a:gd name="T1" fmla="*/ 15 h 16"/>
                <a:gd name="T2" fmla="*/ 23 w 24"/>
                <a:gd name="T3" fmla="*/ 4 h 16"/>
                <a:gd name="T4" fmla="*/ 21 w 24"/>
                <a:gd name="T5" fmla="*/ 1 h 16"/>
                <a:gd name="T6" fmla="*/ 2 w 24"/>
                <a:gd name="T7" fmla="*/ 13 h 16"/>
                <a:gd name="T8" fmla="*/ 3 w 24"/>
                <a:gd name="T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3" y="15"/>
                  </a:moveTo>
                  <a:cubicBezTo>
                    <a:pt x="10" y="12"/>
                    <a:pt x="16" y="8"/>
                    <a:pt x="23" y="4"/>
                  </a:cubicBezTo>
                  <a:cubicBezTo>
                    <a:pt x="24" y="3"/>
                    <a:pt x="23" y="0"/>
                    <a:pt x="21" y="1"/>
                  </a:cubicBezTo>
                  <a:cubicBezTo>
                    <a:pt x="15" y="6"/>
                    <a:pt x="9" y="10"/>
                    <a:pt x="2" y="13"/>
                  </a:cubicBezTo>
                  <a:cubicBezTo>
                    <a:pt x="0" y="13"/>
                    <a:pt x="1" y="16"/>
                    <a:pt x="3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" name="ïsḷîḓe">
              <a:extLst>
                <a:ext uri="{FF2B5EF4-FFF2-40B4-BE49-F238E27FC236}">
                  <a16:creationId xmlns:a16="http://schemas.microsoft.com/office/drawing/2014/main" id="{BEED24EE-42E5-4C8A-BD84-BAD5258D48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1600" y="2006600"/>
              <a:ext cx="196850" cy="39688"/>
            </a:xfrm>
            <a:custGeom>
              <a:avLst/>
              <a:gdLst>
                <a:gd name="T0" fmla="*/ 1 w 60"/>
                <a:gd name="T1" fmla="*/ 3 h 12"/>
                <a:gd name="T2" fmla="*/ 58 w 60"/>
                <a:gd name="T3" fmla="*/ 7 h 12"/>
                <a:gd name="T4" fmla="*/ 57 w 60"/>
                <a:gd name="T5" fmla="*/ 4 h 12"/>
                <a:gd name="T6" fmla="*/ 2 w 60"/>
                <a:gd name="T7" fmla="*/ 1 h 12"/>
                <a:gd name="T8" fmla="*/ 1 w 60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2">
                  <a:moveTo>
                    <a:pt x="1" y="3"/>
                  </a:moveTo>
                  <a:cubicBezTo>
                    <a:pt x="19" y="11"/>
                    <a:pt x="39" y="12"/>
                    <a:pt x="58" y="7"/>
                  </a:cubicBezTo>
                  <a:cubicBezTo>
                    <a:pt x="60" y="6"/>
                    <a:pt x="59" y="4"/>
                    <a:pt x="57" y="4"/>
                  </a:cubicBezTo>
                  <a:cubicBezTo>
                    <a:pt x="39" y="9"/>
                    <a:pt x="20" y="8"/>
                    <a:pt x="2" y="1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" name="íšľïdê">
              <a:extLst>
                <a:ext uri="{FF2B5EF4-FFF2-40B4-BE49-F238E27FC236}">
                  <a16:creationId xmlns:a16="http://schemas.microsoft.com/office/drawing/2014/main" id="{2FBFA922-E92D-4B81-95D5-EBDAD5ADB3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04138" y="1803400"/>
              <a:ext cx="88900" cy="85725"/>
            </a:xfrm>
            <a:custGeom>
              <a:avLst/>
              <a:gdLst>
                <a:gd name="T0" fmla="*/ 2 w 27"/>
                <a:gd name="T1" fmla="*/ 16 h 26"/>
                <a:gd name="T2" fmla="*/ 11 w 27"/>
                <a:gd name="T3" fmla="*/ 1 h 26"/>
                <a:gd name="T4" fmla="*/ 26 w 27"/>
                <a:gd name="T5" fmla="*/ 10 h 26"/>
                <a:gd name="T6" fmla="*/ 16 w 27"/>
                <a:gd name="T7" fmla="*/ 25 h 26"/>
                <a:gd name="T8" fmla="*/ 2 w 27"/>
                <a:gd name="T9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" y="16"/>
                  </a:moveTo>
                  <a:cubicBezTo>
                    <a:pt x="0" y="9"/>
                    <a:pt x="4" y="3"/>
                    <a:pt x="11" y="1"/>
                  </a:cubicBezTo>
                  <a:cubicBezTo>
                    <a:pt x="18" y="0"/>
                    <a:pt x="24" y="4"/>
                    <a:pt x="26" y="10"/>
                  </a:cubicBezTo>
                  <a:cubicBezTo>
                    <a:pt x="27" y="17"/>
                    <a:pt x="23" y="23"/>
                    <a:pt x="16" y="25"/>
                  </a:cubicBezTo>
                  <a:cubicBezTo>
                    <a:pt x="10" y="26"/>
                    <a:pt x="3" y="22"/>
                    <a:pt x="2" y="16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7" name="ïṥḻîḍè">
              <a:extLst>
                <a:ext uri="{FF2B5EF4-FFF2-40B4-BE49-F238E27FC236}">
                  <a16:creationId xmlns:a16="http://schemas.microsoft.com/office/drawing/2014/main" id="{2DDC760C-934F-426B-9FF5-DFA95FB43A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1600" y="1628775"/>
              <a:ext cx="296863" cy="352425"/>
            </a:xfrm>
            <a:custGeom>
              <a:avLst/>
              <a:gdLst>
                <a:gd name="T0" fmla="*/ 64 w 90"/>
                <a:gd name="T1" fmla="*/ 99 h 107"/>
                <a:gd name="T2" fmla="*/ 63 w 90"/>
                <a:gd name="T3" fmla="*/ 84 h 107"/>
                <a:gd name="T4" fmla="*/ 81 w 90"/>
                <a:gd name="T5" fmla="*/ 58 h 107"/>
                <a:gd name="T6" fmla="*/ 45 w 90"/>
                <a:gd name="T7" fmla="*/ 5 h 107"/>
                <a:gd name="T8" fmla="*/ 15 w 90"/>
                <a:gd name="T9" fmla="*/ 58 h 107"/>
                <a:gd name="T10" fmla="*/ 21 w 90"/>
                <a:gd name="T11" fmla="*/ 104 h 107"/>
                <a:gd name="T12" fmla="*/ 44 w 90"/>
                <a:gd name="T13" fmla="*/ 106 h 107"/>
                <a:gd name="T14" fmla="*/ 64 w 90"/>
                <a:gd name="T15" fmla="*/ 9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07">
                  <a:moveTo>
                    <a:pt x="64" y="99"/>
                  </a:moveTo>
                  <a:cubicBezTo>
                    <a:pt x="63" y="84"/>
                    <a:pt x="63" y="84"/>
                    <a:pt x="63" y="84"/>
                  </a:cubicBezTo>
                  <a:cubicBezTo>
                    <a:pt x="63" y="84"/>
                    <a:pt x="90" y="79"/>
                    <a:pt x="81" y="58"/>
                  </a:cubicBezTo>
                  <a:cubicBezTo>
                    <a:pt x="67" y="21"/>
                    <a:pt x="65" y="10"/>
                    <a:pt x="45" y="5"/>
                  </a:cubicBezTo>
                  <a:cubicBezTo>
                    <a:pt x="25" y="0"/>
                    <a:pt x="0" y="28"/>
                    <a:pt x="15" y="58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4"/>
                    <a:pt x="33" y="107"/>
                    <a:pt x="44" y="106"/>
                  </a:cubicBezTo>
                  <a:cubicBezTo>
                    <a:pt x="60" y="105"/>
                    <a:pt x="64" y="99"/>
                    <a:pt x="64" y="99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8" name="íṩ1idê">
              <a:extLst>
                <a:ext uri="{FF2B5EF4-FFF2-40B4-BE49-F238E27FC236}">
                  <a16:creationId xmlns:a16="http://schemas.microsoft.com/office/drawing/2014/main" id="{66ED541E-5222-4699-AA62-DF7E83E35C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9238" y="1766888"/>
              <a:ext cx="14288" cy="19050"/>
            </a:xfrm>
            <a:custGeom>
              <a:avLst/>
              <a:gdLst>
                <a:gd name="T0" fmla="*/ 1 w 4"/>
                <a:gd name="T1" fmla="*/ 4 h 6"/>
                <a:gd name="T2" fmla="*/ 4 w 4"/>
                <a:gd name="T3" fmla="*/ 6 h 6"/>
                <a:gd name="T4" fmla="*/ 4 w 4"/>
                <a:gd name="T5" fmla="*/ 2 h 6"/>
                <a:gd name="T6" fmla="*/ 1 w 4"/>
                <a:gd name="T7" fmla="*/ 0 h 6"/>
                <a:gd name="T8" fmla="*/ 1 w 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4"/>
                  </a:moveTo>
                  <a:cubicBezTo>
                    <a:pt x="2" y="5"/>
                    <a:pt x="3" y="6"/>
                    <a:pt x="4" y="6"/>
                  </a:cubicBezTo>
                  <a:cubicBezTo>
                    <a:pt x="4" y="5"/>
                    <a:pt x="4" y="4"/>
                    <a:pt x="4" y="2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9" name="îşḻîďe">
              <a:extLst>
                <a:ext uri="{FF2B5EF4-FFF2-40B4-BE49-F238E27FC236}">
                  <a16:creationId xmlns:a16="http://schemas.microsoft.com/office/drawing/2014/main" id="{5723A4CC-8DED-4F6D-861D-67BED48D22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35913" y="1743075"/>
              <a:ext cx="12700" cy="20638"/>
            </a:xfrm>
            <a:custGeom>
              <a:avLst/>
              <a:gdLst>
                <a:gd name="T0" fmla="*/ 1 w 4"/>
                <a:gd name="T1" fmla="*/ 3 h 6"/>
                <a:gd name="T2" fmla="*/ 3 w 4"/>
                <a:gd name="T3" fmla="*/ 5 h 6"/>
                <a:gd name="T4" fmla="*/ 3 w 4"/>
                <a:gd name="T5" fmla="*/ 2 h 6"/>
                <a:gd name="T6" fmla="*/ 1 w 4"/>
                <a:gd name="T7" fmla="*/ 0 h 6"/>
                <a:gd name="T8" fmla="*/ 1 w 4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3"/>
                  </a:moveTo>
                  <a:cubicBezTo>
                    <a:pt x="1" y="5"/>
                    <a:pt x="3" y="6"/>
                    <a:pt x="3" y="5"/>
                  </a:cubicBezTo>
                  <a:cubicBezTo>
                    <a:pt x="4" y="5"/>
                    <a:pt x="4" y="4"/>
                    <a:pt x="3" y="2"/>
                  </a:cubicBezTo>
                  <a:cubicBezTo>
                    <a:pt x="2" y="1"/>
                    <a:pt x="1" y="0"/>
                    <a:pt x="1" y="0"/>
                  </a:cubicBezTo>
                  <a:cubicBezTo>
                    <a:pt x="0" y="0"/>
                    <a:pt x="0" y="2"/>
                    <a:pt x="1" y="3"/>
                  </a:cubicBezTo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0" name="îṡľíḋè">
              <a:extLst>
                <a:ext uri="{FF2B5EF4-FFF2-40B4-BE49-F238E27FC236}">
                  <a16:creationId xmlns:a16="http://schemas.microsoft.com/office/drawing/2014/main" id="{CA85BF15-D1BA-4139-A16A-1D21D10B79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72413" y="1905000"/>
              <a:ext cx="60325" cy="49213"/>
            </a:xfrm>
            <a:custGeom>
              <a:avLst/>
              <a:gdLst>
                <a:gd name="T0" fmla="*/ 18 w 18"/>
                <a:gd name="T1" fmla="*/ 0 h 15"/>
                <a:gd name="T2" fmla="*/ 0 w 18"/>
                <a:gd name="T3" fmla="*/ 0 h 15"/>
                <a:gd name="T4" fmla="*/ 18 w 18"/>
                <a:gd name="T5" fmla="*/ 15 h 15"/>
                <a:gd name="T6" fmla="*/ 18 w 1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5">
                  <a:moveTo>
                    <a:pt x="18" y="0"/>
                  </a:moveTo>
                  <a:cubicBezTo>
                    <a:pt x="18" y="0"/>
                    <a:pt x="10" y="2"/>
                    <a:pt x="0" y="0"/>
                  </a:cubicBezTo>
                  <a:cubicBezTo>
                    <a:pt x="18" y="15"/>
                    <a:pt x="18" y="15"/>
                    <a:pt x="18" y="15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1" name="işļïḑê">
              <a:extLst>
                <a:ext uri="{FF2B5EF4-FFF2-40B4-BE49-F238E27FC236}">
                  <a16:creationId xmlns:a16="http://schemas.microsoft.com/office/drawing/2014/main" id="{D7F040C4-3590-42D8-87C2-AF13026B7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3513" y="1782763"/>
              <a:ext cx="100013" cy="88900"/>
            </a:xfrm>
            <a:custGeom>
              <a:avLst/>
              <a:gdLst>
                <a:gd name="T0" fmla="*/ 15 w 30"/>
                <a:gd name="T1" fmla="*/ 0 h 27"/>
                <a:gd name="T2" fmla="*/ 12 w 30"/>
                <a:gd name="T3" fmla="*/ 0 h 27"/>
                <a:gd name="T4" fmla="*/ 1 w 30"/>
                <a:gd name="T5" fmla="*/ 17 h 27"/>
                <a:gd name="T6" fmla="*/ 15 w 30"/>
                <a:gd name="T7" fmla="*/ 27 h 27"/>
                <a:gd name="T8" fmla="*/ 18 w 30"/>
                <a:gd name="T9" fmla="*/ 27 h 27"/>
                <a:gd name="T10" fmla="*/ 28 w 30"/>
                <a:gd name="T11" fmla="*/ 10 h 27"/>
                <a:gd name="T12" fmla="*/ 15 w 30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7">
                  <a:moveTo>
                    <a:pt x="15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4" y="2"/>
                    <a:pt x="0" y="9"/>
                    <a:pt x="1" y="17"/>
                  </a:cubicBezTo>
                  <a:cubicBezTo>
                    <a:pt x="3" y="23"/>
                    <a:pt x="8" y="27"/>
                    <a:pt x="15" y="27"/>
                  </a:cubicBezTo>
                  <a:cubicBezTo>
                    <a:pt x="16" y="27"/>
                    <a:pt x="17" y="27"/>
                    <a:pt x="18" y="27"/>
                  </a:cubicBezTo>
                  <a:cubicBezTo>
                    <a:pt x="25" y="25"/>
                    <a:pt x="30" y="18"/>
                    <a:pt x="28" y="10"/>
                  </a:cubicBezTo>
                  <a:cubicBezTo>
                    <a:pt x="27" y="4"/>
                    <a:pt x="21" y="0"/>
                    <a:pt x="15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2" name="îṩ1iḓé">
              <a:extLst>
                <a:ext uri="{FF2B5EF4-FFF2-40B4-BE49-F238E27FC236}">
                  <a16:creationId xmlns:a16="http://schemas.microsoft.com/office/drawing/2014/main" id="{5C7C393B-4CA6-4609-A339-B6AF00896B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1788" y="1754188"/>
              <a:ext cx="36513" cy="68263"/>
            </a:xfrm>
            <a:custGeom>
              <a:avLst/>
              <a:gdLst>
                <a:gd name="T0" fmla="*/ 3 w 11"/>
                <a:gd name="T1" fmla="*/ 0 h 21"/>
                <a:gd name="T2" fmla="*/ 1 w 11"/>
                <a:gd name="T3" fmla="*/ 11 h 21"/>
                <a:gd name="T4" fmla="*/ 11 w 11"/>
                <a:gd name="T5" fmla="*/ 21 h 21"/>
                <a:gd name="T6" fmla="*/ 11 w 11"/>
                <a:gd name="T7" fmla="*/ 20 h 21"/>
                <a:gd name="T8" fmla="*/ 11 w 11"/>
                <a:gd name="T9" fmla="*/ 20 h 21"/>
                <a:gd name="T10" fmla="*/ 11 w 11"/>
                <a:gd name="T11" fmla="*/ 20 h 21"/>
                <a:gd name="T12" fmla="*/ 3 w 1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1">
                  <a:moveTo>
                    <a:pt x="3" y="0"/>
                  </a:moveTo>
                  <a:cubicBezTo>
                    <a:pt x="1" y="3"/>
                    <a:pt x="0" y="7"/>
                    <a:pt x="1" y="11"/>
                  </a:cubicBezTo>
                  <a:cubicBezTo>
                    <a:pt x="2" y="16"/>
                    <a:pt x="6" y="20"/>
                    <a:pt x="11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8" y="12"/>
                    <a:pt x="5" y="5"/>
                    <a:pt x="3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3" name="íšļíḑè">
              <a:extLst>
                <a:ext uri="{FF2B5EF4-FFF2-40B4-BE49-F238E27FC236}">
                  <a16:creationId xmlns:a16="http://schemas.microsoft.com/office/drawing/2014/main" id="{3B9DCE5D-7775-484F-8441-AC1DF724CE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96225" y="1739900"/>
              <a:ext cx="46038" cy="60325"/>
            </a:xfrm>
            <a:custGeom>
              <a:avLst/>
              <a:gdLst>
                <a:gd name="T0" fmla="*/ 4 w 14"/>
                <a:gd name="T1" fmla="*/ 0 h 18"/>
                <a:gd name="T2" fmla="*/ 3 w 14"/>
                <a:gd name="T3" fmla="*/ 1 h 18"/>
                <a:gd name="T4" fmla="*/ 4 w 14"/>
                <a:gd name="T5" fmla="*/ 11 h 18"/>
                <a:gd name="T6" fmla="*/ 10 w 14"/>
                <a:gd name="T7" fmla="*/ 18 h 18"/>
                <a:gd name="T8" fmla="*/ 11 w 14"/>
                <a:gd name="T9" fmla="*/ 18 h 18"/>
                <a:gd name="T10" fmla="*/ 10 w 14"/>
                <a:gd name="T11" fmla="*/ 8 h 18"/>
                <a:gd name="T12" fmla="*/ 4 w 14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8">
                  <a:moveTo>
                    <a:pt x="4" y="0"/>
                  </a:moveTo>
                  <a:cubicBezTo>
                    <a:pt x="4" y="0"/>
                    <a:pt x="3" y="0"/>
                    <a:pt x="3" y="1"/>
                  </a:cubicBezTo>
                  <a:cubicBezTo>
                    <a:pt x="0" y="2"/>
                    <a:pt x="3" y="9"/>
                    <a:pt x="4" y="11"/>
                  </a:cubicBezTo>
                  <a:cubicBezTo>
                    <a:pt x="5" y="13"/>
                    <a:pt x="7" y="18"/>
                    <a:pt x="10" y="18"/>
                  </a:cubicBezTo>
                  <a:cubicBezTo>
                    <a:pt x="10" y="18"/>
                    <a:pt x="10" y="18"/>
                    <a:pt x="11" y="18"/>
                  </a:cubicBezTo>
                  <a:cubicBezTo>
                    <a:pt x="14" y="16"/>
                    <a:pt x="12" y="12"/>
                    <a:pt x="10" y="8"/>
                  </a:cubicBezTo>
                  <a:cubicBezTo>
                    <a:pt x="9" y="6"/>
                    <a:pt x="7" y="0"/>
                    <a:pt x="4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4" name="iṧ1ïďé">
              <a:extLst>
                <a:ext uri="{FF2B5EF4-FFF2-40B4-BE49-F238E27FC236}">
                  <a16:creationId xmlns:a16="http://schemas.microsoft.com/office/drawing/2014/main" id="{CB8882FC-65EF-4522-BC35-9FA5E17A9C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50188" y="1724025"/>
              <a:ext cx="22225" cy="15875"/>
            </a:xfrm>
            <a:custGeom>
              <a:avLst/>
              <a:gdLst>
                <a:gd name="T0" fmla="*/ 1 w 7"/>
                <a:gd name="T1" fmla="*/ 4 h 5"/>
                <a:gd name="T2" fmla="*/ 5 w 7"/>
                <a:gd name="T3" fmla="*/ 4 h 5"/>
                <a:gd name="T4" fmla="*/ 7 w 7"/>
                <a:gd name="T5" fmla="*/ 1 h 5"/>
                <a:gd name="T6" fmla="*/ 3 w 7"/>
                <a:gd name="T7" fmla="*/ 1 h 5"/>
                <a:gd name="T8" fmla="*/ 1 w 7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1" y="4"/>
                  </a:moveTo>
                  <a:cubicBezTo>
                    <a:pt x="1" y="5"/>
                    <a:pt x="3" y="5"/>
                    <a:pt x="5" y="4"/>
                  </a:cubicBezTo>
                  <a:cubicBezTo>
                    <a:pt x="6" y="3"/>
                    <a:pt x="7" y="2"/>
                    <a:pt x="7" y="1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2"/>
                    <a:pt x="0" y="3"/>
                    <a:pt x="1" y="4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5" name="íŝḻiḋê">
              <a:extLst>
                <a:ext uri="{FF2B5EF4-FFF2-40B4-BE49-F238E27FC236}">
                  <a16:creationId xmlns:a16="http://schemas.microsoft.com/office/drawing/2014/main" id="{51CF6C12-6F03-4F9F-BBFF-54F50A4C55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08925" y="1700213"/>
              <a:ext cx="23813" cy="17463"/>
            </a:xfrm>
            <a:custGeom>
              <a:avLst/>
              <a:gdLst>
                <a:gd name="T0" fmla="*/ 0 w 7"/>
                <a:gd name="T1" fmla="*/ 3 h 5"/>
                <a:gd name="T2" fmla="*/ 4 w 7"/>
                <a:gd name="T3" fmla="*/ 5 h 5"/>
                <a:gd name="T4" fmla="*/ 7 w 7"/>
                <a:gd name="T5" fmla="*/ 2 h 5"/>
                <a:gd name="T6" fmla="*/ 4 w 7"/>
                <a:gd name="T7" fmla="*/ 1 h 5"/>
                <a:gd name="T8" fmla="*/ 0 w 7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1" y="4"/>
                    <a:pt x="2" y="5"/>
                    <a:pt x="4" y="5"/>
                  </a:cubicBezTo>
                  <a:cubicBezTo>
                    <a:pt x="6" y="4"/>
                    <a:pt x="7" y="3"/>
                    <a:pt x="7" y="2"/>
                  </a:cubicBezTo>
                  <a:cubicBezTo>
                    <a:pt x="7" y="1"/>
                    <a:pt x="5" y="0"/>
                    <a:pt x="4" y="1"/>
                  </a:cubicBezTo>
                  <a:cubicBezTo>
                    <a:pt x="2" y="1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6" name="îṥlîḍè">
              <a:extLst>
                <a:ext uri="{FF2B5EF4-FFF2-40B4-BE49-F238E27FC236}">
                  <a16:creationId xmlns:a16="http://schemas.microsoft.com/office/drawing/2014/main" id="{05308540-018A-4B80-879E-ED53F218F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27950" y="1828800"/>
              <a:ext cx="42863" cy="30163"/>
            </a:xfrm>
            <a:custGeom>
              <a:avLst/>
              <a:gdLst>
                <a:gd name="T0" fmla="*/ 2 w 13"/>
                <a:gd name="T1" fmla="*/ 4 h 9"/>
                <a:gd name="T2" fmla="*/ 10 w 13"/>
                <a:gd name="T3" fmla="*/ 7 h 9"/>
                <a:gd name="T4" fmla="*/ 13 w 13"/>
                <a:gd name="T5" fmla="*/ 6 h 9"/>
                <a:gd name="T6" fmla="*/ 2 w 13"/>
                <a:gd name="T7" fmla="*/ 1 h 9"/>
                <a:gd name="T8" fmla="*/ 2 w 13"/>
                <a:gd name="T9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9">
                  <a:moveTo>
                    <a:pt x="2" y="4"/>
                  </a:moveTo>
                  <a:cubicBezTo>
                    <a:pt x="5" y="3"/>
                    <a:pt x="9" y="4"/>
                    <a:pt x="10" y="7"/>
                  </a:cubicBezTo>
                  <a:cubicBezTo>
                    <a:pt x="11" y="9"/>
                    <a:pt x="13" y="8"/>
                    <a:pt x="13" y="6"/>
                  </a:cubicBezTo>
                  <a:cubicBezTo>
                    <a:pt x="11" y="2"/>
                    <a:pt x="6" y="0"/>
                    <a:pt x="2" y="1"/>
                  </a:cubicBezTo>
                  <a:cubicBezTo>
                    <a:pt x="0" y="2"/>
                    <a:pt x="1" y="4"/>
                    <a:pt x="2" y="4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7" name="ïṥḻiḍé">
              <a:extLst>
                <a:ext uri="{FF2B5EF4-FFF2-40B4-BE49-F238E27FC236}">
                  <a16:creationId xmlns:a16="http://schemas.microsoft.com/office/drawing/2014/main" id="{9B27A022-E6C2-44E6-BCB1-A3DA0AF511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91438" y="1608138"/>
              <a:ext cx="227013" cy="227013"/>
            </a:xfrm>
            <a:custGeom>
              <a:avLst/>
              <a:gdLst>
                <a:gd name="T0" fmla="*/ 10 w 69"/>
                <a:gd name="T1" fmla="*/ 54 h 69"/>
                <a:gd name="T2" fmla="*/ 24 w 69"/>
                <a:gd name="T3" fmla="*/ 68 h 69"/>
                <a:gd name="T4" fmla="*/ 32 w 69"/>
                <a:gd name="T5" fmla="*/ 65 h 69"/>
                <a:gd name="T6" fmla="*/ 31 w 69"/>
                <a:gd name="T7" fmla="*/ 60 h 69"/>
                <a:gd name="T8" fmla="*/ 28 w 69"/>
                <a:gd name="T9" fmla="*/ 40 h 69"/>
                <a:gd name="T10" fmla="*/ 36 w 69"/>
                <a:gd name="T11" fmla="*/ 34 h 69"/>
                <a:gd name="T12" fmla="*/ 52 w 69"/>
                <a:gd name="T13" fmla="*/ 28 h 69"/>
                <a:gd name="T14" fmla="*/ 65 w 69"/>
                <a:gd name="T15" fmla="*/ 22 h 69"/>
                <a:gd name="T16" fmla="*/ 59 w 69"/>
                <a:gd name="T17" fmla="*/ 3 h 69"/>
                <a:gd name="T18" fmla="*/ 38 w 69"/>
                <a:gd name="T19" fmla="*/ 4 h 69"/>
                <a:gd name="T20" fmla="*/ 0 w 69"/>
                <a:gd name="T21" fmla="*/ 4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9">
                  <a:moveTo>
                    <a:pt x="10" y="54"/>
                  </a:moveTo>
                  <a:cubicBezTo>
                    <a:pt x="12" y="60"/>
                    <a:pt x="18" y="68"/>
                    <a:pt x="24" y="68"/>
                  </a:cubicBezTo>
                  <a:cubicBezTo>
                    <a:pt x="27" y="69"/>
                    <a:pt x="31" y="68"/>
                    <a:pt x="32" y="65"/>
                  </a:cubicBezTo>
                  <a:cubicBezTo>
                    <a:pt x="32" y="63"/>
                    <a:pt x="32" y="61"/>
                    <a:pt x="31" y="60"/>
                  </a:cubicBezTo>
                  <a:cubicBezTo>
                    <a:pt x="28" y="53"/>
                    <a:pt x="24" y="46"/>
                    <a:pt x="28" y="40"/>
                  </a:cubicBezTo>
                  <a:cubicBezTo>
                    <a:pt x="29" y="37"/>
                    <a:pt x="33" y="35"/>
                    <a:pt x="36" y="34"/>
                  </a:cubicBezTo>
                  <a:cubicBezTo>
                    <a:pt x="41" y="31"/>
                    <a:pt x="46" y="29"/>
                    <a:pt x="52" y="28"/>
                  </a:cubicBezTo>
                  <a:cubicBezTo>
                    <a:pt x="57" y="27"/>
                    <a:pt x="62" y="26"/>
                    <a:pt x="65" y="22"/>
                  </a:cubicBezTo>
                  <a:cubicBezTo>
                    <a:pt x="69" y="16"/>
                    <a:pt x="66" y="7"/>
                    <a:pt x="59" y="3"/>
                  </a:cubicBezTo>
                  <a:cubicBezTo>
                    <a:pt x="53" y="0"/>
                    <a:pt x="45" y="1"/>
                    <a:pt x="38" y="4"/>
                  </a:cubicBezTo>
                  <a:cubicBezTo>
                    <a:pt x="20" y="10"/>
                    <a:pt x="6" y="24"/>
                    <a:pt x="0" y="42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8" name="ïṥlide">
              <a:extLst>
                <a:ext uri="{FF2B5EF4-FFF2-40B4-BE49-F238E27FC236}">
                  <a16:creationId xmlns:a16="http://schemas.microsoft.com/office/drawing/2014/main" id="{7EDC56F8-8D62-43DC-83F8-5B7EA8327F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93050" y="1809750"/>
              <a:ext cx="49213" cy="19050"/>
            </a:xfrm>
            <a:custGeom>
              <a:avLst/>
              <a:gdLst>
                <a:gd name="T0" fmla="*/ 2 w 15"/>
                <a:gd name="T1" fmla="*/ 2 h 6"/>
                <a:gd name="T2" fmla="*/ 13 w 15"/>
                <a:gd name="T3" fmla="*/ 3 h 6"/>
                <a:gd name="T4" fmla="*/ 12 w 15"/>
                <a:gd name="T5" fmla="*/ 1 h 6"/>
                <a:gd name="T6" fmla="*/ 3 w 15"/>
                <a:gd name="T7" fmla="*/ 1 h 6"/>
                <a:gd name="T8" fmla="*/ 2 w 15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2" y="2"/>
                  </a:moveTo>
                  <a:cubicBezTo>
                    <a:pt x="5" y="5"/>
                    <a:pt x="10" y="6"/>
                    <a:pt x="13" y="3"/>
                  </a:cubicBezTo>
                  <a:cubicBezTo>
                    <a:pt x="15" y="3"/>
                    <a:pt x="13" y="1"/>
                    <a:pt x="12" y="1"/>
                  </a:cubicBezTo>
                  <a:cubicBezTo>
                    <a:pt x="9" y="3"/>
                    <a:pt x="6" y="3"/>
                    <a:pt x="3" y="1"/>
                  </a:cubicBezTo>
                  <a:cubicBezTo>
                    <a:pt x="2" y="0"/>
                    <a:pt x="0" y="1"/>
                    <a:pt x="2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9" name="îsḷïḋé">
              <a:extLst>
                <a:ext uri="{FF2B5EF4-FFF2-40B4-BE49-F238E27FC236}">
                  <a16:creationId xmlns:a16="http://schemas.microsoft.com/office/drawing/2014/main" id="{393EEAB4-CC60-4344-AFEA-23928446CE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2025" y="1282700"/>
              <a:ext cx="614363" cy="431800"/>
            </a:xfrm>
            <a:custGeom>
              <a:avLst/>
              <a:gdLst>
                <a:gd name="T0" fmla="*/ 186 w 186"/>
                <a:gd name="T1" fmla="*/ 98 h 131"/>
                <a:gd name="T2" fmla="*/ 174 w 186"/>
                <a:gd name="T3" fmla="*/ 71 h 131"/>
                <a:gd name="T4" fmla="*/ 148 w 186"/>
                <a:gd name="T5" fmla="*/ 59 h 131"/>
                <a:gd name="T6" fmla="*/ 139 w 186"/>
                <a:gd name="T7" fmla="*/ 57 h 131"/>
                <a:gd name="T8" fmla="*/ 136 w 186"/>
                <a:gd name="T9" fmla="*/ 45 h 131"/>
                <a:gd name="T10" fmla="*/ 105 w 186"/>
                <a:gd name="T11" fmla="*/ 6 h 131"/>
                <a:gd name="T12" fmla="*/ 54 w 186"/>
                <a:gd name="T13" fmla="*/ 11 h 131"/>
                <a:gd name="T14" fmla="*/ 32 w 186"/>
                <a:gd name="T15" fmla="*/ 20 h 131"/>
                <a:gd name="T16" fmla="*/ 12 w 186"/>
                <a:gd name="T17" fmla="*/ 10 h 131"/>
                <a:gd name="T18" fmla="*/ 9 w 186"/>
                <a:gd name="T19" fmla="*/ 5 h 131"/>
                <a:gd name="T20" fmla="*/ 2 w 186"/>
                <a:gd name="T21" fmla="*/ 11 h 131"/>
                <a:gd name="T22" fmla="*/ 6 w 186"/>
                <a:gd name="T23" fmla="*/ 32 h 131"/>
                <a:gd name="T24" fmla="*/ 26 w 186"/>
                <a:gd name="T25" fmla="*/ 42 h 131"/>
                <a:gd name="T26" fmla="*/ 39 w 186"/>
                <a:gd name="T27" fmla="*/ 42 h 131"/>
                <a:gd name="T28" fmla="*/ 63 w 186"/>
                <a:gd name="T29" fmla="*/ 59 h 131"/>
                <a:gd name="T30" fmla="*/ 71 w 186"/>
                <a:gd name="T31" fmla="*/ 89 h 131"/>
                <a:gd name="T32" fmla="*/ 73 w 186"/>
                <a:gd name="T33" fmla="*/ 103 h 131"/>
                <a:gd name="T34" fmla="*/ 86 w 186"/>
                <a:gd name="T35" fmla="*/ 121 h 131"/>
                <a:gd name="T36" fmla="*/ 110 w 186"/>
                <a:gd name="T37" fmla="*/ 130 h 131"/>
                <a:gd name="T38" fmla="*/ 121 w 186"/>
                <a:gd name="T39" fmla="*/ 127 h 131"/>
                <a:gd name="T40" fmla="*/ 176 w 186"/>
                <a:gd name="T41" fmla="*/ 10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" h="131">
                  <a:moveTo>
                    <a:pt x="186" y="98"/>
                  </a:moveTo>
                  <a:cubicBezTo>
                    <a:pt x="186" y="88"/>
                    <a:pt x="181" y="78"/>
                    <a:pt x="174" y="71"/>
                  </a:cubicBezTo>
                  <a:cubicBezTo>
                    <a:pt x="167" y="63"/>
                    <a:pt x="157" y="59"/>
                    <a:pt x="148" y="59"/>
                  </a:cubicBezTo>
                  <a:cubicBezTo>
                    <a:pt x="144" y="59"/>
                    <a:pt x="141" y="59"/>
                    <a:pt x="139" y="57"/>
                  </a:cubicBezTo>
                  <a:cubicBezTo>
                    <a:pt x="135" y="54"/>
                    <a:pt x="136" y="49"/>
                    <a:pt x="136" y="45"/>
                  </a:cubicBezTo>
                  <a:cubicBezTo>
                    <a:pt x="135" y="27"/>
                    <a:pt x="121" y="12"/>
                    <a:pt x="105" y="6"/>
                  </a:cubicBezTo>
                  <a:cubicBezTo>
                    <a:pt x="88" y="0"/>
                    <a:pt x="70" y="3"/>
                    <a:pt x="54" y="11"/>
                  </a:cubicBezTo>
                  <a:cubicBezTo>
                    <a:pt x="47" y="14"/>
                    <a:pt x="40" y="19"/>
                    <a:pt x="32" y="20"/>
                  </a:cubicBezTo>
                  <a:cubicBezTo>
                    <a:pt x="24" y="21"/>
                    <a:pt x="14" y="18"/>
                    <a:pt x="12" y="10"/>
                  </a:cubicBezTo>
                  <a:cubicBezTo>
                    <a:pt x="11" y="8"/>
                    <a:pt x="11" y="6"/>
                    <a:pt x="9" y="5"/>
                  </a:cubicBezTo>
                  <a:cubicBezTo>
                    <a:pt x="7" y="3"/>
                    <a:pt x="3" y="7"/>
                    <a:pt x="2" y="11"/>
                  </a:cubicBezTo>
                  <a:cubicBezTo>
                    <a:pt x="0" y="18"/>
                    <a:pt x="2" y="26"/>
                    <a:pt x="6" y="32"/>
                  </a:cubicBezTo>
                  <a:cubicBezTo>
                    <a:pt x="11" y="38"/>
                    <a:pt x="18" y="42"/>
                    <a:pt x="26" y="42"/>
                  </a:cubicBezTo>
                  <a:cubicBezTo>
                    <a:pt x="30" y="43"/>
                    <a:pt x="34" y="41"/>
                    <a:pt x="39" y="42"/>
                  </a:cubicBezTo>
                  <a:cubicBezTo>
                    <a:pt x="49" y="42"/>
                    <a:pt x="58" y="50"/>
                    <a:pt x="63" y="59"/>
                  </a:cubicBezTo>
                  <a:cubicBezTo>
                    <a:pt x="68" y="68"/>
                    <a:pt x="69" y="79"/>
                    <a:pt x="71" y="89"/>
                  </a:cubicBezTo>
                  <a:cubicBezTo>
                    <a:pt x="71" y="94"/>
                    <a:pt x="72" y="99"/>
                    <a:pt x="73" y="103"/>
                  </a:cubicBezTo>
                  <a:cubicBezTo>
                    <a:pt x="76" y="110"/>
                    <a:pt x="80" y="116"/>
                    <a:pt x="86" y="121"/>
                  </a:cubicBezTo>
                  <a:cubicBezTo>
                    <a:pt x="92" y="127"/>
                    <a:pt x="101" y="131"/>
                    <a:pt x="110" y="130"/>
                  </a:cubicBezTo>
                  <a:cubicBezTo>
                    <a:pt x="114" y="130"/>
                    <a:pt x="117" y="129"/>
                    <a:pt x="121" y="127"/>
                  </a:cubicBezTo>
                  <a:cubicBezTo>
                    <a:pt x="139" y="121"/>
                    <a:pt x="158" y="114"/>
                    <a:pt x="176" y="107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0" name="i$1ïḍê">
              <a:extLst>
                <a:ext uri="{FF2B5EF4-FFF2-40B4-BE49-F238E27FC236}">
                  <a16:creationId xmlns:a16="http://schemas.microsoft.com/office/drawing/2014/main" id="{C5F22BE2-C26A-416D-9841-C97878AC69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81900" y="1516063"/>
              <a:ext cx="373063" cy="276225"/>
            </a:xfrm>
            <a:custGeom>
              <a:avLst/>
              <a:gdLst>
                <a:gd name="T0" fmla="*/ 5 w 113"/>
                <a:gd name="T1" fmla="*/ 56 h 84"/>
                <a:gd name="T2" fmla="*/ 61 w 113"/>
                <a:gd name="T3" fmla="*/ 59 h 84"/>
                <a:gd name="T4" fmla="*/ 110 w 113"/>
                <a:gd name="T5" fmla="*/ 27 h 84"/>
                <a:gd name="T6" fmla="*/ 56 w 113"/>
                <a:gd name="T7" fmla="*/ 18 h 84"/>
                <a:gd name="T8" fmla="*/ 6 w 113"/>
                <a:gd name="T9" fmla="*/ 5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4">
                  <a:moveTo>
                    <a:pt x="5" y="56"/>
                  </a:moveTo>
                  <a:cubicBezTo>
                    <a:pt x="8" y="84"/>
                    <a:pt x="44" y="66"/>
                    <a:pt x="61" y="59"/>
                  </a:cubicBezTo>
                  <a:cubicBezTo>
                    <a:pt x="73" y="54"/>
                    <a:pt x="109" y="42"/>
                    <a:pt x="110" y="27"/>
                  </a:cubicBezTo>
                  <a:cubicBezTo>
                    <a:pt x="113" y="0"/>
                    <a:pt x="67" y="14"/>
                    <a:pt x="56" y="18"/>
                  </a:cubicBezTo>
                  <a:cubicBezTo>
                    <a:pt x="39" y="24"/>
                    <a:pt x="0" y="34"/>
                    <a:pt x="6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1" name="ïṩlíḑe">
              <a:extLst>
                <a:ext uri="{FF2B5EF4-FFF2-40B4-BE49-F238E27FC236}">
                  <a16:creationId xmlns:a16="http://schemas.microsoft.com/office/drawing/2014/main" id="{8124B15D-33F7-4F2D-BBB8-B5F6DC27E2C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85038" y="1173163"/>
              <a:ext cx="103188" cy="1031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2" name="íşľiḑe">
              <a:extLst>
                <a:ext uri="{FF2B5EF4-FFF2-40B4-BE49-F238E27FC236}">
                  <a16:creationId xmlns:a16="http://schemas.microsoft.com/office/drawing/2014/main" id="{212F71C7-F780-4A07-9457-48CAA52023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4963" y="2686050"/>
              <a:ext cx="39688" cy="9525"/>
            </a:xfrm>
            <a:custGeom>
              <a:avLst/>
              <a:gdLst>
                <a:gd name="T0" fmla="*/ 11 w 12"/>
                <a:gd name="T1" fmla="*/ 0 h 3"/>
                <a:gd name="T2" fmla="*/ 2 w 12"/>
                <a:gd name="T3" fmla="*/ 0 h 3"/>
                <a:gd name="T4" fmla="*/ 2 w 12"/>
                <a:gd name="T5" fmla="*/ 3 h 3"/>
                <a:gd name="T6" fmla="*/ 11 w 12"/>
                <a:gd name="T7" fmla="*/ 3 h 3"/>
                <a:gd name="T8" fmla="*/ 11 w 1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1" y="0"/>
                  </a:moveTo>
                  <a:cubicBezTo>
                    <a:pt x="8" y="0"/>
                    <a:pt x="5" y="0"/>
                    <a:pt x="2" y="0"/>
                  </a:cubicBezTo>
                  <a:cubicBezTo>
                    <a:pt x="0" y="0"/>
                    <a:pt x="0" y="3"/>
                    <a:pt x="2" y="3"/>
                  </a:cubicBezTo>
                  <a:cubicBezTo>
                    <a:pt x="5" y="3"/>
                    <a:pt x="8" y="3"/>
                    <a:pt x="11" y="3"/>
                  </a:cubicBezTo>
                  <a:cubicBezTo>
                    <a:pt x="12" y="3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3" name="îšľîḋè">
              <a:extLst>
                <a:ext uri="{FF2B5EF4-FFF2-40B4-BE49-F238E27FC236}">
                  <a16:creationId xmlns:a16="http://schemas.microsoft.com/office/drawing/2014/main" id="{482B73F5-74A6-4152-A315-C282F54959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15288" y="2676525"/>
              <a:ext cx="107950" cy="19050"/>
            </a:xfrm>
            <a:custGeom>
              <a:avLst/>
              <a:gdLst>
                <a:gd name="T0" fmla="*/ 31 w 33"/>
                <a:gd name="T1" fmla="*/ 0 h 6"/>
                <a:gd name="T2" fmla="*/ 1 w 33"/>
                <a:gd name="T3" fmla="*/ 3 h 6"/>
                <a:gd name="T4" fmla="*/ 1 w 33"/>
                <a:gd name="T5" fmla="*/ 6 h 6"/>
                <a:gd name="T6" fmla="*/ 31 w 33"/>
                <a:gd name="T7" fmla="*/ 3 h 6"/>
                <a:gd name="T8" fmla="*/ 31 w 33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6">
                  <a:moveTo>
                    <a:pt x="31" y="0"/>
                  </a:moveTo>
                  <a:cubicBezTo>
                    <a:pt x="21" y="3"/>
                    <a:pt x="11" y="3"/>
                    <a:pt x="1" y="3"/>
                  </a:cubicBezTo>
                  <a:cubicBezTo>
                    <a:pt x="0" y="3"/>
                    <a:pt x="0" y="6"/>
                    <a:pt x="1" y="6"/>
                  </a:cubicBezTo>
                  <a:cubicBezTo>
                    <a:pt x="11" y="6"/>
                    <a:pt x="22" y="5"/>
                    <a:pt x="31" y="3"/>
                  </a:cubicBezTo>
                  <a:cubicBezTo>
                    <a:pt x="33" y="3"/>
                    <a:pt x="32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4" name="í$ļïḍe">
              <a:extLst>
                <a:ext uri="{FF2B5EF4-FFF2-40B4-BE49-F238E27FC236}">
                  <a16:creationId xmlns:a16="http://schemas.microsoft.com/office/drawing/2014/main" id="{709C6441-E6E7-4EAC-A412-F04A11BCC2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9238" y="5207000"/>
              <a:ext cx="1609725" cy="1235075"/>
            </a:xfrm>
            <a:custGeom>
              <a:avLst/>
              <a:gdLst>
                <a:gd name="T0" fmla="*/ 473 w 488"/>
                <a:gd name="T1" fmla="*/ 50 h 375"/>
                <a:gd name="T2" fmla="*/ 261 w 488"/>
                <a:gd name="T3" fmla="*/ 0 h 375"/>
                <a:gd name="T4" fmla="*/ 51 w 488"/>
                <a:gd name="T5" fmla="*/ 111 h 375"/>
                <a:gd name="T6" fmla="*/ 3 w 488"/>
                <a:gd name="T7" fmla="*/ 214 h 375"/>
                <a:gd name="T8" fmla="*/ 23 w 488"/>
                <a:gd name="T9" fmla="*/ 299 h 375"/>
                <a:gd name="T10" fmla="*/ 34 w 488"/>
                <a:gd name="T11" fmla="*/ 313 h 375"/>
                <a:gd name="T12" fmla="*/ 284 w 488"/>
                <a:gd name="T13" fmla="*/ 329 h 375"/>
                <a:gd name="T14" fmla="*/ 273 w 488"/>
                <a:gd name="T15" fmla="*/ 215 h 375"/>
                <a:gd name="T16" fmla="*/ 473 w 488"/>
                <a:gd name="T17" fmla="*/ 5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8" h="375">
                  <a:moveTo>
                    <a:pt x="473" y="50"/>
                  </a:moveTo>
                  <a:cubicBezTo>
                    <a:pt x="261" y="0"/>
                    <a:pt x="261" y="0"/>
                    <a:pt x="261" y="0"/>
                  </a:cubicBezTo>
                  <a:cubicBezTo>
                    <a:pt x="261" y="0"/>
                    <a:pt x="120" y="32"/>
                    <a:pt x="51" y="111"/>
                  </a:cubicBezTo>
                  <a:cubicBezTo>
                    <a:pt x="19" y="148"/>
                    <a:pt x="5" y="183"/>
                    <a:pt x="3" y="214"/>
                  </a:cubicBezTo>
                  <a:cubicBezTo>
                    <a:pt x="0" y="248"/>
                    <a:pt x="11" y="277"/>
                    <a:pt x="23" y="299"/>
                  </a:cubicBezTo>
                  <a:cubicBezTo>
                    <a:pt x="26" y="303"/>
                    <a:pt x="30" y="308"/>
                    <a:pt x="34" y="313"/>
                  </a:cubicBezTo>
                  <a:cubicBezTo>
                    <a:pt x="69" y="348"/>
                    <a:pt x="155" y="375"/>
                    <a:pt x="284" y="329"/>
                  </a:cubicBezTo>
                  <a:cubicBezTo>
                    <a:pt x="273" y="215"/>
                    <a:pt x="273" y="215"/>
                    <a:pt x="273" y="215"/>
                  </a:cubicBezTo>
                  <a:cubicBezTo>
                    <a:pt x="273" y="215"/>
                    <a:pt x="488" y="182"/>
                    <a:pt x="473" y="50"/>
                  </a:cubicBezTo>
                </a:path>
              </a:pathLst>
            </a:cu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5" name="iṣlîḍe">
              <a:extLst>
                <a:ext uri="{FF2B5EF4-FFF2-40B4-BE49-F238E27FC236}">
                  <a16:creationId xmlns:a16="http://schemas.microsoft.com/office/drawing/2014/main" id="{B55BB83A-C550-40D1-A4AD-1CC602F07D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09350" y="5743575"/>
              <a:ext cx="795338" cy="547688"/>
            </a:xfrm>
            <a:custGeom>
              <a:avLst/>
              <a:gdLst>
                <a:gd name="T0" fmla="*/ 11 w 241"/>
                <a:gd name="T1" fmla="*/ 166 h 166"/>
                <a:gd name="T2" fmla="*/ 125 w 241"/>
                <a:gd name="T3" fmla="*/ 126 h 166"/>
                <a:gd name="T4" fmla="*/ 168 w 241"/>
                <a:gd name="T5" fmla="*/ 119 h 166"/>
                <a:gd name="T6" fmla="*/ 233 w 241"/>
                <a:gd name="T7" fmla="*/ 141 h 166"/>
                <a:gd name="T8" fmla="*/ 181 w 241"/>
                <a:gd name="T9" fmla="*/ 55 h 166"/>
                <a:gd name="T10" fmla="*/ 131 w 241"/>
                <a:gd name="T11" fmla="*/ 5 h 166"/>
                <a:gd name="T12" fmla="*/ 0 w 241"/>
                <a:gd name="T13" fmla="*/ 52 h 166"/>
                <a:gd name="T14" fmla="*/ 11 w 241"/>
                <a:gd name="T1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166">
                  <a:moveTo>
                    <a:pt x="11" y="166"/>
                  </a:moveTo>
                  <a:cubicBezTo>
                    <a:pt x="11" y="166"/>
                    <a:pt x="94" y="139"/>
                    <a:pt x="125" y="126"/>
                  </a:cubicBezTo>
                  <a:cubicBezTo>
                    <a:pt x="156" y="113"/>
                    <a:pt x="158" y="113"/>
                    <a:pt x="168" y="119"/>
                  </a:cubicBezTo>
                  <a:cubicBezTo>
                    <a:pt x="178" y="126"/>
                    <a:pt x="224" y="149"/>
                    <a:pt x="233" y="141"/>
                  </a:cubicBezTo>
                  <a:cubicBezTo>
                    <a:pt x="241" y="134"/>
                    <a:pt x="211" y="90"/>
                    <a:pt x="181" y="55"/>
                  </a:cubicBezTo>
                  <a:cubicBezTo>
                    <a:pt x="150" y="20"/>
                    <a:pt x="141" y="0"/>
                    <a:pt x="131" y="5"/>
                  </a:cubicBezTo>
                  <a:cubicBezTo>
                    <a:pt x="121" y="11"/>
                    <a:pt x="87" y="34"/>
                    <a:pt x="0" y="52"/>
                  </a:cubicBezTo>
                  <a:lnTo>
                    <a:pt x="11" y="166"/>
                  </a:ln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6" name="íS1ïḋê">
              <a:extLst>
                <a:ext uri="{FF2B5EF4-FFF2-40B4-BE49-F238E27FC236}">
                  <a16:creationId xmlns:a16="http://schemas.microsoft.com/office/drawing/2014/main" id="{6A6C25F5-3379-4BA7-BDE8-D51E0B771C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12488" y="5927725"/>
              <a:ext cx="234950" cy="49213"/>
            </a:xfrm>
            <a:custGeom>
              <a:avLst/>
              <a:gdLst>
                <a:gd name="T0" fmla="*/ 1 w 71"/>
                <a:gd name="T1" fmla="*/ 15 h 15"/>
                <a:gd name="T2" fmla="*/ 70 w 71"/>
                <a:gd name="T3" fmla="*/ 3 h 15"/>
                <a:gd name="T4" fmla="*/ 69 w 71"/>
                <a:gd name="T5" fmla="*/ 1 h 15"/>
                <a:gd name="T6" fmla="*/ 1 w 71"/>
                <a:gd name="T7" fmla="*/ 12 h 15"/>
                <a:gd name="T8" fmla="*/ 1 w 71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5">
                  <a:moveTo>
                    <a:pt x="1" y="15"/>
                  </a:moveTo>
                  <a:cubicBezTo>
                    <a:pt x="25" y="13"/>
                    <a:pt x="47" y="9"/>
                    <a:pt x="70" y="3"/>
                  </a:cubicBezTo>
                  <a:cubicBezTo>
                    <a:pt x="71" y="3"/>
                    <a:pt x="71" y="0"/>
                    <a:pt x="69" y="1"/>
                  </a:cubicBezTo>
                  <a:cubicBezTo>
                    <a:pt x="47" y="7"/>
                    <a:pt x="24" y="10"/>
                    <a:pt x="1" y="12"/>
                  </a:cubicBezTo>
                  <a:cubicBezTo>
                    <a:pt x="0" y="12"/>
                    <a:pt x="0" y="15"/>
                    <a:pt x="1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7" name="íṥḻiḓe">
              <a:extLst>
                <a:ext uri="{FF2B5EF4-FFF2-40B4-BE49-F238E27FC236}">
                  <a16:creationId xmlns:a16="http://schemas.microsoft.com/office/drawing/2014/main" id="{B0941F7E-760B-409C-A80A-903EA05CB7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55313" y="5391150"/>
              <a:ext cx="982663" cy="750888"/>
            </a:xfrm>
            <a:custGeom>
              <a:avLst/>
              <a:gdLst>
                <a:gd name="T0" fmla="*/ 295 w 298"/>
                <a:gd name="T1" fmla="*/ 1 h 228"/>
                <a:gd name="T2" fmla="*/ 207 w 298"/>
                <a:gd name="T3" fmla="*/ 61 h 228"/>
                <a:gd name="T4" fmla="*/ 100 w 298"/>
                <a:gd name="T5" fmla="*/ 94 h 228"/>
                <a:gd name="T6" fmla="*/ 52 w 298"/>
                <a:gd name="T7" fmla="*/ 118 h 228"/>
                <a:gd name="T8" fmla="*/ 14 w 298"/>
                <a:gd name="T9" fmla="*/ 150 h 228"/>
                <a:gd name="T10" fmla="*/ 5 w 298"/>
                <a:gd name="T11" fmla="*/ 194 h 228"/>
                <a:gd name="T12" fmla="*/ 37 w 298"/>
                <a:gd name="T13" fmla="*/ 222 h 228"/>
                <a:gd name="T14" fmla="*/ 103 w 298"/>
                <a:gd name="T15" fmla="*/ 225 h 228"/>
                <a:gd name="T16" fmla="*/ 167 w 298"/>
                <a:gd name="T17" fmla="*/ 211 h 228"/>
                <a:gd name="T18" fmla="*/ 166 w 298"/>
                <a:gd name="T19" fmla="*/ 208 h 228"/>
                <a:gd name="T20" fmla="*/ 54 w 298"/>
                <a:gd name="T21" fmla="*/ 222 h 228"/>
                <a:gd name="T22" fmla="*/ 8 w 298"/>
                <a:gd name="T23" fmla="*/ 193 h 228"/>
                <a:gd name="T24" fmla="*/ 24 w 298"/>
                <a:gd name="T25" fmla="*/ 142 h 228"/>
                <a:gd name="T26" fmla="*/ 66 w 298"/>
                <a:gd name="T27" fmla="*/ 113 h 228"/>
                <a:gd name="T28" fmla="*/ 115 w 298"/>
                <a:gd name="T29" fmla="*/ 91 h 228"/>
                <a:gd name="T30" fmla="*/ 216 w 298"/>
                <a:gd name="T31" fmla="*/ 61 h 228"/>
                <a:gd name="T32" fmla="*/ 297 w 298"/>
                <a:gd name="T33" fmla="*/ 2 h 228"/>
                <a:gd name="T34" fmla="*/ 295 w 298"/>
                <a:gd name="T35" fmla="*/ 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8" h="228">
                  <a:moveTo>
                    <a:pt x="295" y="1"/>
                  </a:moveTo>
                  <a:cubicBezTo>
                    <a:pt x="288" y="42"/>
                    <a:pt x="240" y="52"/>
                    <a:pt x="207" y="61"/>
                  </a:cubicBezTo>
                  <a:cubicBezTo>
                    <a:pt x="171" y="71"/>
                    <a:pt x="135" y="80"/>
                    <a:pt x="100" y="94"/>
                  </a:cubicBezTo>
                  <a:cubicBezTo>
                    <a:pt x="84" y="101"/>
                    <a:pt x="67" y="109"/>
                    <a:pt x="52" y="118"/>
                  </a:cubicBezTo>
                  <a:cubicBezTo>
                    <a:pt x="38" y="127"/>
                    <a:pt x="24" y="136"/>
                    <a:pt x="14" y="150"/>
                  </a:cubicBezTo>
                  <a:cubicBezTo>
                    <a:pt x="5" y="162"/>
                    <a:pt x="0" y="179"/>
                    <a:pt x="5" y="194"/>
                  </a:cubicBezTo>
                  <a:cubicBezTo>
                    <a:pt x="10" y="208"/>
                    <a:pt x="23" y="217"/>
                    <a:pt x="37" y="222"/>
                  </a:cubicBezTo>
                  <a:cubicBezTo>
                    <a:pt x="58" y="228"/>
                    <a:pt x="81" y="227"/>
                    <a:pt x="103" y="225"/>
                  </a:cubicBezTo>
                  <a:cubicBezTo>
                    <a:pt x="125" y="223"/>
                    <a:pt x="146" y="218"/>
                    <a:pt x="167" y="211"/>
                  </a:cubicBezTo>
                  <a:cubicBezTo>
                    <a:pt x="169" y="210"/>
                    <a:pt x="168" y="208"/>
                    <a:pt x="166" y="208"/>
                  </a:cubicBezTo>
                  <a:cubicBezTo>
                    <a:pt x="131" y="221"/>
                    <a:pt x="91" y="226"/>
                    <a:pt x="54" y="222"/>
                  </a:cubicBezTo>
                  <a:cubicBezTo>
                    <a:pt x="35" y="220"/>
                    <a:pt x="14" y="212"/>
                    <a:pt x="8" y="193"/>
                  </a:cubicBezTo>
                  <a:cubicBezTo>
                    <a:pt x="2" y="174"/>
                    <a:pt x="11" y="155"/>
                    <a:pt x="24" y="142"/>
                  </a:cubicBezTo>
                  <a:cubicBezTo>
                    <a:pt x="36" y="130"/>
                    <a:pt x="51" y="121"/>
                    <a:pt x="66" y="113"/>
                  </a:cubicBezTo>
                  <a:cubicBezTo>
                    <a:pt x="82" y="105"/>
                    <a:pt x="98" y="98"/>
                    <a:pt x="115" y="91"/>
                  </a:cubicBezTo>
                  <a:cubicBezTo>
                    <a:pt x="148" y="79"/>
                    <a:pt x="183" y="71"/>
                    <a:pt x="216" y="61"/>
                  </a:cubicBezTo>
                  <a:cubicBezTo>
                    <a:pt x="248" y="52"/>
                    <a:pt x="290" y="40"/>
                    <a:pt x="297" y="2"/>
                  </a:cubicBezTo>
                  <a:cubicBezTo>
                    <a:pt x="298" y="0"/>
                    <a:pt x="295" y="0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8" name="îṥļîḍè">
              <a:extLst>
                <a:ext uri="{FF2B5EF4-FFF2-40B4-BE49-F238E27FC236}">
                  <a16:creationId xmlns:a16="http://schemas.microsoft.com/office/drawing/2014/main" id="{EB75A8FF-87D6-4B52-A948-5854AB2CC3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98300" y="5529263"/>
              <a:ext cx="131763" cy="52388"/>
            </a:xfrm>
            <a:custGeom>
              <a:avLst/>
              <a:gdLst>
                <a:gd name="T0" fmla="*/ 2 w 40"/>
                <a:gd name="T1" fmla="*/ 3 h 16"/>
                <a:gd name="T2" fmla="*/ 38 w 40"/>
                <a:gd name="T3" fmla="*/ 16 h 16"/>
                <a:gd name="T4" fmla="*/ 38 w 40"/>
                <a:gd name="T5" fmla="*/ 13 h 16"/>
                <a:gd name="T6" fmla="*/ 3 w 40"/>
                <a:gd name="T7" fmla="*/ 1 h 16"/>
                <a:gd name="T8" fmla="*/ 2 w 40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2" y="3"/>
                  </a:moveTo>
                  <a:cubicBezTo>
                    <a:pt x="13" y="11"/>
                    <a:pt x="25" y="15"/>
                    <a:pt x="38" y="16"/>
                  </a:cubicBezTo>
                  <a:cubicBezTo>
                    <a:pt x="40" y="16"/>
                    <a:pt x="40" y="13"/>
                    <a:pt x="38" y="13"/>
                  </a:cubicBezTo>
                  <a:cubicBezTo>
                    <a:pt x="26" y="12"/>
                    <a:pt x="14" y="8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9" name="iŝ1îḍe">
              <a:extLst>
                <a:ext uri="{FF2B5EF4-FFF2-40B4-BE49-F238E27FC236}">
                  <a16:creationId xmlns:a16="http://schemas.microsoft.com/office/drawing/2014/main" id="{1A42E294-70B5-4427-AABA-9C338943A0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66563" y="5507038"/>
              <a:ext cx="82550" cy="28575"/>
            </a:xfrm>
            <a:custGeom>
              <a:avLst/>
              <a:gdLst>
                <a:gd name="T0" fmla="*/ 1 w 25"/>
                <a:gd name="T1" fmla="*/ 3 h 9"/>
                <a:gd name="T2" fmla="*/ 23 w 25"/>
                <a:gd name="T3" fmla="*/ 8 h 9"/>
                <a:gd name="T4" fmla="*/ 23 w 25"/>
                <a:gd name="T5" fmla="*/ 5 h 9"/>
                <a:gd name="T6" fmla="*/ 3 w 25"/>
                <a:gd name="T7" fmla="*/ 1 h 9"/>
                <a:gd name="T8" fmla="*/ 1 w 2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9">
                  <a:moveTo>
                    <a:pt x="1" y="3"/>
                  </a:moveTo>
                  <a:cubicBezTo>
                    <a:pt x="8" y="7"/>
                    <a:pt x="16" y="9"/>
                    <a:pt x="23" y="8"/>
                  </a:cubicBezTo>
                  <a:cubicBezTo>
                    <a:pt x="25" y="8"/>
                    <a:pt x="25" y="5"/>
                    <a:pt x="23" y="5"/>
                  </a:cubicBezTo>
                  <a:cubicBezTo>
                    <a:pt x="16" y="6"/>
                    <a:pt x="9" y="5"/>
                    <a:pt x="3" y="1"/>
                  </a:cubicBezTo>
                  <a:cubicBezTo>
                    <a:pt x="1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0" name="iSḻiḋê">
              <a:extLst>
                <a:ext uri="{FF2B5EF4-FFF2-40B4-BE49-F238E27FC236}">
                  <a16:creationId xmlns:a16="http://schemas.microsoft.com/office/drawing/2014/main" id="{B884448B-8A07-47D9-932F-57A2F9FD96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4063" y="4926013"/>
              <a:ext cx="330200" cy="330200"/>
            </a:xfrm>
            <a:prstGeom prst="ellipse">
              <a:avLst/>
            </a:prstGeom>
            <a:solidFill>
              <a:srgbClr val="F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1" name="ïŝļiḓè">
              <a:extLst>
                <a:ext uri="{FF2B5EF4-FFF2-40B4-BE49-F238E27FC236}">
                  <a16:creationId xmlns:a16="http://schemas.microsoft.com/office/drawing/2014/main" id="{CD94F80F-27DD-4976-A1EE-E10F62A4CE0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32888" y="1951038"/>
              <a:ext cx="309563" cy="312738"/>
            </a:xfrm>
            <a:prstGeom prst="ellipse">
              <a:avLst/>
            </a:prstGeom>
            <a:solidFill>
              <a:srgbClr val="FF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2" name="iṣļíḋé">
              <a:extLst>
                <a:ext uri="{FF2B5EF4-FFF2-40B4-BE49-F238E27FC236}">
                  <a16:creationId xmlns:a16="http://schemas.microsoft.com/office/drawing/2014/main" id="{C1160E24-B7F9-4B4D-B8B0-CC7AE10729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32850" y="2894013"/>
              <a:ext cx="165100" cy="168275"/>
            </a:xfrm>
            <a:prstGeom prst="ellipse">
              <a:avLst/>
            </a:pr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3" name="íṡľíḋê">
              <a:extLst>
                <a:ext uri="{FF2B5EF4-FFF2-40B4-BE49-F238E27FC236}">
                  <a16:creationId xmlns:a16="http://schemas.microsoft.com/office/drawing/2014/main" id="{75174ED1-CEA0-4D08-A281-7809D8B89E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42463" y="6043613"/>
              <a:ext cx="165100" cy="165100"/>
            </a:xfrm>
            <a:prstGeom prst="ellipse">
              <a:avLst/>
            </a:prstGeom>
            <a:solidFill>
              <a:srgbClr val="FFC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4" name="îṡlïḑé">
              <a:extLst>
                <a:ext uri="{FF2B5EF4-FFF2-40B4-BE49-F238E27FC236}">
                  <a16:creationId xmlns:a16="http://schemas.microsoft.com/office/drawing/2014/main" id="{18C607F1-B005-4EFB-A614-5C3789F3BA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80450" y="3994150"/>
              <a:ext cx="69850" cy="65088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5" name="iṧḷïḓe">
              <a:extLst>
                <a:ext uri="{FF2B5EF4-FFF2-40B4-BE49-F238E27FC236}">
                  <a16:creationId xmlns:a16="http://schemas.microsoft.com/office/drawing/2014/main" id="{6445737D-BF25-45A0-85DB-D408D47F08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56725" y="2976563"/>
              <a:ext cx="69850" cy="682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6" name="i$lïde">
              <a:extLst>
                <a:ext uri="{FF2B5EF4-FFF2-40B4-BE49-F238E27FC236}">
                  <a16:creationId xmlns:a16="http://schemas.microsoft.com/office/drawing/2014/main" id="{87512BD6-5EB3-4C72-BC51-28502631B01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8463" y="6016625"/>
              <a:ext cx="68263" cy="69850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7" name="îṩḻiḑê">
              <a:extLst>
                <a:ext uri="{FF2B5EF4-FFF2-40B4-BE49-F238E27FC236}">
                  <a16:creationId xmlns:a16="http://schemas.microsoft.com/office/drawing/2014/main" id="{E4377A4B-C6DE-430F-A01E-E860BE2170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0025" y="3798888"/>
              <a:ext cx="30163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8" name="îṧļíḋe">
              <a:extLst>
                <a:ext uri="{FF2B5EF4-FFF2-40B4-BE49-F238E27FC236}">
                  <a16:creationId xmlns:a16="http://schemas.microsoft.com/office/drawing/2014/main" id="{EB641C48-BE5B-428A-B3DD-BEB9032D17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47163" y="3219450"/>
              <a:ext cx="26988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9" name="ïṧḷïḑê">
              <a:extLst>
                <a:ext uri="{FF2B5EF4-FFF2-40B4-BE49-F238E27FC236}">
                  <a16:creationId xmlns:a16="http://schemas.microsoft.com/office/drawing/2014/main" id="{2831435C-E397-43B9-9AD7-201AF7F4B8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970963" y="2214563"/>
              <a:ext cx="30163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0" name="îS1ïdê">
              <a:extLst>
                <a:ext uri="{FF2B5EF4-FFF2-40B4-BE49-F238E27FC236}">
                  <a16:creationId xmlns:a16="http://schemas.microsoft.com/office/drawing/2014/main" id="{CAD1B193-F677-49AF-9F64-4C4AB477DB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370888" y="6178550"/>
              <a:ext cx="26988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1" name="ïsḻíḋê">
              <a:extLst>
                <a:ext uri="{FF2B5EF4-FFF2-40B4-BE49-F238E27FC236}">
                  <a16:creationId xmlns:a16="http://schemas.microsoft.com/office/drawing/2014/main" id="{C6E57EA1-BC1E-4BC1-8FF2-C96B97767B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729663" y="3614738"/>
              <a:ext cx="47625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2" name="íṩlíďê">
              <a:extLst>
                <a:ext uri="{FF2B5EF4-FFF2-40B4-BE49-F238E27FC236}">
                  <a16:creationId xmlns:a16="http://schemas.microsoft.com/office/drawing/2014/main" id="{5B2FEFA1-D849-455F-AE68-9AE7999D7D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129713" y="2747963"/>
              <a:ext cx="46038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3" name="iṩḷídê">
              <a:extLst>
                <a:ext uri="{FF2B5EF4-FFF2-40B4-BE49-F238E27FC236}">
                  <a16:creationId xmlns:a16="http://schemas.microsoft.com/office/drawing/2014/main" id="{495F84D7-7C6D-4DF1-8DCF-249278E308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53513" y="1905000"/>
              <a:ext cx="42863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4" name="iṧļîdê">
              <a:extLst>
                <a:ext uri="{FF2B5EF4-FFF2-40B4-BE49-F238E27FC236}">
                  <a16:creationId xmlns:a16="http://schemas.microsoft.com/office/drawing/2014/main" id="{745A473E-02DB-4484-A02F-275F7CB574E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21938" y="5262563"/>
              <a:ext cx="911225" cy="593725"/>
            </a:xfrm>
            <a:custGeom>
              <a:avLst/>
              <a:gdLst>
                <a:gd name="T0" fmla="*/ 3 w 276"/>
                <a:gd name="T1" fmla="*/ 178 h 180"/>
                <a:gd name="T2" fmla="*/ 87 w 276"/>
                <a:gd name="T3" fmla="*/ 65 h 180"/>
                <a:gd name="T4" fmla="*/ 206 w 276"/>
                <a:gd name="T5" fmla="*/ 13 h 180"/>
                <a:gd name="T6" fmla="*/ 274 w 276"/>
                <a:gd name="T7" fmla="*/ 2 h 180"/>
                <a:gd name="T8" fmla="*/ 274 w 276"/>
                <a:gd name="T9" fmla="*/ 0 h 180"/>
                <a:gd name="T10" fmla="*/ 146 w 276"/>
                <a:gd name="T11" fmla="*/ 29 h 180"/>
                <a:gd name="T12" fmla="*/ 38 w 276"/>
                <a:gd name="T13" fmla="*/ 108 h 180"/>
                <a:gd name="T14" fmla="*/ 0 w 276"/>
                <a:gd name="T15" fmla="*/ 177 h 180"/>
                <a:gd name="T16" fmla="*/ 3 w 276"/>
                <a:gd name="T17" fmla="*/ 17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180">
                  <a:moveTo>
                    <a:pt x="3" y="178"/>
                  </a:moveTo>
                  <a:cubicBezTo>
                    <a:pt x="16" y="132"/>
                    <a:pt x="49" y="93"/>
                    <a:pt x="87" y="65"/>
                  </a:cubicBezTo>
                  <a:cubicBezTo>
                    <a:pt x="122" y="39"/>
                    <a:pt x="164" y="23"/>
                    <a:pt x="206" y="13"/>
                  </a:cubicBezTo>
                  <a:cubicBezTo>
                    <a:pt x="228" y="7"/>
                    <a:pt x="251" y="3"/>
                    <a:pt x="274" y="2"/>
                  </a:cubicBezTo>
                  <a:cubicBezTo>
                    <a:pt x="276" y="2"/>
                    <a:pt x="276" y="0"/>
                    <a:pt x="274" y="0"/>
                  </a:cubicBezTo>
                  <a:cubicBezTo>
                    <a:pt x="230" y="1"/>
                    <a:pt x="186" y="13"/>
                    <a:pt x="146" y="29"/>
                  </a:cubicBezTo>
                  <a:cubicBezTo>
                    <a:pt x="104" y="46"/>
                    <a:pt x="66" y="73"/>
                    <a:pt x="38" y="108"/>
                  </a:cubicBezTo>
                  <a:cubicBezTo>
                    <a:pt x="21" y="128"/>
                    <a:pt x="8" y="152"/>
                    <a:pt x="0" y="177"/>
                  </a:cubicBezTo>
                  <a:cubicBezTo>
                    <a:pt x="0" y="179"/>
                    <a:pt x="2" y="180"/>
                    <a:pt x="3" y="1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5" name="îSļíḋe">
              <a:extLst>
                <a:ext uri="{FF2B5EF4-FFF2-40B4-BE49-F238E27FC236}">
                  <a16:creationId xmlns:a16="http://schemas.microsoft.com/office/drawing/2014/main" id="{218B5A6D-D542-471B-99C8-D9FC0F40FE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29875" y="5911850"/>
              <a:ext cx="138113" cy="309563"/>
            </a:xfrm>
            <a:custGeom>
              <a:avLst/>
              <a:gdLst>
                <a:gd name="T0" fmla="*/ 1 w 42"/>
                <a:gd name="T1" fmla="*/ 0 h 94"/>
                <a:gd name="T2" fmla="*/ 1 w 42"/>
                <a:gd name="T3" fmla="*/ 0 h 94"/>
                <a:gd name="T4" fmla="*/ 0 w 42"/>
                <a:gd name="T5" fmla="*/ 0 h 94"/>
                <a:gd name="T6" fmla="*/ 0 w 42"/>
                <a:gd name="T7" fmla="*/ 9 h 94"/>
                <a:gd name="T8" fmla="*/ 21 w 42"/>
                <a:gd name="T9" fmla="*/ 82 h 94"/>
                <a:gd name="T10" fmla="*/ 30 w 42"/>
                <a:gd name="T11" fmla="*/ 94 h 94"/>
                <a:gd name="T12" fmla="*/ 42 w 42"/>
                <a:gd name="T13" fmla="*/ 61 h 94"/>
                <a:gd name="T14" fmla="*/ 39 w 42"/>
                <a:gd name="T15" fmla="*/ 42 h 94"/>
                <a:gd name="T16" fmla="*/ 41 w 42"/>
                <a:gd name="T17" fmla="*/ 41 h 94"/>
                <a:gd name="T18" fmla="*/ 41 w 42"/>
                <a:gd name="T19" fmla="*/ 41 h 94"/>
                <a:gd name="T20" fmla="*/ 39 w 42"/>
                <a:gd name="T21" fmla="*/ 42 h 94"/>
                <a:gd name="T22" fmla="*/ 24 w 42"/>
                <a:gd name="T23" fmla="*/ 12 h 94"/>
                <a:gd name="T24" fmla="*/ 1 w 42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9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3"/>
                    <a:pt x="0" y="6"/>
                    <a:pt x="0" y="9"/>
                  </a:cubicBezTo>
                  <a:cubicBezTo>
                    <a:pt x="0" y="38"/>
                    <a:pt x="9" y="63"/>
                    <a:pt x="21" y="82"/>
                  </a:cubicBezTo>
                  <a:cubicBezTo>
                    <a:pt x="23" y="86"/>
                    <a:pt x="26" y="90"/>
                    <a:pt x="30" y="94"/>
                  </a:cubicBezTo>
                  <a:cubicBezTo>
                    <a:pt x="37" y="88"/>
                    <a:pt x="42" y="76"/>
                    <a:pt x="42" y="61"/>
                  </a:cubicBezTo>
                  <a:cubicBezTo>
                    <a:pt x="42" y="55"/>
                    <a:pt x="41" y="49"/>
                    <a:pt x="39" y="4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6" y="29"/>
                    <a:pt x="30" y="19"/>
                    <a:pt x="24" y="12"/>
                  </a:cubicBezTo>
                  <a:cubicBezTo>
                    <a:pt x="17" y="4"/>
                    <a:pt x="9" y="0"/>
                    <a:pt x="1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6" name="ïŝľïḋè">
              <a:extLst>
                <a:ext uri="{FF2B5EF4-FFF2-40B4-BE49-F238E27FC236}">
                  <a16:creationId xmlns:a16="http://schemas.microsoft.com/office/drawing/2014/main" id="{5EA44CE4-2AC5-4A4A-8CD7-45AC3043B0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25125" y="6242050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7F6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7" name="ïśľîdé">
              <a:extLst>
                <a:ext uri="{FF2B5EF4-FFF2-40B4-BE49-F238E27FC236}">
                  <a16:creationId xmlns:a16="http://schemas.microsoft.com/office/drawing/2014/main" id="{5422F826-272E-4575-AF65-C6B057E076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9238" y="5899150"/>
              <a:ext cx="115888" cy="342900"/>
            </a:xfrm>
            <a:custGeom>
              <a:avLst/>
              <a:gdLst>
                <a:gd name="T0" fmla="*/ 3 w 35"/>
                <a:gd name="T1" fmla="*/ 0 h 104"/>
                <a:gd name="T2" fmla="*/ 2 w 35"/>
                <a:gd name="T3" fmla="*/ 0 h 104"/>
                <a:gd name="T4" fmla="*/ 2 w 35"/>
                <a:gd name="T5" fmla="*/ 2 h 104"/>
                <a:gd name="T6" fmla="*/ 2 w 35"/>
                <a:gd name="T7" fmla="*/ 13 h 104"/>
                <a:gd name="T8" fmla="*/ 23 w 35"/>
                <a:gd name="T9" fmla="*/ 88 h 104"/>
                <a:gd name="T10" fmla="*/ 34 w 35"/>
                <a:gd name="T11" fmla="*/ 103 h 104"/>
                <a:gd name="T12" fmla="*/ 35 w 35"/>
                <a:gd name="T13" fmla="*/ 104 h 104"/>
                <a:gd name="T14" fmla="*/ 35 w 35"/>
                <a:gd name="T15" fmla="*/ 104 h 104"/>
                <a:gd name="T16" fmla="*/ 34 w 35"/>
                <a:gd name="T17" fmla="*/ 103 h 104"/>
                <a:gd name="T18" fmla="*/ 23 w 35"/>
                <a:gd name="T19" fmla="*/ 89 h 104"/>
                <a:gd name="T20" fmla="*/ 3 w 35"/>
                <a:gd name="T21" fmla="*/ 4 h 104"/>
                <a:gd name="T22" fmla="*/ 3 w 35"/>
                <a:gd name="T2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10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6"/>
                    <a:pt x="2" y="10"/>
                    <a:pt x="2" y="13"/>
                  </a:cubicBezTo>
                  <a:cubicBezTo>
                    <a:pt x="2" y="43"/>
                    <a:pt x="11" y="69"/>
                    <a:pt x="23" y="88"/>
                  </a:cubicBezTo>
                  <a:cubicBezTo>
                    <a:pt x="26" y="93"/>
                    <a:pt x="30" y="98"/>
                    <a:pt x="34" y="103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5" y="103"/>
                    <a:pt x="35" y="103"/>
                    <a:pt x="34" y="103"/>
                  </a:cubicBezTo>
                  <a:cubicBezTo>
                    <a:pt x="30" y="98"/>
                    <a:pt x="26" y="93"/>
                    <a:pt x="23" y="89"/>
                  </a:cubicBezTo>
                  <a:cubicBezTo>
                    <a:pt x="11" y="67"/>
                    <a:pt x="0" y="38"/>
                    <a:pt x="3" y="4"/>
                  </a:cubicBezTo>
                  <a:cubicBezTo>
                    <a:pt x="3" y="2"/>
                    <a:pt x="3" y="1"/>
                    <a:pt x="3" y="0"/>
                  </a:cubicBezTo>
                </a:path>
              </a:pathLst>
            </a:custGeom>
            <a:solidFill>
              <a:srgbClr val="3855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8" name="ïṥḻïďe">
              <a:extLst>
                <a:ext uri="{FF2B5EF4-FFF2-40B4-BE49-F238E27FC236}">
                  <a16:creationId xmlns:a16="http://schemas.microsoft.com/office/drawing/2014/main" id="{12104A90-452D-49F5-8B68-BE0289750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9238" y="5899150"/>
              <a:ext cx="171450" cy="342900"/>
            </a:xfrm>
            <a:custGeom>
              <a:avLst/>
              <a:gdLst>
                <a:gd name="T0" fmla="*/ 7 w 52"/>
                <a:gd name="T1" fmla="*/ 0 h 104"/>
                <a:gd name="T2" fmla="*/ 4 w 52"/>
                <a:gd name="T3" fmla="*/ 0 h 104"/>
                <a:gd name="T4" fmla="*/ 3 w 52"/>
                <a:gd name="T5" fmla="*/ 0 h 104"/>
                <a:gd name="T6" fmla="*/ 3 w 52"/>
                <a:gd name="T7" fmla="*/ 4 h 104"/>
                <a:gd name="T8" fmla="*/ 23 w 52"/>
                <a:gd name="T9" fmla="*/ 89 h 104"/>
                <a:gd name="T10" fmla="*/ 34 w 52"/>
                <a:gd name="T11" fmla="*/ 103 h 104"/>
                <a:gd name="T12" fmla="*/ 35 w 52"/>
                <a:gd name="T13" fmla="*/ 104 h 104"/>
                <a:gd name="T14" fmla="*/ 36 w 52"/>
                <a:gd name="T15" fmla="*/ 104 h 104"/>
                <a:gd name="T16" fmla="*/ 37 w 52"/>
                <a:gd name="T17" fmla="*/ 103 h 104"/>
                <a:gd name="T18" fmla="*/ 52 w 52"/>
                <a:gd name="T19" fmla="*/ 65 h 104"/>
                <a:gd name="T20" fmla="*/ 50 w 52"/>
                <a:gd name="T21" fmla="*/ 45 h 104"/>
                <a:gd name="T22" fmla="*/ 47 w 52"/>
                <a:gd name="T23" fmla="*/ 45 h 104"/>
                <a:gd name="T24" fmla="*/ 45 w 52"/>
                <a:gd name="T25" fmla="*/ 46 h 104"/>
                <a:gd name="T26" fmla="*/ 48 w 52"/>
                <a:gd name="T27" fmla="*/ 65 h 104"/>
                <a:gd name="T28" fmla="*/ 36 w 52"/>
                <a:gd name="T29" fmla="*/ 98 h 104"/>
                <a:gd name="T30" fmla="*/ 27 w 52"/>
                <a:gd name="T31" fmla="*/ 86 h 104"/>
                <a:gd name="T32" fmla="*/ 6 w 52"/>
                <a:gd name="T33" fmla="*/ 13 h 104"/>
                <a:gd name="T34" fmla="*/ 6 w 52"/>
                <a:gd name="T35" fmla="*/ 4 h 104"/>
                <a:gd name="T36" fmla="*/ 7 w 52"/>
                <a:gd name="T37" fmla="*/ 4 h 104"/>
                <a:gd name="T38" fmla="*/ 7 w 52"/>
                <a:gd name="T39" fmla="*/ 4 h 104"/>
                <a:gd name="T40" fmla="*/ 30 w 52"/>
                <a:gd name="T41" fmla="*/ 16 h 104"/>
                <a:gd name="T42" fmla="*/ 45 w 52"/>
                <a:gd name="T43" fmla="*/ 46 h 104"/>
                <a:gd name="T44" fmla="*/ 47 w 52"/>
                <a:gd name="T45" fmla="*/ 45 h 104"/>
                <a:gd name="T46" fmla="*/ 50 w 52"/>
                <a:gd name="T47" fmla="*/ 45 h 104"/>
                <a:gd name="T48" fmla="*/ 33 w 52"/>
                <a:gd name="T49" fmla="*/ 13 h 104"/>
                <a:gd name="T50" fmla="*/ 7 w 52"/>
                <a:gd name="T5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104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2"/>
                    <a:pt x="3" y="4"/>
                  </a:cubicBezTo>
                  <a:cubicBezTo>
                    <a:pt x="0" y="38"/>
                    <a:pt x="11" y="67"/>
                    <a:pt x="23" y="89"/>
                  </a:cubicBezTo>
                  <a:cubicBezTo>
                    <a:pt x="26" y="93"/>
                    <a:pt x="30" y="98"/>
                    <a:pt x="34" y="103"/>
                  </a:cubicBezTo>
                  <a:cubicBezTo>
                    <a:pt x="35" y="103"/>
                    <a:pt x="35" y="103"/>
                    <a:pt x="35" y="104"/>
                  </a:cubicBezTo>
                  <a:cubicBezTo>
                    <a:pt x="36" y="104"/>
                    <a:pt x="36" y="104"/>
                    <a:pt x="36" y="104"/>
                  </a:cubicBezTo>
                  <a:cubicBezTo>
                    <a:pt x="37" y="103"/>
                    <a:pt x="37" y="103"/>
                    <a:pt x="37" y="103"/>
                  </a:cubicBezTo>
                  <a:cubicBezTo>
                    <a:pt x="47" y="96"/>
                    <a:pt x="52" y="82"/>
                    <a:pt x="52" y="65"/>
                  </a:cubicBezTo>
                  <a:cubicBezTo>
                    <a:pt x="52" y="59"/>
                    <a:pt x="51" y="52"/>
                    <a:pt x="50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7" y="53"/>
                    <a:pt x="48" y="59"/>
                    <a:pt x="48" y="65"/>
                  </a:cubicBezTo>
                  <a:cubicBezTo>
                    <a:pt x="48" y="80"/>
                    <a:pt x="43" y="92"/>
                    <a:pt x="36" y="98"/>
                  </a:cubicBezTo>
                  <a:cubicBezTo>
                    <a:pt x="32" y="94"/>
                    <a:pt x="29" y="90"/>
                    <a:pt x="27" y="86"/>
                  </a:cubicBezTo>
                  <a:cubicBezTo>
                    <a:pt x="15" y="67"/>
                    <a:pt x="6" y="42"/>
                    <a:pt x="6" y="13"/>
                  </a:cubicBezTo>
                  <a:cubicBezTo>
                    <a:pt x="6" y="10"/>
                    <a:pt x="6" y="7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5" y="4"/>
                    <a:pt x="23" y="8"/>
                    <a:pt x="30" y="16"/>
                  </a:cubicBezTo>
                  <a:cubicBezTo>
                    <a:pt x="36" y="23"/>
                    <a:pt x="42" y="33"/>
                    <a:pt x="45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46" y="32"/>
                    <a:pt x="40" y="21"/>
                    <a:pt x="33" y="13"/>
                  </a:cubicBezTo>
                  <a:cubicBezTo>
                    <a:pt x="25" y="5"/>
                    <a:pt x="16" y="0"/>
                    <a:pt x="7" y="0"/>
                  </a:cubicBezTo>
                </a:path>
              </a:pathLst>
            </a:custGeom>
            <a:solidFill>
              <a:srgbClr val="FFAA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9" name="i$ḻíḓe">
              <a:extLst>
                <a:ext uri="{FF2B5EF4-FFF2-40B4-BE49-F238E27FC236}">
                  <a16:creationId xmlns:a16="http://schemas.microsoft.com/office/drawing/2014/main" id="{BDE57E42-3C37-4EC3-AFD6-870DFD59BE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26763" y="2965450"/>
              <a:ext cx="1260475" cy="830263"/>
            </a:xfrm>
            <a:custGeom>
              <a:avLst/>
              <a:gdLst>
                <a:gd name="T0" fmla="*/ 25 w 382"/>
                <a:gd name="T1" fmla="*/ 208 h 252"/>
                <a:gd name="T2" fmla="*/ 40 w 382"/>
                <a:gd name="T3" fmla="*/ 128 h 252"/>
                <a:gd name="T4" fmla="*/ 90 w 382"/>
                <a:gd name="T5" fmla="*/ 110 h 252"/>
                <a:gd name="T6" fmla="*/ 119 w 382"/>
                <a:gd name="T7" fmla="*/ 75 h 252"/>
                <a:gd name="T8" fmla="*/ 196 w 382"/>
                <a:gd name="T9" fmla="*/ 37 h 252"/>
                <a:gd name="T10" fmla="*/ 254 w 382"/>
                <a:gd name="T11" fmla="*/ 40 h 252"/>
                <a:gd name="T12" fmla="*/ 312 w 382"/>
                <a:gd name="T13" fmla="*/ 9 h 252"/>
                <a:gd name="T14" fmla="*/ 361 w 382"/>
                <a:gd name="T15" fmla="*/ 54 h 252"/>
                <a:gd name="T16" fmla="*/ 289 w 382"/>
                <a:gd name="T17" fmla="*/ 98 h 252"/>
                <a:gd name="T18" fmla="*/ 254 w 382"/>
                <a:gd name="T19" fmla="*/ 187 h 252"/>
                <a:gd name="T20" fmla="*/ 185 w 382"/>
                <a:gd name="T21" fmla="*/ 227 h 252"/>
                <a:gd name="T22" fmla="*/ 134 w 382"/>
                <a:gd name="T23" fmla="*/ 221 h 252"/>
                <a:gd name="T24" fmla="*/ 84 w 382"/>
                <a:gd name="T25" fmla="*/ 249 h 252"/>
                <a:gd name="T26" fmla="*/ 37 w 382"/>
                <a:gd name="T27" fmla="*/ 245 h 252"/>
                <a:gd name="T28" fmla="*/ 28 w 382"/>
                <a:gd name="T29" fmla="*/ 200 h 252"/>
                <a:gd name="T30" fmla="*/ 25 w 382"/>
                <a:gd name="T31" fmla="*/ 20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2" h="252">
                  <a:moveTo>
                    <a:pt x="25" y="208"/>
                  </a:moveTo>
                  <a:cubicBezTo>
                    <a:pt x="0" y="183"/>
                    <a:pt x="11" y="140"/>
                    <a:pt x="40" y="128"/>
                  </a:cubicBezTo>
                  <a:cubicBezTo>
                    <a:pt x="57" y="121"/>
                    <a:pt x="75" y="121"/>
                    <a:pt x="90" y="110"/>
                  </a:cubicBezTo>
                  <a:cubicBezTo>
                    <a:pt x="102" y="101"/>
                    <a:pt x="110" y="87"/>
                    <a:pt x="119" y="75"/>
                  </a:cubicBezTo>
                  <a:cubicBezTo>
                    <a:pt x="139" y="44"/>
                    <a:pt x="158" y="28"/>
                    <a:pt x="196" y="37"/>
                  </a:cubicBezTo>
                  <a:cubicBezTo>
                    <a:pt x="216" y="42"/>
                    <a:pt x="234" y="48"/>
                    <a:pt x="254" y="40"/>
                  </a:cubicBezTo>
                  <a:cubicBezTo>
                    <a:pt x="275" y="33"/>
                    <a:pt x="291" y="16"/>
                    <a:pt x="312" y="9"/>
                  </a:cubicBezTo>
                  <a:cubicBezTo>
                    <a:pt x="342" y="0"/>
                    <a:pt x="382" y="20"/>
                    <a:pt x="361" y="54"/>
                  </a:cubicBezTo>
                  <a:cubicBezTo>
                    <a:pt x="343" y="81"/>
                    <a:pt x="313" y="80"/>
                    <a:pt x="289" y="98"/>
                  </a:cubicBezTo>
                  <a:cubicBezTo>
                    <a:pt x="261" y="119"/>
                    <a:pt x="262" y="156"/>
                    <a:pt x="254" y="187"/>
                  </a:cubicBezTo>
                  <a:cubicBezTo>
                    <a:pt x="246" y="220"/>
                    <a:pt x="216" y="233"/>
                    <a:pt x="185" y="227"/>
                  </a:cubicBezTo>
                  <a:cubicBezTo>
                    <a:pt x="168" y="223"/>
                    <a:pt x="151" y="217"/>
                    <a:pt x="134" y="221"/>
                  </a:cubicBezTo>
                  <a:cubicBezTo>
                    <a:pt x="115" y="226"/>
                    <a:pt x="112" y="248"/>
                    <a:pt x="84" y="249"/>
                  </a:cubicBezTo>
                  <a:cubicBezTo>
                    <a:pt x="72" y="249"/>
                    <a:pt x="48" y="252"/>
                    <a:pt x="37" y="245"/>
                  </a:cubicBezTo>
                  <a:cubicBezTo>
                    <a:pt x="22" y="236"/>
                    <a:pt x="24" y="214"/>
                    <a:pt x="28" y="200"/>
                  </a:cubicBezTo>
                  <a:cubicBezTo>
                    <a:pt x="25" y="208"/>
                    <a:pt x="25" y="208"/>
                    <a:pt x="25" y="208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0" name="ís1ïďè">
              <a:extLst>
                <a:ext uri="{FF2B5EF4-FFF2-40B4-BE49-F238E27FC236}">
                  <a16:creationId xmlns:a16="http://schemas.microsoft.com/office/drawing/2014/main" id="{AFA6C9D8-5695-45F5-9B8D-E459C6DD15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01400" y="3648075"/>
              <a:ext cx="88900" cy="92075"/>
            </a:xfrm>
            <a:custGeom>
              <a:avLst/>
              <a:gdLst>
                <a:gd name="T0" fmla="*/ 27 w 27"/>
                <a:gd name="T1" fmla="*/ 13 h 28"/>
                <a:gd name="T2" fmla="*/ 12 w 27"/>
                <a:gd name="T3" fmla="*/ 1 h 28"/>
                <a:gd name="T4" fmla="*/ 0 w 27"/>
                <a:gd name="T5" fmla="*/ 15 h 28"/>
                <a:gd name="T6" fmla="*/ 15 w 27"/>
                <a:gd name="T7" fmla="*/ 27 h 28"/>
                <a:gd name="T8" fmla="*/ 27 w 27"/>
                <a:gd name="T9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8">
                  <a:moveTo>
                    <a:pt x="27" y="13"/>
                  </a:moveTo>
                  <a:cubicBezTo>
                    <a:pt x="26" y="6"/>
                    <a:pt x="19" y="0"/>
                    <a:pt x="12" y="1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1" y="22"/>
                    <a:pt x="8" y="28"/>
                    <a:pt x="15" y="27"/>
                  </a:cubicBezTo>
                  <a:cubicBezTo>
                    <a:pt x="22" y="26"/>
                    <a:pt x="27" y="20"/>
                    <a:pt x="27" y="13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1" name="íşliḋe">
              <a:extLst>
                <a:ext uri="{FF2B5EF4-FFF2-40B4-BE49-F238E27FC236}">
                  <a16:creationId xmlns:a16="http://schemas.microsoft.com/office/drawing/2014/main" id="{EBA5B3BC-9EDF-46F4-BCAD-002A717EB1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7088" y="3489325"/>
              <a:ext cx="269875" cy="392113"/>
            </a:xfrm>
            <a:custGeom>
              <a:avLst/>
              <a:gdLst>
                <a:gd name="T0" fmla="*/ 38 w 82"/>
                <a:gd name="T1" fmla="*/ 114 h 119"/>
                <a:gd name="T2" fmla="*/ 29 w 82"/>
                <a:gd name="T3" fmla="*/ 99 h 119"/>
                <a:gd name="T4" fmla="*/ 2 w 82"/>
                <a:gd name="T5" fmla="*/ 79 h 119"/>
                <a:gd name="T6" fmla="*/ 21 w 82"/>
                <a:gd name="T7" fmla="*/ 12 h 119"/>
                <a:gd name="T8" fmla="*/ 69 w 82"/>
                <a:gd name="T9" fmla="*/ 57 h 119"/>
                <a:gd name="T10" fmla="*/ 82 w 82"/>
                <a:gd name="T11" fmla="*/ 99 h 119"/>
                <a:gd name="T12" fmla="*/ 63 w 82"/>
                <a:gd name="T13" fmla="*/ 113 h 119"/>
                <a:gd name="T14" fmla="*/ 38 w 82"/>
                <a:gd name="T15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19">
                  <a:moveTo>
                    <a:pt x="38" y="114"/>
                  </a:moveTo>
                  <a:cubicBezTo>
                    <a:pt x="29" y="99"/>
                    <a:pt x="29" y="99"/>
                    <a:pt x="29" y="99"/>
                  </a:cubicBezTo>
                  <a:cubicBezTo>
                    <a:pt x="29" y="99"/>
                    <a:pt x="0" y="103"/>
                    <a:pt x="2" y="79"/>
                  </a:cubicBezTo>
                  <a:cubicBezTo>
                    <a:pt x="4" y="36"/>
                    <a:pt x="2" y="24"/>
                    <a:pt x="21" y="12"/>
                  </a:cubicBezTo>
                  <a:cubicBezTo>
                    <a:pt x="39" y="0"/>
                    <a:pt x="74" y="21"/>
                    <a:pt x="69" y="57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2" y="99"/>
                    <a:pt x="76" y="109"/>
                    <a:pt x="63" y="113"/>
                  </a:cubicBezTo>
                  <a:cubicBezTo>
                    <a:pt x="46" y="119"/>
                    <a:pt x="38" y="114"/>
                    <a:pt x="38" y="114"/>
                  </a:cubicBezTo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2" name="í$1íḑê">
              <a:extLst>
                <a:ext uri="{FF2B5EF4-FFF2-40B4-BE49-F238E27FC236}">
                  <a16:creationId xmlns:a16="http://schemas.microsoft.com/office/drawing/2014/main" id="{73B86CB6-470D-4F80-B562-8342BDFFA4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5513" y="3657600"/>
              <a:ext cx="9525" cy="20638"/>
            </a:xfrm>
            <a:custGeom>
              <a:avLst/>
              <a:gdLst>
                <a:gd name="T0" fmla="*/ 3 w 3"/>
                <a:gd name="T1" fmla="*/ 3 h 6"/>
                <a:gd name="T2" fmla="*/ 2 w 3"/>
                <a:gd name="T3" fmla="*/ 6 h 6"/>
                <a:gd name="T4" fmla="*/ 0 w 3"/>
                <a:gd name="T5" fmla="*/ 3 h 6"/>
                <a:gd name="T6" fmla="*/ 2 w 3"/>
                <a:gd name="T7" fmla="*/ 0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3" y="5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3" y="0"/>
                    <a:pt x="3" y="1"/>
                    <a:pt x="3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3" name="íṣḷïďé">
              <a:extLst>
                <a:ext uri="{FF2B5EF4-FFF2-40B4-BE49-F238E27FC236}">
                  <a16:creationId xmlns:a16="http://schemas.microsoft.com/office/drawing/2014/main" id="{1C84914D-8B16-4867-8329-A7E67FE3C0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12488" y="3654425"/>
              <a:ext cx="11113" cy="20638"/>
            </a:xfrm>
            <a:custGeom>
              <a:avLst/>
              <a:gdLst>
                <a:gd name="T0" fmla="*/ 3 w 3"/>
                <a:gd name="T1" fmla="*/ 3 h 6"/>
                <a:gd name="T2" fmla="*/ 1 w 3"/>
                <a:gd name="T3" fmla="*/ 6 h 6"/>
                <a:gd name="T4" fmla="*/ 0 w 3"/>
                <a:gd name="T5" fmla="*/ 3 h 6"/>
                <a:gd name="T6" fmla="*/ 2 w 3"/>
                <a:gd name="T7" fmla="*/ 0 h 6"/>
                <a:gd name="T8" fmla="*/ 3 w 3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3"/>
                  </a:moveTo>
                  <a:cubicBezTo>
                    <a:pt x="2" y="5"/>
                    <a:pt x="2" y="6"/>
                    <a:pt x="1" y="6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3" y="2"/>
                    <a:pt x="3" y="3"/>
                  </a:cubicBezTo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4" name="iṧ1íḋe">
              <a:extLst>
                <a:ext uri="{FF2B5EF4-FFF2-40B4-BE49-F238E27FC236}">
                  <a16:creationId xmlns:a16="http://schemas.microsoft.com/office/drawing/2014/main" id="{C79F332B-E9CA-49E9-8811-3EF5622FDF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9163" y="3795713"/>
              <a:ext cx="61913" cy="73025"/>
            </a:xfrm>
            <a:custGeom>
              <a:avLst/>
              <a:gdLst>
                <a:gd name="T0" fmla="*/ 0 w 19"/>
                <a:gd name="T1" fmla="*/ 6 h 22"/>
                <a:gd name="T2" fmla="*/ 19 w 19"/>
                <a:gd name="T3" fmla="*/ 0 h 22"/>
                <a:gd name="T4" fmla="*/ 10 w 19"/>
                <a:gd name="T5" fmla="*/ 22 h 22"/>
                <a:gd name="T6" fmla="*/ 0 w 19"/>
                <a:gd name="T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2">
                  <a:moveTo>
                    <a:pt x="0" y="6"/>
                  </a:moveTo>
                  <a:cubicBezTo>
                    <a:pt x="0" y="6"/>
                    <a:pt x="9" y="5"/>
                    <a:pt x="19" y="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342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5" name="iṣḻiḍe">
              <a:extLst>
                <a:ext uri="{FF2B5EF4-FFF2-40B4-BE49-F238E27FC236}">
                  <a16:creationId xmlns:a16="http://schemas.microsoft.com/office/drawing/2014/main" id="{5745E41B-4461-4F5D-8D1A-84FAC0ECD2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01388" y="3654425"/>
              <a:ext cx="106363" cy="98425"/>
            </a:xfrm>
            <a:custGeom>
              <a:avLst/>
              <a:gdLst>
                <a:gd name="T0" fmla="*/ 16 w 32"/>
                <a:gd name="T1" fmla="*/ 0 h 30"/>
                <a:gd name="T2" fmla="*/ 14 w 32"/>
                <a:gd name="T3" fmla="*/ 0 h 30"/>
                <a:gd name="T4" fmla="*/ 1 w 32"/>
                <a:gd name="T5" fmla="*/ 17 h 30"/>
                <a:gd name="T6" fmla="*/ 16 w 32"/>
                <a:gd name="T7" fmla="*/ 30 h 30"/>
                <a:gd name="T8" fmla="*/ 18 w 32"/>
                <a:gd name="T9" fmla="*/ 30 h 30"/>
                <a:gd name="T10" fmla="*/ 31 w 32"/>
                <a:gd name="T11" fmla="*/ 14 h 30"/>
                <a:gd name="T12" fmla="*/ 16 w 32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0">
                  <a:moveTo>
                    <a:pt x="16" y="0"/>
                  </a:moveTo>
                  <a:cubicBezTo>
                    <a:pt x="15" y="0"/>
                    <a:pt x="15" y="0"/>
                    <a:pt x="14" y="0"/>
                  </a:cubicBezTo>
                  <a:cubicBezTo>
                    <a:pt x="6" y="1"/>
                    <a:pt x="0" y="8"/>
                    <a:pt x="1" y="17"/>
                  </a:cubicBezTo>
                  <a:cubicBezTo>
                    <a:pt x="2" y="24"/>
                    <a:pt x="8" y="30"/>
                    <a:pt x="16" y="30"/>
                  </a:cubicBezTo>
                  <a:cubicBezTo>
                    <a:pt x="16" y="30"/>
                    <a:pt x="17" y="30"/>
                    <a:pt x="18" y="30"/>
                  </a:cubicBezTo>
                  <a:cubicBezTo>
                    <a:pt x="26" y="29"/>
                    <a:pt x="32" y="22"/>
                    <a:pt x="31" y="14"/>
                  </a:cubicBezTo>
                  <a:cubicBezTo>
                    <a:pt x="30" y="6"/>
                    <a:pt x="24" y="0"/>
                    <a:pt x="16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6" name="ísľide">
              <a:extLst>
                <a:ext uri="{FF2B5EF4-FFF2-40B4-BE49-F238E27FC236}">
                  <a16:creationId xmlns:a16="http://schemas.microsoft.com/office/drawing/2014/main" id="{6E9B11BD-9041-4833-86E5-4FC7FD46F6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93438" y="3671888"/>
              <a:ext cx="25400" cy="80963"/>
            </a:xfrm>
            <a:custGeom>
              <a:avLst/>
              <a:gdLst>
                <a:gd name="T0" fmla="*/ 1 w 8"/>
                <a:gd name="T1" fmla="*/ 0 h 25"/>
                <a:gd name="T2" fmla="*/ 0 w 8"/>
                <a:gd name="T3" fmla="*/ 24 h 25"/>
                <a:gd name="T4" fmla="*/ 0 w 8"/>
                <a:gd name="T5" fmla="*/ 24 h 25"/>
                <a:gd name="T6" fmla="*/ 0 w 8"/>
                <a:gd name="T7" fmla="*/ 25 h 25"/>
                <a:gd name="T8" fmla="*/ 7 w 8"/>
                <a:gd name="T9" fmla="*/ 11 h 25"/>
                <a:gd name="T10" fmla="*/ 1 w 8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5">
                  <a:moveTo>
                    <a:pt x="1" y="0"/>
                  </a:moveTo>
                  <a:cubicBezTo>
                    <a:pt x="1" y="7"/>
                    <a:pt x="0" y="1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" y="22"/>
                    <a:pt x="8" y="16"/>
                    <a:pt x="7" y="11"/>
                  </a:cubicBezTo>
                  <a:cubicBezTo>
                    <a:pt x="7" y="6"/>
                    <a:pt x="4" y="3"/>
                    <a:pt x="1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7" name="íṣlîḋé">
              <a:extLst>
                <a:ext uri="{FF2B5EF4-FFF2-40B4-BE49-F238E27FC236}">
                  <a16:creationId xmlns:a16="http://schemas.microsoft.com/office/drawing/2014/main" id="{557086E4-9AD2-41C7-B563-E096F37D33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29950" y="3641725"/>
              <a:ext cx="31750" cy="65088"/>
            </a:xfrm>
            <a:custGeom>
              <a:avLst/>
              <a:gdLst>
                <a:gd name="T0" fmla="*/ 6 w 10"/>
                <a:gd name="T1" fmla="*/ 0 h 20"/>
                <a:gd name="T2" fmla="*/ 2 w 10"/>
                <a:gd name="T3" fmla="*/ 11 h 20"/>
                <a:gd name="T4" fmla="*/ 5 w 10"/>
                <a:gd name="T5" fmla="*/ 20 h 20"/>
                <a:gd name="T6" fmla="*/ 5 w 10"/>
                <a:gd name="T7" fmla="*/ 20 h 20"/>
                <a:gd name="T8" fmla="*/ 9 w 10"/>
                <a:gd name="T9" fmla="*/ 11 h 20"/>
                <a:gd name="T10" fmla="*/ 6 w 10"/>
                <a:gd name="T11" fmla="*/ 0 h 20"/>
                <a:gd name="T12" fmla="*/ 6 w 10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6" y="0"/>
                  </a:moveTo>
                  <a:cubicBezTo>
                    <a:pt x="3" y="0"/>
                    <a:pt x="2" y="7"/>
                    <a:pt x="2" y="11"/>
                  </a:cubicBezTo>
                  <a:cubicBezTo>
                    <a:pt x="2" y="15"/>
                    <a:pt x="0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8" y="20"/>
                    <a:pt x="9" y="14"/>
                    <a:pt x="9" y="11"/>
                  </a:cubicBezTo>
                  <a:cubicBezTo>
                    <a:pt x="9" y="9"/>
                    <a:pt x="10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9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8" name="ïšḷide">
              <a:extLst>
                <a:ext uri="{FF2B5EF4-FFF2-40B4-BE49-F238E27FC236}">
                  <a16:creationId xmlns:a16="http://schemas.microsoft.com/office/drawing/2014/main" id="{D0B2ACA7-D92A-464B-A5DF-83B25B296E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9163" y="3608388"/>
              <a:ext cx="25400" cy="15875"/>
            </a:xfrm>
            <a:custGeom>
              <a:avLst/>
              <a:gdLst>
                <a:gd name="T0" fmla="*/ 8 w 8"/>
                <a:gd name="T1" fmla="*/ 3 h 5"/>
                <a:gd name="T2" fmla="*/ 3 w 8"/>
                <a:gd name="T3" fmla="*/ 5 h 5"/>
                <a:gd name="T4" fmla="*/ 0 w 8"/>
                <a:gd name="T5" fmla="*/ 2 h 5"/>
                <a:gd name="T6" fmla="*/ 4 w 8"/>
                <a:gd name="T7" fmla="*/ 0 h 5"/>
                <a:gd name="T8" fmla="*/ 8 w 8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7" y="4"/>
                    <a:pt x="5" y="5"/>
                    <a:pt x="3" y="5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1"/>
                    <a:pt x="8" y="2"/>
                    <a:pt x="8" y="3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9" name="íṥlîḓe">
              <a:extLst>
                <a:ext uri="{FF2B5EF4-FFF2-40B4-BE49-F238E27FC236}">
                  <a16:creationId xmlns:a16="http://schemas.microsoft.com/office/drawing/2014/main" id="{D2CC70AC-658B-4E1F-8ED8-2E422606BF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09313" y="3605213"/>
              <a:ext cx="26988" cy="15875"/>
            </a:xfrm>
            <a:custGeom>
              <a:avLst/>
              <a:gdLst>
                <a:gd name="T0" fmla="*/ 8 w 8"/>
                <a:gd name="T1" fmla="*/ 2 h 5"/>
                <a:gd name="T2" fmla="*/ 4 w 8"/>
                <a:gd name="T3" fmla="*/ 5 h 5"/>
                <a:gd name="T4" fmla="*/ 0 w 8"/>
                <a:gd name="T5" fmla="*/ 3 h 5"/>
                <a:gd name="T6" fmla="*/ 4 w 8"/>
                <a:gd name="T7" fmla="*/ 1 h 5"/>
                <a:gd name="T8" fmla="*/ 8 w 8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2"/>
                  </a:moveTo>
                  <a:cubicBezTo>
                    <a:pt x="8" y="3"/>
                    <a:pt x="6" y="4"/>
                    <a:pt x="4" y="5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2"/>
                    <a:pt x="2" y="1"/>
                    <a:pt x="4" y="1"/>
                  </a:cubicBezTo>
                  <a:cubicBezTo>
                    <a:pt x="6" y="0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0" name="işḷidé">
              <a:extLst>
                <a:ext uri="{FF2B5EF4-FFF2-40B4-BE49-F238E27FC236}">
                  <a16:creationId xmlns:a16="http://schemas.microsoft.com/office/drawing/2014/main" id="{4D2ED1C8-6118-4ECB-B3B6-78DD73458E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26800" y="3675063"/>
              <a:ext cx="36513" cy="34925"/>
            </a:xfrm>
            <a:custGeom>
              <a:avLst/>
              <a:gdLst>
                <a:gd name="T0" fmla="*/ 9 w 11"/>
                <a:gd name="T1" fmla="*/ 1 h 11"/>
                <a:gd name="T2" fmla="*/ 0 w 11"/>
                <a:gd name="T3" fmla="*/ 10 h 11"/>
                <a:gd name="T4" fmla="*/ 3 w 11"/>
                <a:gd name="T5" fmla="*/ 10 h 11"/>
                <a:gd name="T6" fmla="*/ 9 w 11"/>
                <a:gd name="T7" fmla="*/ 3 h 11"/>
                <a:gd name="T8" fmla="*/ 9 w 11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9" y="1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1"/>
                    <a:pt x="3" y="11"/>
                    <a:pt x="3" y="10"/>
                  </a:cubicBezTo>
                  <a:cubicBezTo>
                    <a:pt x="3" y="6"/>
                    <a:pt x="6" y="3"/>
                    <a:pt x="9" y="3"/>
                  </a:cubicBezTo>
                  <a:cubicBezTo>
                    <a:pt x="11" y="4"/>
                    <a:pt x="11" y="1"/>
                    <a:pt x="9" y="1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1" name="íśḷiďè">
              <a:extLst>
                <a:ext uri="{FF2B5EF4-FFF2-40B4-BE49-F238E27FC236}">
                  <a16:creationId xmlns:a16="http://schemas.microsoft.com/office/drawing/2014/main" id="{8672A986-9BE8-4EA2-847E-0F50343FA5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09313" y="3486150"/>
              <a:ext cx="260350" cy="207963"/>
            </a:xfrm>
            <a:custGeom>
              <a:avLst/>
              <a:gdLst>
                <a:gd name="T0" fmla="*/ 73 w 79"/>
                <a:gd name="T1" fmla="*/ 43 h 63"/>
                <a:gd name="T2" fmla="*/ 64 w 79"/>
                <a:gd name="T3" fmla="*/ 62 h 63"/>
                <a:gd name="T4" fmla="*/ 55 w 79"/>
                <a:gd name="T5" fmla="*/ 61 h 63"/>
                <a:gd name="T6" fmla="*/ 54 w 79"/>
                <a:gd name="T7" fmla="*/ 55 h 63"/>
                <a:gd name="T8" fmla="*/ 50 w 79"/>
                <a:gd name="T9" fmla="*/ 33 h 63"/>
                <a:gd name="T10" fmla="*/ 40 w 79"/>
                <a:gd name="T11" fmla="*/ 30 h 63"/>
                <a:gd name="T12" fmla="*/ 22 w 79"/>
                <a:gd name="T13" fmla="*/ 30 h 63"/>
                <a:gd name="T14" fmla="*/ 6 w 79"/>
                <a:gd name="T15" fmla="*/ 28 h 63"/>
                <a:gd name="T16" fmla="*/ 6 w 79"/>
                <a:gd name="T17" fmla="*/ 7 h 63"/>
                <a:gd name="T18" fmla="*/ 28 w 79"/>
                <a:gd name="T19" fmla="*/ 0 h 63"/>
                <a:gd name="T20" fmla="*/ 79 w 79"/>
                <a:gd name="T21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63">
                  <a:moveTo>
                    <a:pt x="73" y="43"/>
                  </a:moveTo>
                  <a:cubicBezTo>
                    <a:pt x="73" y="49"/>
                    <a:pt x="70" y="59"/>
                    <a:pt x="64" y="62"/>
                  </a:cubicBezTo>
                  <a:cubicBezTo>
                    <a:pt x="61" y="63"/>
                    <a:pt x="57" y="63"/>
                    <a:pt x="55" y="61"/>
                  </a:cubicBezTo>
                  <a:cubicBezTo>
                    <a:pt x="54" y="59"/>
                    <a:pt x="54" y="57"/>
                    <a:pt x="54" y="55"/>
                  </a:cubicBezTo>
                  <a:cubicBezTo>
                    <a:pt x="54" y="47"/>
                    <a:pt x="56" y="38"/>
                    <a:pt x="50" y="33"/>
                  </a:cubicBezTo>
                  <a:cubicBezTo>
                    <a:pt x="48" y="31"/>
                    <a:pt x="44" y="30"/>
                    <a:pt x="40" y="30"/>
                  </a:cubicBezTo>
                  <a:cubicBezTo>
                    <a:pt x="34" y="30"/>
                    <a:pt x="28" y="30"/>
                    <a:pt x="22" y="30"/>
                  </a:cubicBezTo>
                  <a:cubicBezTo>
                    <a:pt x="16" y="30"/>
                    <a:pt x="10" y="31"/>
                    <a:pt x="6" y="28"/>
                  </a:cubicBezTo>
                  <a:cubicBezTo>
                    <a:pt x="0" y="23"/>
                    <a:pt x="0" y="13"/>
                    <a:pt x="6" y="7"/>
                  </a:cubicBezTo>
                  <a:cubicBezTo>
                    <a:pt x="11" y="1"/>
                    <a:pt x="20" y="0"/>
                    <a:pt x="28" y="0"/>
                  </a:cubicBezTo>
                  <a:cubicBezTo>
                    <a:pt x="48" y="1"/>
                    <a:pt x="67" y="11"/>
                    <a:pt x="79" y="26"/>
                  </a:cubicBezTo>
                </a:path>
              </a:pathLst>
            </a:cu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2" name="ísļîḍè">
              <a:extLst>
                <a:ext uri="{FF2B5EF4-FFF2-40B4-BE49-F238E27FC236}">
                  <a16:creationId xmlns:a16="http://schemas.microsoft.com/office/drawing/2014/main" id="{6092C96D-913A-4539-804E-21149076E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9475" y="3706813"/>
              <a:ext cx="46038" cy="30163"/>
            </a:xfrm>
            <a:custGeom>
              <a:avLst/>
              <a:gdLst>
                <a:gd name="T0" fmla="*/ 11 w 14"/>
                <a:gd name="T1" fmla="*/ 2 h 9"/>
                <a:gd name="T2" fmla="*/ 3 w 14"/>
                <a:gd name="T3" fmla="*/ 5 h 9"/>
                <a:gd name="T4" fmla="*/ 2 w 14"/>
                <a:gd name="T5" fmla="*/ 8 h 9"/>
                <a:gd name="T6" fmla="*/ 14 w 14"/>
                <a:gd name="T7" fmla="*/ 3 h 9"/>
                <a:gd name="T8" fmla="*/ 11 w 14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">
                  <a:moveTo>
                    <a:pt x="11" y="2"/>
                  </a:moveTo>
                  <a:cubicBezTo>
                    <a:pt x="10" y="4"/>
                    <a:pt x="6" y="6"/>
                    <a:pt x="3" y="5"/>
                  </a:cubicBezTo>
                  <a:cubicBezTo>
                    <a:pt x="1" y="5"/>
                    <a:pt x="0" y="7"/>
                    <a:pt x="2" y="8"/>
                  </a:cubicBezTo>
                  <a:cubicBezTo>
                    <a:pt x="7" y="9"/>
                    <a:pt x="11" y="7"/>
                    <a:pt x="14" y="3"/>
                  </a:cubicBezTo>
                  <a:cubicBezTo>
                    <a:pt x="14" y="1"/>
                    <a:pt x="12" y="0"/>
                    <a:pt x="11" y="2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3" name="íṩľíḍè">
              <a:extLst>
                <a:ext uri="{FF2B5EF4-FFF2-40B4-BE49-F238E27FC236}">
                  <a16:creationId xmlns:a16="http://schemas.microsoft.com/office/drawing/2014/main" id="{568FEE04-2FDA-4A2B-A8BD-F9091974CF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96613" y="3740150"/>
              <a:ext cx="504825" cy="257175"/>
            </a:xfrm>
            <a:custGeom>
              <a:avLst/>
              <a:gdLst>
                <a:gd name="T0" fmla="*/ 6 w 153"/>
                <a:gd name="T1" fmla="*/ 51 h 78"/>
                <a:gd name="T2" fmla="*/ 19 w 153"/>
                <a:gd name="T3" fmla="*/ 20 h 78"/>
                <a:gd name="T4" fmla="*/ 46 w 153"/>
                <a:gd name="T5" fmla="*/ 15 h 78"/>
                <a:gd name="T6" fmla="*/ 110 w 153"/>
                <a:gd name="T7" fmla="*/ 5 h 78"/>
                <a:gd name="T8" fmla="*/ 145 w 153"/>
                <a:gd name="T9" fmla="*/ 34 h 78"/>
                <a:gd name="T10" fmla="*/ 152 w 153"/>
                <a:gd name="T11" fmla="*/ 57 h 78"/>
                <a:gd name="T12" fmla="*/ 133 w 153"/>
                <a:gd name="T13" fmla="*/ 76 h 78"/>
                <a:gd name="T14" fmla="*/ 106 w 153"/>
                <a:gd name="T15" fmla="*/ 76 h 78"/>
                <a:gd name="T16" fmla="*/ 10 w 153"/>
                <a:gd name="T17" fmla="*/ 60 h 78"/>
                <a:gd name="T18" fmla="*/ 6 w 153"/>
                <a:gd name="T19" fmla="*/ 5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78">
                  <a:moveTo>
                    <a:pt x="6" y="51"/>
                  </a:moveTo>
                  <a:cubicBezTo>
                    <a:pt x="0" y="33"/>
                    <a:pt x="11" y="22"/>
                    <a:pt x="19" y="20"/>
                  </a:cubicBezTo>
                  <a:cubicBezTo>
                    <a:pt x="28" y="17"/>
                    <a:pt x="37" y="17"/>
                    <a:pt x="46" y="15"/>
                  </a:cubicBezTo>
                  <a:cubicBezTo>
                    <a:pt x="67" y="12"/>
                    <a:pt x="89" y="0"/>
                    <a:pt x="110" y="5"/>
                  </a:cubicBezTo>
                  <a:cubicBezTo>
                    <a:pt x="125" y="9"/>
                    <a:pt x="136" y="21"/>
                    <a:pt x="145" y="34"/>
                  </a:cubicBezTo>
                  <a:cubicBezTo>
                    <a:pt x="149" y="41"/>
                    <a:pt x="153" y="49"/>
                    <a:pt x="152" y="57"/>
                  </a:cubicBezTo>
                  <a:cubicBezTo>
                    <a:pt x="150" y="66"/>
                    <a:pt x="142" y="73"/>
                    <a:pt x="133" y="76"/>
                  </a:cubicBezTo>
                  <a:cubicBezTo>
                    <a:pt x="124" y="78"/>
                    <a:pt x="115" y="77"/>
                    <a:pt x="106" y="76"/>
                  </a:cubicBezTo>
                  <a:cubicBezTo>
                    <a:pt x="73" y="70"/>
                    <a:pt x="41" y="73"/>
                    <a:pt x="10" y="60"/>
                  </a:cubicBezTo>
                  <a:cubicBezTo>
                    <a:pt x="6" y="51"/>
                    <a:pt x="6" y="51"/>
                    <a:pt x="6" y="51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4" name="íSļîḓê">
              <a:extLst>
                <a:ext uri="{FF2B5EF4-FFF2-40B4-BE49-F238E27FC236}">
                  <a16:creationId xmlns:a16="http://schemas.microsoft.com/office/drawing/2014/main" id="{99EE07DF-135D-437C-87D0-B1B927119A1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39475" y="3767138"/>
              <a:ext cx="204788" cy="49213"/>
            </a:xfrm>
            <a:custGeom>
              <a:avLst/>
              <a:gdLst>
                <a:gd name="T0" fmla="*/ 62 w 62"/>
                <a:gd name="T1" fmla="*/ 0 h 15"/>
                <a:gd name="T2" fmla="*/ 33 w 62"/>
                <a:gd name="T3" fmla="*/ 7 h 15"/>
                <a:gd name="T4" fmla="*/ 6 w 62"/>
                <a:gd name="T5" fmla="*/ 12 h 15"/>
                <a:gd name="T6" fmla="*/ 0 w 62"/>
                <a:gd name="T7" fmla="*/ 15 h 15"/>
                <a:gd name="T8" fmla="*/ 0 w 62"/>
                <a:gd name="T9" fmla="*/ 15 h 15"/>
                <a:gd name="T10" fmla="*/ 6 w 62"/>
                <a:gd name="T11" fmla="*/ 12 h 15"/>
                <a:gd name="T12" fmla="*/ 33 w 62"/>
                <a:gd name="T13" fmla="*/ 7 h 15"/>
                <a:gd name="T14" fmla="*/ 62 w 62"/>
                <a:gd name="T15" fmla="*/ 0 h 15"/>
                <a:gd name="T16" fmla="*/ 62 w 62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15">
                  <a:moveTo>
                    <a:pt x="62" y="0"/>
                  </a:moveTo>
                  <a:cubicBezTo>
                    <a:pt x="52" y="3"/>
                    <a:pt x="42" y="6"/>
                    <a:pt x="33" y="7"/>
                  </a:cubicBezTo>
                  <a:cubicBezTo>
                    <a:pt x="24" y="9"/>
                    <a:pt x="15" y="9"/>
                    <a:pt x="6" y="12"/>
                  </a:cubicBezTo>
                  <a:cubicBezTo>
                    <a:pt x="4" y="12"/>
                    <a:pt x="2" y="1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3"/>
                    <a:pt x="4" y="12"/>
                    <a:pt x="6" y="12"/>
                  </a:cubicBezTo>
                  <a:cubicBezTo>
                    <a:pt x="15" y="9"/>
                    <a:pt x="24" y="9"/>
                    <a:pt x="33" y="7"/>
                  </a:cubicBezTo>
                  <a:cubicBezTo>
                    <a:pt x="42" y="6"/>
                    <a:pt x="52" y="3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FFE0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5" name="ïŝlíde">
              <a:extLst>
                <a:ext uri="{FF2B5EF4-FFF2-40B4-BE49-F238E27FC236}">
                  <a16:creationId xmlns:a16="http://schemas.microsoft.com/office/drawing/2014/main" id="{369B5354-535F-4CE5-947A-8F340D2F9C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06138" y="3752850"/>
              <a:ext cx="492125" cy="182563"/>
            </a:xfrm>
            <a:custGeom>
              <a:avLst/>
              <a:gdLst>
                <a:gd name="T0" fmla="*/ 96 w 149"/>
                <a:gd name="T1" fmla="*/ 0 h 55"/>
                <a:gd name="T2" fmla="*/ 72 w 149"/>
                <a:gd name="T3" fmla="*/ 4 h 55"/>
                <a:gd name="T4" fmla="*/ 43 w 149"/>
                <a:gd name="T5" fmla="*/ 11 h 55"/>
                <a:gd name="T6" fmla="*/ 16 w 149"/>
                <a:gd name="T7" fmla="*/ 16 h 55"/>
                <a:gd name="T8" fmla="*/ 10 w 149"/>
                <a:gd name="T9" fmla="*/ 19 h 55"/>
                <a:gd name="T10" fmla="*/ 1 w 149"/>
                <a:gd name="T11" fmla="*/ 42 h 55"/>
                <a:gd name="T12" fmla="*/ 3 w 149"/>
                <a:gd name="T13" fmla="*/ 47 h 55"/>
                <a:gd name="T14" fmla="*/ 72 w 149"/>
                <a:gd name="T15" fmla="*/ 39 h 55"/>
                <a:gd name="T16" fmla="*/ 148 w 149"/>
                <a:gd name="T17" fmla="*/ 55 h 55"/>
                <a:gd name="T18" fmla="*/ 149 w 149"/>
                <a:gd name="T19" fmla="*/ 53 h 55"/>
                <a:gd name="T20" fmla="*/ 149 w 149"/>
                <a:gd name="T21" fmla="*/ 49 h 55"/>
                <a:gd name="T22" fmla="*/ 142 w 149"/>
                <a:gd name="T23" fmla="*/ 30 h 55"/>
                <a:gd name="T24" fmla="*/ 107 w 149"/>
                <a:gd name="T25" fmla="*/ 1 h 55"/>
                <a:gd name="T26" fmla="*/ 96 w 149"/>
                <a:gd name="T2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9" h="55">
                  <a:moveTo>
                    <a:pt x="96" y="0"/>
                  </a:moveTo>
                  <a:cubicBezTo>
                    <a:pt x="88" y="0"/>
                    <a:pt x="80" y="2"/>
                    <a:pt x="72" y="4"/>
                  </a:cubicBezTo>
                  <a:cubicBezTo>
                    <a:pt x="62" y="7"/>
                    <a:pt x="52" y="10"/>
                    <a:pt x="43" y="11"/>
                  </a:cubicBezTo>
                  <a:cubicBezTo>
                    <a:pt x="34" y="13"/>
                    <a:pt x="25" y="13"/>
                    <a:pt x="16" y="16"/>
                  </a:cubicBezTo>
                  <a:cubicBezTo>
                    <a:pt x="14" y="16"/>
                    <a:pt x="12" y="17"/>
                    <a:pt x="10" y="19"/>
                  </a:cubicBezTo>
                  <a:cubicBezTo>
                    <a:pt x="5" y="23"/>
                    <a:pt x="0" y="31"/>
                    <a:pt x="1" y="42"/>
                  </a:cubicBezTo>
                  <a:cubicBezTo>
                    <a:pt x="2" y="43"/>
                    <a:pt x="2" y="45"/>
                    <a:pt x="3" y="47"/>
                  </a:cubicBezTo>
                  <a:cubicBezTo>
                    <a:pt x="26" y="42"/>
                    <a:pt x="49" y="39"/>
                    <a:pt x="72" y="39"/>
                  </a:cubicBezTo>
                  <a:cubicBezTo>
                    <a:pt x="99" y="39"/>
                    <a:pt x="125" y="44"/>
                    <a:pt x="148" y="55"/>
                  </a:cubicBezTo>
                  <a:cubicBezTo>
                    <a:pt x="148" y="54"/>
                    <a:pt x="149" y="54"/>
                    <a:pt x="149" y="53"/>
                  </a:cubicBezTo>
                  <a:cubicBezTo>
                    <a:pt x="149" y="52"/>
                    <a:pt x="149" y="51"/>
                    <a:pt x="149" y="49"/>
                  </a:cubicBezTo>
                  <a:cubicBezTo>
                    <a:pt x="149" y="42"/>
                    <a:pt x="146" y="36"/>
                    <a:pt x="142" y="30"/>
                  </a:cubicBezTo>
                  <a:cubicBezTo>
                    <a:pt x="133" y="17"/>
                    <a:pt x="122" y="5"/>
                    <a:pt x="107" y="1"/>
                  </a:cubicBezTo>
                  <a:cubicBezTo>
                    <a:pt x="103" y="0"/>
                    <a:pt x="99" y="0"/>
                    <a:pt x="96" y="0"/>
                  </a:cubicBezTo>
                </a:path>
              </a:pathLst>
            </a:custGeom>
            <a:solidFill>
              <a:srgbClr val="FA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6" name="íśļîḍê">
              <a:extLst>
                <a:ext uri="{FF2B5EF4-FFF2-40B4-BE49-F238E27FC236}">
                  <a16:creationId xmlns:a16="http://schemas.microsoft.com/office/drawing/2014/main" id="{1A9265B1-0F18-4ACF-B738-A42F7D7AE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03000" y="3749675"/>
              <a:ext cx="92075" cy="155575"/>
            </a:xfrm>
            <a:custGeom>
              <a:avLst/>
              <a:gdLst>
                <a:gd name="T0" fmla="*/ 2 w 28"/>
                <a:gd name="T1" fmla="*/ 3 h 47"/>
                <a:gd name="T2" fmla="*/ 25 w 28"/>
                <a:gd name="T3" fmla="*/ 46 h 47"/>
                <a:gd name="T4" fmla="*/ 28 w 28"/>
                <a:gd name="T5" fmla="*/ 46 h 47"/>
                <a:gd name="T6" fmla="*/ 3 w 28"/>
                <a:gd name="T7" fmla="*/ 1 h 47"/>
                <a:gd name="T8" fmla="*/ 2 w 28"/>
                <a:gd name="T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7">
                  <a:moveTo>
                    <a:pt x="2" y="3"/>
                  </a:moveTo>
                  <a:cubicBezTo>
                    <a:pt x="17" y="11"/>
                    <a:pt x="25" y="29"/>
                    <a:pt x="25" y="46"/>
                  </a:cubicBezTo>
                  <a:cubicBezTo>
                    <a:pt x="25" y="47"/>
                    <a:pt x="28" y="47"/>
                    <a:pt x="28" y="46"/>
                  </a:cubicBezTo>
                  <a:cubicBezTo>
                    <a:pt x="28" y="28"/>
                    <a:pt x="19" y="9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7" name="ïşḻiḑê">
              <a:extLst>
                <a:ext uri="{FF2B5EF4-FFF2-40B4-BE49-F238E27FC236}">
                  <a16:creationId xmlns:a16="http://schemas.microsoft.com/office/drawing/2014/main" id="{A3398E0D-7C01-4295-BD02-37FC1B8E5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04575" y="3767138"/>
              <a:ext cx="55563" cy="125413"/>
            </a:xfrm>
            <a:custGeom>
              <a:avLst/>
              <a:gdLst>
                <a:gd name="T0" fmla="*/ 1 w 17"/>
                <a:gd name="T1" fmla="*/ 3 h 38"/>
                <a:gd name="T2" fmla="*/ 14 w 17"/>
                <a:gd name="T3" fmla="*/ 37 h 38"/>
                <a:gd name="T4" fmla="*/ 17 w 17"/>
                <a:gd name="T5" fmla="*/ 36 h 38"/>
                <a:gd name="T6" fmla="*/ 4 w 17"/>
                <a:gd name="T7" fmla="*/ 2 h 38"/>
                <a:gd name="T8" fmla="*/ 1 w 17"/>
                <a:gd name="T9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8">
                  <a:moveTo>
                    <a:pt x="1" y="3"/>
                  </a:moveTo>
                  <a:cubicBezTo>
                    <a:pt x="8" y="13"/>
                    <a:pt x="12" y="25"/>
                    <a:pt x="14" y="37"/>
                  </a:cubicBezTo>
                  <a:cubicBezTo>
                    <a:pt x="14" y="38"/>
                    <a:pt x="17" y="38"/>
                    <a:pt x="17" y="36"/>
                  </a:cubicBezTo>
                  <a:cubicBezTo>
                    <a:pt x="14" y="24"/>
                    <a:pt x="11" y="12"/>
                    <a:pt x="4" y="2"/>
                  </a:cubicBezTo>
                  <a:cubicBezTo>
                    <a:pt x="3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8" name="îṧliḋè">
              <a:extLst>
                <a:ext uri="{FF2B5EF4-FFF2-40B4-BE49-F238E27FC236}">
                  <a16:creationId xmlns:a16="http://schemas.microsoft.com/office/drawing/2014/main" id="{5E7EB0CB-340E-41AA-A71E-3A06A5C036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98213" y="3792538"/>
              <a:ext cx="49213" cy="149225"/>
            </a:xfrm>
            <a:custGeom>
              <a:avLst/>
              <a:gdLst>
                <a:gd name="T0" fmla="*/ 0 w 15"/>
                <a:gd name="T1" fmla="*/ 2 h 45"/>
                <a:gd name="T2" fmla="*/ 12 w 15"/>
                <a:gd name="T3" fmla="*/ 43 h 45"/>
                <a:gd name="T4" fmla="*/ 14 w 15"/>
                <a:gd name="T5" fmla="*/ 42 h 45"/>
                <a:gd name="T6" fmla="*/ 3 w 15"/>
                <a:gd name="T7" fmla="*/ 2 h 45"/>
                <a:gd name="T8" fmla="*/ 0 w 15"/>
                <a:gd name="T9" fmla="*/ 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45">
                  <a:moveTo>
                    <a:pt x="0" y="2"/>
                  </a:moveTo>
                  <a:cubicBezTo>
                    <a:pt x="0" y="16"/>
                    <a:pt x="3" y="31"/>
                    <a:pt x="12" y="43"/>
                  </a:cubicBezTo>
                  <a:cubicBezTo>
                    <a:pt x="13" y="45"/>
                    <a:pt x="15" y="44"/>
                    <a:pt x="14" y="42"/>
                  </a:cubicBezTo>
                  <a:cubicBezTo>
                    <a:pt x="6" y="30"/>
                    <a:pt x="3" y="16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9" name="îṣľiḓe">
              <a:extLst>
                <a:ext uri="{FF2B5EF4-FFF2-40B4-BE49-F238E27FC236}">
                  <a16:creationId xmlns:a16="http://schemas.microsoft.com/office/drawing/2014/main" id="{905B3DBE-4C53-43AF-9A9D-9960678A57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67838" y="3681413"/>
              <a:ext cx="328613" cy="331788"/>
            </a:xfrm>
            <a:prstGeom prst="ellipse">
              <a:avLst/>
            </a:prstGeom>
            <a:solidFill>
              <a:srgbClr val="4C35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0" name="iṣļïdè">
              <a:extLst>
                <a:ext uri="{FF2B5EF4-FFF2-40B4-BE49-F238E27FC236}">
                  <a16:creationId xmlns:a16="http://schemas.microsoft.com/office/drawing/2014/main" id="{BEEDC58A-6EA2-4F4A-9776-8CBD5B4C87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44063" y="3749675"/>
              <a:ext cx="2530475" cy="1770063"/>
            </a:xfrm>
            <a:custGeom>
              <a:avLst/>
              <a:gdLst>
                <a:gd name="T0" fmla="*/ 0 w 767"/>
                <a:gd name="T1" fmla="*/ 150 h 537"/>
                <a:gd name="T2" fmla="*/ 391 w 767"/>
                <a:gd name="T3" fmla="*/ 210 h 537"/>
                <a:gd name="T4" fmla="*/ 414 w 767"/>
                <a:gd name="T5" fmla="*/ 294 h 537"/>
                <a:gd name="T6" fmla="*/ 444 w 767"/>
                <a:gd name="T7" fmla="*/ 371 h 537"/>
                <a:gd name="T8" fmla="*/ 469 w 767"/>
                <a:gd name="T9" fmla="*/ 420 h 537"/>
                <a:gd name="T10" fmla="*/ 621 w 767"/>
                <a:gd name="T11" fmla="*/ 506 h 537"/>
                <a:gd name="T12" fmla="*/ 734 w 767"/>
                <a:gd name="T13" fmla="*/ 352 h 537"/>
                <a:gd name="T14" fmla="*/ 579 w 767"/>
                <a:gd name="T15" fmla="*/ 66 h 537"/>
                <a:gd name="T16" fmla="*/ 245 w 767"/>
                <a:gd name="T17" fmla="*/ 95 h 537"/>
                <a:gd name="T18" fmla="*/ 49 w 767"/>
                <a:gd name="T19" fmla="*/ 73 h 537"/>
                <a:gd name="T20" fmla="*/ 0 w 767"/>
                <a:gd name="T21" fmla="*/ 15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7" h="537">
                  <a:moveTo>
                    <a:pt x="0" y="150"/>
                  </a:moveTo>
                  <a:cubicBezTo>
                    <a:pt x="0" y="150"/>
                    <a:pt x="111" y="283"/>
                    <a:pt x="391" y="210"/>
                  </a:cubicBezTo>
                  <a:cubicBezTo>
                    <a:pt x="391" y="210"/>
                    <a:pt x="383" y="256"/>
                    <a:pt x="414" y="294"/>
                  </a:cubicBezTo>
                  <a:cubicBezTo>
                    <a:pt x="444" y="332"/>
                    <a:pt x="447" y="352"/>
                    <a:pt x="444" y="371"/>
                  </a:cubicBezTo>
                  <a:cubicBezTo>
                    <a:pt x="442" y="391"/>
                    <a:pt x="460" y="416"/>
                    <a:pt x="469" y="420"/>
                  </a:cubicBezTo>
                  <a:cubicBezTo>
                    <a:pt x="469" y="420"/>
                    <a:pt x="475" y="475"/>
                    <a:pt x="621" y="506"/>
                  </a:cubicBezTo>
                  <a:cubicBezTo>
                    <a:pt x="767" y="537"/>
                    <a:pt x="747" y="402"/>
                    <a:pt x="734" y="352"/>
                  </a:cubicBezTo>
                  <a:cubicBezTo>
                    <a:pt x="721" y="301"/>
                    <a:pt x="674" y="133"/>
                    <a:pt x="579" y="66"/>
                  </a:cubicBezTo>
                  <a:cubicBezTo>
                    <a:pt x="484" y="0"/>
                    <a:pt x="321" y="80"/>
                    <a:pt x="245" y="95"/>
                  </a:cubicBezTo>
                  <a:cubicBezTo>
                    <a:pt x="170" y="111"/>
                    <a:pt x="80" y="93"/>
                    <a:pt x="49" y="73"/>
                  </a:cubicBezTo>
                  <a:cubicBezTo>
                    <a:pt x="49" y="73"/>
                    <a:pt x="9" y="104"/>
                    <a:pt x="0" y="150"/>
                  </a:cubicBezTo>
                </a:path>
              </a:pathLst>
            </a:custGeom>
            <a:solidFill>
              <a:srgbClr val="F5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1" name="i$ḻíḍe">
              <a:extLst>
                <a:ext uri="{FF2B5EF4-FFF2-40B4-BE49-F238E27FC236}">
                  <a16:creationId xmlns:a16="http://schemas.microsoft.com/office/drawing/2014/main" id="{75276886-BF2D-457E-978C-34D72FF843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90288" y="3898900"/>
              <a:ext cx="161925" cy="484188"/>
            </a:xfrm>
            <a:custGeom>
              <a:avLst/>
              <a:gdLst>
                <a:gd name="T0" fmla="*/ 20 w 49"/>
                <a:gd name="T1" fmla="*/ 3 h 147"/>
                <a:gd name="T2" fmla="*/ 42 w 49"/>
                <a:gd name="T3" fmla="*/ 81 h 147"/>
                <a:gd name="T4" fmla="*/ 1 w 49"/>
                <a:gd name="T5" fmla="*/ 144 h 147"/>
                <a:gd name="T6" fmla="*/ 3 w 49"/>
                <a:gd name="T7" fmla="*/ 146 h 147"/>
                <a:gd name="T8" fmla="*/ 45 w 49"/>
                <a:gd name="T9" fmla="*/ 79 h 147"/>
                <a:gd name="T10" fmla="*/ 22 w 49"/>
                <a:gd name="T11" fmla="*/ 2 h 147"/>
                <a:gd name="T12" fmla="*/ 20 w 49"/>
                <a:gd name="T13" fmla="*/ 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47">
                  <a:moveTo>
                    <a:pt x="20" y="3"/>
                  </a:moveTo>
                  <a:cubicBezTo>
                    <a:pt x="38" y="24"/>
                    <a:pt x="47" y="53"/>
                    <a:pt x="42" y="81"/>
                  </a:cubicBezTo>
                  <a:cubicBezTo>
                    <a:pt x="38" y="106"/>
                    <a:pt x="23" y="129"/>
                    <a:pt x="1" y="144"/>
                  </a:cubicBezTo>
                  <a:cubicBezTo>
                    <a:pt x="0" y="145"/>
                    <a:pt x="1" y="147"/>
                    <a:pt x="3" y="146"/>
                  </a:cubicBezTo>
                  <a:cubicBezTo>
                    <a:pt x="25" y="131"/>
                    <a:pt x="41" y="107"/>
                    <a:pt x="45" y="79"/>
                  </a:cubicBezTo>
                  <a:cubicBezTo>
                    <a:pt x="49" y="51"/>
                    <a:pt x="40" y="23"/>
                    <a:pt x="22" y="2"/>
                  </a:cubicBezTo>
                  <a:cubicBezTo>
                    <a:pt x="21" y="0"/>
                    <a:pt x="19" y="2"/>
                    <a:pt x="2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2" name="îṧ1îḑé">
              <a:extLst>
                <a:ext uri="{FF2B5EF4-FFF2-40B4-BE49-F238E27FC236}">
                  <a16:creationId xmlns:a16="http://schemas.microsoft.com/office/drawing/2014/main" id="{C8C9BBD0-078A-4DD2-BD57-221F884D3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20413" y="4386263"/>
              <a:ext cx="188913" cy="69850"/>
            </a:xfrm>
            <a:custGeom>
              <a:avLst/>
              <a:gdLst>
                <a:gd name="T0" fmla="*/ 3 w 57"/>
                <a:gd name="T1" fmla="*/ 21 h 21"/>
                <a:gd name="T2" fmla="*/ 56 w 57"/>
                <a:gd name="T3" fmla="*/ 3 h 21"/>
                <a:gd name="T4" fmla="*/ 55 w 57"/>
                <a:gd name="T5" fmla="*/ 0 h 21"/>
                <a:gd name="T6" fmla="*/ 2 w 57"/>
                <a:gd name="T7" fmla="*/ 18 h 21"/>
                <a:gd name="T8" fmla="*/ 3 w 57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1">
                  <a:moveTo>
                    <a:pt x="3" y="21"/>
                  </a:moveTo>
                  <a:cubicBezTo>
                    <a:pt x="20" y="15"/>
                    <a:pt x="38" y="9"/>
                    <a:pt x="56" y="3"/>
                  </a:cubicBezTo>
                  <a:cubicBezTo>
                    <a:pt x="57" y="2"/>
                    <a:pt x="57" y="0"/>
                    <a:pt x="55" y="0"/>
                  </a:cubicBezTo>
                  <a:cubicBezTo>
                    <a:pt x="37" y="6"/>
                    <a:pt x="20" y="12"/>
                    <a:pt x="2" y="18"/>
                  </a:cubicBezTo>
                  <a:cubicBezTo>
                    <a:pt x="0" y="19"/>
                    <a:pt x="1" y="21"/>
                    <a:pt x="3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3" name="îsľîdê">
              <a:extLst>
                <a:ext uri="{FF2B5EF4-FFF2-40B4-BE49-F238E27FC236}">
                  <a16:creationId xmlns:a16="http://schemas.microsoft.com/office/drawing/2014/main" id="{760D6557-F410-431E-9D8D-15F9BA0EFE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53600" y="4024313"/>
              <a:ext cx="141288" cy="230188"/>
            </a:xfrm>
            <a:custGeom>
              <a:avLst/>
              <a:gdLst>
                <a:gd name="T0" fmla="*/ 39 w 43"/>
                <a:gd name="T1" fmla="*/ 2 h 70"/>
                <a:gd name="T2" fmla="*/ 1 w 43"/>
                <a:gd name="T3" fmla="*/ 67 h 70"/>
                <a:gd name="T4" fmla="*/ 3 w 43"/>
                <a:gd name="T5" fmla="*/ 68 h 70"/>
                <a:gd name="T6" fmla="*/ 42 w 43"/>
                <a:gd name="T7" fmla="*/ 3 h 70"/>
                <a:gd name="T8" fmla="*/ 39 w 43"/>
                <a:gd name="T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0">
                  <a:moveTo>
                    <a:pt x="39" y="2"/>
                  </a:moveTo>
                  <a:cubicBezTo>
                    <a:pt x="25" y="22"/>
                    <a:pt x="12" y="44"/>
                    <a:pt x="1" y="67"/>
                  </a:cubicBezTo>
                  <a:cubicBezTo>
                    <a:pt x="0" y="68"/>
                    <a:pt x="3" y="70"/>
                    <a:pt x="3" y="68"/>
                  </a:cubicBezTo>
                  <a:cubicBezTo>
                    <a:pt x="15" y="45"/>
                    <a:pt x="28" y="24"/>
                    <a:pt x="42" y="3"/>
                  </a:cubicBezTo>
                  <a:cubicBezTo>
                    <a:pt x="43" y="2"/>
                    <a:pt x="40" y="0"/>
                    <a:pt x="3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4" name="îšľïḑè">
              <a:extLst>
                <a:ext uri="{FF2B5EF4-FFF2-40B4-BE49-F238E27FC236}">
                  <a16:creationId xmlns:a16="http://schemas.microsoft.com/office/drawing/2014/main" id="{EFCD1F20-ADE1-414D-9AAD-D5B2FF2084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3275" y="4168775"/>
              <a:ext cx="88900" cy="52388"/>
            </a:xfrm>
            <a:custGeom>
              <a:avLst/>
              <a:gdLst>
                <a:gd name="T0" fmla="*/ 2 w 27"/>
                <a:gd name="T1" fmla="*/ 3 h 16"/>
                <a:gd name="T2" fmla="*/ 24 w 27"/>
                <a:gd name="T3" fmla="*/ 15 h 16"/>
                <a:gd name="T4" fmla="*/ 26 w 27"/>
                <a:gd name="T5" fmla="*/ 13 h 16"/>
                <a:gd name="T6" fmla="*/ 3 w 27"/>
                <a:gd name="T7" fmla="*/ 1 h 16"/>
                <a:gd name="T8" fmla="*/ 2 w 27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" y="3"/>
                  </a:moveTo>
                  <a:cubicBezTo>
                    <a:pt x="9" y="7"/>
                    <a:pt x="17" y="11"/>
                    <a:pt x="24" y="15"/>
                  </a:cubicBezTo>
                  <a:cubicBezTo>
                    <a:pt x="26" y="16"/>
                    <a:pt x="27" y="14"/>
                    <a:pt x="26" y="13"/>
                  </a:cubicBezTo>
                  <a:cubicBezTo>
                    <a:pt x="18" y="9"/>
                    <a:pt x="10" y="5"/>
                    <a:pt x="3" y="1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5" name="îsľîḑé">
              <a:extLst>
                <a:ext uri="{FF2B5EF4-FFF2-40B4-BE49-F238E27FC236}">
                  <a16:creationId xmlns:a16="http://schemas.microsoft.com/office/drawing/2014/main" id="{2D0839FF-8B4A-4E21-940F-CF71E695E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23438" y="4056063"/>
              <a:ext cx="107950" cy="66675"/>
            </a:xfrm>
            <a:custGeom>
              <a:avLst/>
              <a:gdLst>
                <a:gd name="T0" fmla="*/ 2 w 33"/>
                <a:gd name="T1" fmla="*/ 4 h 20"/>
                <a:gd name="T2" fmla="*/ 30 w 33"/>
                <a:gd name="T3" fmla="*/ 19 h 20"/>
                <a:gd name="T4" fmla="*/ 32 w 33"/>
                <a:gd name="T5" fmla="*/ 17 h 20"/>
                <a:gd name="T6" fmla="*/ 3 w 33"/>
                <a:gd name="T7" fmla="*/ 1 h 20"/>
                <a:gd name="T8" fmla="*/ 2 w 33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2" y="4"/>
                  </a:moveTo>
                  <a:cubicBezTo>
                    <a:pt x="12" y="7"/>
                    <a:pt x="22" y="12"/>
                    <a:pt x="30" y="19"/>
                  </a:cubicBezTo>
                  <a:cubicBezTo>
                    <a:pt x="31" y="20"/>
                    <a:pt x="33" y="18"/>
                    <a:pt x="32" y="17"/>
                  </a:cubicBezTo>
                  <a:cubicBezTo>
                    <a:pt x="23" y="10"/>
                    <a:pt x="13" y="5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6" name="í$ḷîdè">
              <a:extLst>
                <a:ext uri="{FF2B5EF4-FFF2-40B4-BE49-F238E27FC236}">
                  <a16:creationId xmlns:a16="http://schemas.microsoft.com/office/drawing/2014/main" id="{B13F31B7-455D-4FC5-B217-E9A7C6713D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91713" y="4291013"/>
              <a:ext cx="73025" cy="25400"/>
            </a:xfrm>
            <a:custGeom>
              <a:avLst/>
              <a:gdLst>
                <a:gd name="T0" fmla="*/ 2 w 22"/>
                <a:gd name="T1" fmla="*/ 3 h 8"/>
                <a:gd name="T2" fmla="*/ 20 w 22"/>
                <a:gd name="T3" fmla="*/ 7 h 8"/>
                <a:gd name="T4" fmla="*/ 20 w 22"/>
                <a:gd name="T5" fmla="*/ 5 h 8"/>
                <a:gd name="T6" fmla="*/ 3 w 22"/>
                <a:gd name="T7" fmla="*/ 1 h 8"/>
                <a:gd name="T8" fmla="*/ 2 w 22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8">
                  <a:moveTo>
                    <a:pt x="2" y="3"/>
                  </a:moveTo>
                  <a:cubicBezTo>
                    <a:pt x="7" y="7"/>
                    <a:pt x="14" y="8"/>
                    <a:pt x="20" y="7"/>
                  </a:cubicBezTo>
                  <a:cubicBezTo>
                    <a:pt x="22" y="7"/>
                    <a:pt x="21" y="5"/>
                    <a:pt x="20" y="5"/>
                  </a:cubicBezTo>
                  <a:cubicBezTo>
                    <a:pt x="14" y="6"/>
                    <a:pt x="8" y="4"/>
                    <a:pt x="3" y="1"/>
                  </a:cubicBezTo>
                  <a:cubicBezTo>
                    <a:pt x="2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7" name="ïśľiḋé">
              <a:extLst>
                <a:ext uri="{FF2B5EF4-FFF2-40B4-BE49-F238E27FC236}">
                  <a16:creationId xmlns:a16="http://schemas.microsoft.com/office/drawing/2014/main" id="{25E12C0B-2EFC-48F7-A0E5-30D6841F55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59988" y="4211638"/>
              <a:ext cx="61913" cy="19050"/>
            </a:xfrm>
            <a:custGeom>
              <a:avLst/>
              <a:gdLst>
                <a:gd name="T0" fmla="*/ 2 w 19"/>
                <a:gd name="T1" fmla="*/ 3 h 6"/>
                <a:gd name="T2" fmla="*/ 18 w 19"/>
                <a:gd name="T3" fmla="*/ 5 h 6"/>
                <a:gd name="T4" fmla="*/ 18 w 19"/>
                <a:gd name="T5" fmla="*/ 2 h 6"/>
                <a:gd name="T6" fmla="*/ 3 w 19"/>
                <a:gd name="T7" fmla="*/ 0 h 6"/>
                <a:gd name="T8" fmla="*/ 2 w 1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6">
                  <a:moveTo>
                    <a:pt x="2" y="3"/>
                  </a:moveTo>
                  <a:cubicBezTo>
                    <a:pt x="7" y="5"/>
                    <a:pt x="12" y="6"/>
                    <a:pt x="18" y="5"/>
                  </a:cubicBezTo>
                  <a:cubicBezTo>
                    <a:pt x="19" y="5"/>
                    <a:pt x="19" y="2"/>
                    <a:pt x="18" y="2"/>
                  </a:cubicBezTo>
                  <a:cubicBezTo>
                    <a:pt x="13" y="3"/>
                    <a:pt x="8" y="2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8" name="ís1ïḑé">
              <a:extLst>
                <a:ext uri="{FF2B5EF4-FFF2-40B4-BE49-F238E27FC236}">
                  <a16:creationId xmlns:a16="http://schemas.microsoft.com/office/drawing/2014/main" id="{19555A27-7A41-4202-A1DF-843AE8FBE5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64775" y="4392613"/>
              <a:ext cx="49213" cy="15875"/>
            </a:xfrm>
            <a:custGeom>
              <a:avLst/>
              <a:gdLst>
                <a:gd name="T0" fmla="*/ 2 w 15"/>
                <a:gd name="T1" fmla="*/ 3 h 5"/>
                <a:gd name="T2" fmla="*/ 13 w 15"/>
                <a:gd name="T3" fmla="*/ 5 h 5"/>
                <a:gd name="T4" fmla="*/ 14 w 15"/>
                <a:gd name="T5" fmla="*/ 2 h 5"/>
                <a:gd name="T6" fmla="*/ 3 w 15"/>
                <a:gd name="T7" fmla="*/ 0 h 5"/>
                <a:gd name="T8" fmla="*/ 2 w 15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6" y="3"/>
                    <a:pt x="9" y="4"/>
                    <a:pt x="13" y="5"/>
                  </a:cubicBezTo>
                  <a:cubicBezTo>
                    <a:pt x="15" y="5"/>
                    <a:pt x="15" y="3"/>
                    <a:pt x="14" y="2"/>
                  </a:cubicBezTo>
                  <a:cubicBezTo>
                    <a:pt x="10" y="2"/>
                    <a:pt x="6" y="1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9" name="îśļïdè">
              <a:extLst>
                <a:ext uri="{FF2B5EF4-FFF2-40B4-BE49-F238E27FC236}">
                  <a16:creationId xmlns:a16="http://schemas.microsoft.com/office/drawing/2014/main" id="{4C8ED0CA-6A2B-41B0-9D30-C4D2024214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47325" y="4175125"/>
              <a:ext cx="39688" cy="9525"/>
            </a:xfrm>
            <a:custGeom>
              <a:avLst/>
              <a:gdLst>
                <a:gd name="T0" fmla="*/ 1 w 12"/>
                <a:gd name="T1" fmla="*/ 3 h 3"/>
                <a:gd name="T2" fmla="*/ 10 w 12"/>
                <a:gd name="T3" fmla="*/ 3 h 3"/>
                <a:gd name="T4" fmla="*/ 10 w 12"/>
                <a:gd name="T5" fmla="*/ 0 h 3"/>
                <a:gd name="T6" fmla="*/ 1 w 12"/>
                <a:gd name="T7" fmla="*/ 0 h 3"/>
                <a:gd name="T8" fmla="*/ 1 w 12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3">
                  <a:moveTo>
                    <a:pt x="1" y="3"/>
                  </a:moveTo>
                  <a:cubicBezTo>
                    <a:pt x="4" y="3"/>
                    <a:pt x="7" y="3"/>
                    <a:pt x="10" y="3"/>
                  </a:cubicBezTo>
                  <a:cubicBezTo>
                    <a:pt x="12" y="3"/>
                    <a:pt x="12" y="0"/>
                    <a:pt x="10" y="0"/>
                  </a:cubicBezTo>
                  <a:cubicBezTo>
                    <a:pt x="7" y="0"/>
                    <a:pt x="4" y="0"/>
                    <a:pt x="1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0" name="ïsļíḓe">
              <a:extLst>
                <a:ext uri="{FF2B5EF4-FFF2-40B4-BE49-F238E27FC236}">
                  <a16:creationId xmlns:a16="http://schemas.microsoft.com/office/drawing/2014/main" id="{BE3E1AC9-980A-4BFA-A534-56B871B6C8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267200"/>
              <a:ext cx="50800" cy="20638"/>
            </a:xfrm>
            <a:custGeom>
              <a:avLst/>
              <a:gdLst>
                <a:gd name="T0" fmla="*/ 3 w 15"/>
                <a:gd name="T1" fmla="*/ 5 h 6"/>
                <a:gd name="T2" fmla="*/ 14 w 15"/>
                <a:gd name="T3" fmla="*/ 3 h 6"/>
                <a:gd name="T4" fmla="*/ 13 w 15"/>
                <a:gd name="T5" fmla="*/ 1 h 6"/>
                <a:gd name="T6" fmla="*/ 2 w 15"/>
                <a:gd name="T7" fmla="*/ 3 h 6"/>
                <a:gd name="T8" fmla="*/ 3 w 15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3" y="5"/>
                  </a:moveTo>
                  <a:cubicBezTo>
                    <a:pt x="6" y="5"/>
                    <a:pt x="10" y="4"/>
                    <a:pt x="14" y="3"/>
                  </a:cubicBezTo>
                  <a:cubicBezTo>
                    <a:pt x="15" y="3"/>
                    <a:pt x="15" y="0"/>
                    <a:pt x="13" y="1"/>
                  </a:cubicBezTo>
                  <a:cubicBezTo>
                    <a:pt x="9" y="1"/>
                    <a:pt x="6" y="2"/>
                    <a:pt x="2" y="3"/>
                  </a:cubicBezTo>
                  <a:cubicBezTo>
                    <a:pt x="0" y="3"/>
                    <a:pt x="1" y="6"/>
                    <a:pt x="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1" name="î$líḋè">
              <a:extLst>
                <a:ext uri="{FF2B5EF4-FFF2-40B4-BE49-F238E27FC236}">
                  <a16:creationId xmlns:a16="http://schemas.microsoft.com/office/drawing/2014/main" id="{E76F274B-D143-41FC-8646-E2D2D8639A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21975" y="4037013"/>
              <a:ext cx="57150" cy="26988"/>
            </a:xfrm>
            <a:custGeom>
              <a:avLst/>
              <a:gdLst>
                <a:gd name="T0" fmla="*/ 3 w 17"/>
                <a:gd name="T1" fmla="*/ 7 h 8"/>
                <a:gd name="T2" fmla="*/ 16 w 17"/>
                <a:gd name="T3" fmla="*/ 3 h 8"/>
                <a:gd name="T4" fmla="*/ 16 w 17"/>
                <a:gd name="T5" fmla="*/ 0 h 8"/>
                <a:gd name="T6" fmla="*/ 2 w 17"/>
                <a:gd name="T7" fmla="*/ 5 h 8"/>
                <a:gd name="T8" fmla="*/ 3 w 17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8">
                  <a:moveTo>
                    <a:pt x="3" y="7"/>
                  </a:moveTo>
                  <a:cubicBezTo>
                    <a:pt x="7" y="4"/>
                    <a:pt x="11" y="2"/>
                    <a:pt x="16" y="3"/>
                  </a:cubicBezTo>
                  <a:cubicBezTo>
                    <a:pt x="17" y="3"/>
                    <a:pt x="17" y="0"/>
                    <a:pt x="16" y="0"/>
                  </a:cubicBezTo>
                  <a:cubicBezTo>
                    <a:pt x="10" y="0"/>
                    <a:pt x="6" y="1"/>
                    <a:pt x="2" y="5"/>
                  </a:cubicBezTo>
                  <a:cubicBezTo>
                    <a:pt x="0" y="6"/>
                    <a:pt x="2" y="8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2" name="îş1iḓê">
              <a:extLst>
                <a:ext uri="{FF2B5EF4-FFF2-40B4-BE49-F238E27FC236}">
                  <a16:creationId xmlns:a16="http://schemas.microsoft.com/office/drawing/2014/main" id="{229EA48E-4DDA-47EF-8A32-C7D5D8A50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39438" y="4376738"/>
              <a:ext cx="65088" cy="19050"/>
            </a:xfrm>
            <a:custGeom>
              <a:avLst/>
              <a:gdLst>
                <a:gd name="T0" fmla="*/ 2 w 20"/>
                <a:gd name="T1" fmla="*/ 6 h 6"/>
                <a:gd name="T2" fmla="*/ 18 w 20"/>
                <a:gd name="T3" fmla="*/ 3 h 6"/>
                <a:gd name="T4" fmla="*/ 17 w 20"/>
                <a:gd name="T5" fmla="*/ 1 h 6"/>
                <a:gd name="T6" fmla="*/ 2 w 20"/>
                <a:gd name="T7" fmla="*/ 3 h 6"/>
                <a:gd name="T8" fmla="*/ 2 w 20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6">
                  <a:moveTo>
                    <a:pt x="2" y="6"/>
                  </a:moveTo>
                  <a:cubicBezTo>
                    <a:pt x="7" y="6"/>
                    <a:pt x="13" y="6"/>
                    <a:pt x="18" y="3"/>
                  </a:cubicBezTo>
                  <a:cubicBezTo>
                    <a:pt x="20" y="3"/>
                    <a:pt x="18" y="0"/>
                    <a:pt x="17" y="1"/>
                  </a:cubicBezTo>
                  <a:cubicBezTo>
                    <a:pt x="12" y="3"/>
                    <a:pt x="7" y="4"/>
                    <a:pt x="2" y="3"/>
                  </a:cubicBezTo>
                  <a:cubicBezTo>
                    <a:pt x="0" y="3"/>
                    <a:pt x="0" y="6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3" name="íṩļïḓé">
              <a:extLst>
                <a:ext uri="{FF2B5EF4-FFF2-40B4-BE49-F238E27FC236}">
                  <a16:creationId xmlns:a16="http://schemas.microsoft.com/office/drawing/2014/main" id="{6D695765-62DC-4508-8EDF-C1FD3E9AC1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80738" y="4181475"/>
              <a:ext cx="42863" cy="17463"/>
            </a:xfrm>
            <a:custGeom>
              <a:avLst/>
              <a:gdLst>
                <a:gd name="T0" fmla="*/ 2 w 13"/>
                <a:gd name="T1" fmla="*/ 5 h 5"/>
                <a:gd name="T2" fmla="*/ 11 w 13"/>
                <a:gd name="T3" fmla="*/ 3 h 5"/>
                <a:gd name="T4" fmla="*/ 10 w 13"/>
                <a:gd name="T5" fmla="*/ 0 h 5"/>
                <a:gd name="T6" fmla="*/ 1 w 13"/>
                <a:gd name="T7" fmla="*/ 2 h 5"/>
                <a:gd name="T8" fmla="*/ 2 w 13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2" y="5"/>
                  </a:moveTo>
                  <a:cubicBezTo>
                    <a:pt x="5" y="4"/>
                    <a:pt x="8" y="3"/>
                    <a:pt x="11" y="3"/>
                  </a:cubicBezTo>
                  <a:cubicBezTo>
                    <a:pt x="13" y="2"/>
                    <a:pt x="12" y="0"/>
                    <a:pt x="10" y="0"/>
                  </a:cubicBezTo>
                  <a:cubicBezTo>
                    <a:pt x="7" y="1"/>
                    <a:pt x="4" y="2"/>
                    <a:pt x="1" y="2"/>
                  </a:cubicBezTo>
                  <a:cubicBezTo>
                    <a:pt x="0" y="3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4" name="íŝľïďe">
              <a:extLst>
                <a:ext uri="{FF2B5EF4-FFF2-40B4-BE49-F238E27FC236}">
                  <a16:creationId xmlns:a16="http://schemas.microsoft.com/office/drawing/2014/main" id="{58F86F52-577F-45E0-875D-3EE5B89563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75988" y="3990975"/>
              <a:ext cx="85725" cy="30163"/>
            </a:xfrm>
            <a:custGeom>
              <a:avLst/>
              <a:gdLst>
                <a:gd name="T0" fmla="*/ 3 w 26"/>
                <a:gd name="T1" fmla="*/ 8 h 9"/>
                <a:gd name="T2" fmla="*/ 23 w 26"/>
                <a:gd name="T3" fmla="*/ 5 h 9"/>
                <a:gd name="T4" fmla="*/ 24 w 26"/>
                <a:gd name="T5" fmla="*/ 3 h 9"/>
                <a:gd name="T6" fmla="*/ 1 w 26"/>
                <a:gd name="T7" fmla="*/ 6 h 9"/>
                <a:gd name="T8" fmla="*/ 3 w 26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9">
                  <a:moveTo>
                    <a:pt x="3" y="8"/>
                  </a:moveTo>
                  <a:cubicBezTo>
                    <a:pt x="9" y="4"/>
                    <a:pt x="16" y="3"/>
                    <a:pt x="23" y="5"/>
                  </a:cubicBezTo>
                  <a:cubicBezTo>
                    <a:pt x="25" y="6"/>
                    <a:pt x="26" y="3"/>
                    <a:pt x="24" y="3"/>
                  </a:cubicBezTo>
                  <a:cubicBezTo>
                    <a:pt x="16" y="0"/>
                    <a:pt x="8" y="1"/>
                    <a:pt x="1" y="6"/>
                  </a:cubicBezTo>
                  <a:cubicBezTo>
                    <a:pt x="0" y="7"/>
                    <a:pt x="1" y="9"/>
                    <a:pt x="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5" name="iṥ1îḓê">
              <a:extLst>
                <a:ext uri="{FF2B5EF4-FFF2-40B4-BE49-F238E27FC236}">
                  <a16:creationId xmlns:a16="http://schemas.microsoft.com/office/drawing/2014/main" id="{E8B96FB1-24B1-47BB-A62A-D58569CFB3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55363" y="4281488"/>
              <a:ext cx="25400" cy="19050"/>
            </a:xfrm>
            <a:custGeom>
              <a:avLst/>
              <a:gdLst>
                <a:gd name="T0" fmla="*/ 3 w 8"/>
                <a:gd name="T1" fmla="*/ 6 h 6"/>
                <a:gd name="T2" fmla="*/ 7 w 8"/>
                <a:gd name="T3" fmla="*/ 4 h 6"/>
                <a:gd name="T4" fmla="*/ 6 w 8"/>
                <a:gd name="T5" fmla="*/ 1 h 6"/>
                <a:gd name="T6" fmla="*/ 1 w 8"/>
                <a:gd name="T7" fmla="*/ 3 h 6"/>
                <a:gd name="T8" fmla="*/ 3 w 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3" y="6"/>
                  </a:moveTo>
                  <a:cubicBezTo>
                    <a:pt x="4" y="5"/>
                    <a:pt x="5" y="4"/>
                    <a:pt x="7" y="4"/>
                  </a:cubicBezTo>
                  <a:cubicBezTo>
                    <a:pt x="8" y="3"/>
                    <a:pt x="7" y="0"/>
                    <a:pt x="6" y="1"/>
                  </a:cubicBezTo>
                  <a:cubicBezTo>
                    <a:pt x="4" y="2"/>
                    <a:pt x="3" y="3"/>
                    <a:pt x="1" y="3"/>
                  </a:cubicBezTo>
                  <a:cubicBezTo>
                    <a:pt x="0" y="4"/>
                    <a:pt x="1" y="6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6" name="ïṩļiḑe">
              <a:extLst>
                <a:ext uri="{FF2B5EF4-FFF2-40B4-BE49-F238E27FC236}">
                  <a16:creationId xmlns:a16="http://schemas.microsoft.com/office/drawing/2014/main" id="{23EE2FFD-285E-4FB1-912D-B296A42B71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088688" y="4633913"/>
              <a:ext cx="36513" cy="68263"/>
            </a:xfrm>
            <a:custGeom>
              <a:avLst/>
              <a:gdLst>
                <a:gd name="T0" fmla="*/ 1 w 11"/>
                <a:gd name="T1" fmla="*/ 2 h 21"/>
                <a:gd name="T2" fmla="*/ 7 w 11"/>
                <a:gd name="T3" fmla="*/ 20 h 21"/>
                <a:gd name="T4" fmla="*/ 10 w 11"/>
                <a:gd name="T5" fmla="*/ 19 h 21"/>
                <a:gd name="T6" fmla="*/ 3 w 11"/>
                <a:gd name="T7" fmla="*/ 1 h 21"/>
                <a:gd name="T8" fmla="*/ 1 w 11"/>
                <a:gd name="T9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1">
                  <a:moveTo>
                    <a:pt x="1" y="2"/>
                  </a:moveTo>
                  <a:cubicBezTo>
                    <a:pt x="3" y="8"/>
                    <a:pt x="5" y="14"/>
                    <a:pt x="7" y="20"/>
                  </a:cubicBezTo>
                  <a:cubicBezTo>
                    <a:pt x="8" y="21"/>
                    <a:pt x="11" y="21"/>
                    <a:pt x="10" y="19"/>
                  </a:cubicBezTo>
                  <a:cubicBezTo>
                    <a:pt x="8" y="13"/>
                    <a:pt x="6" y="7"/>
                    <a:pt x="3" y="1"/>
                  </a:cubicBezTo>
                  <a:cubicBezTo>
                    <a:pt x="3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7" name="işḻïḋé">
              <a:extLst>
                <a:ext uri="{FF2B5EF4-FFF2-40B4-BE49-F238E27FC236}">
                  <a16:creationId xmlns:a16="http://schemas.microsoft.com/office/drawing/2014/main" id="{A261D11F-1879-4340-AFA2-CC429BC39A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93475" y="4830763"/>
              <a:ext cx="26988" cy="55563"/>
            </a:xfrm>
            <a:custGeom>
              <a:avLst/>
              <a:gdLst>
                <a:gd name="T0" fmla="*/ 0 w 8"/>
                <a:gd name="T1" fmla="*/ 2 h 17"/>
                <a:gd name="T2" fmla="*/ 5 w 8"/>
                <a:gd name="T3" fmla="*/ 15 h 17"/>
                <a:gd name="T4" fmla="*/ 8 w 8"/>
                <a:gd name="T5" fmla="*/ 14 h 17"/>
                <a:gd name="T6" fmla="*/ 3 w 8"/>
                <a:gd name="T7" fmla="*/ 1 h 17"/>
                <a:gd name="T8" fmla="*/ 0 w 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7">
                  <a:moveTo>
                    <a:pt x="0" y="2"/>
                  </a:moveTo>
                  <a:cubicBezTo>
                    <a:pt x="2" y="6"/>
                    <a:pt x="4" y="11"/>
                    <a:pt x="5" y="15"/>
                  </a:cubicBezTo>
                  <a:cubicBezTo>
                    <a:pt x="6" y="17"/>
                    <a:pt x="8" y="16"/>
                    <a:pt x="8" y="14"/>
                  </a:cubicBezTo>
                  <a:cubicBezTo>
                    <a:pt x="6" y="10"/>
                    <a:pt x="5" y="6"/>
                    <a:pt x="3" y="1"/>
                  </a:cubicBezTo>
                  <a:cubicBezTo>
                    <a:pt x="2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8" name="îṥļîḋé">
              <a:extLst>
                <a:ext uri="{FF2B5EF4-FFF2-40B4-BE49-F238E27FC236}">
                  <a16:creationId xmlns:a16="http://schemas.microsoft.com/office/drawing/2014/main" id="{8E8D15E3-9025-43AB-ACE1-F9F1AECB19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47438" y="5035550"/>
              <a:ext cx="19050" cy="33338"/>
            </a:xfrm>
            <a:custGeom>
              <a:avLst/>
              <a:gdLst>
                <a:gd name="T0" fmla="*/ 1 w 6"/>
                <a:gd name="T1" fmla="*/ 2 h 10"/>
                <a:gd name="T2" fmla="*/ 3 w 6"/>
                <a:gd name="T3" fmla="*/ 9 h 10"/>
                <a:gd name="T4" fmla="*/ 6 w 6"/>
                <a:gd name="T5" fmla="*/ 8 h 10"/>
                <a:gd name="T6" fmla="*/ 3 w 6"/>
                <a:gd name="T7" fmla="*/ 1 h 10"/>
                <a:gd name="T8" fmla="*/ 1 w 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1" y="2"/>
                  </a:moveTo>
                  <a:cubicBezTo>
                    <a:pt x="2" y="4"/>
                    <a:pt x="2" y="6"/>
                    <a:pt x="3" y="9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5" y="6"/>
                    <a:pt x="4" y="3"/>
                    <a:pt x="3" y="1"/>
                  </a:cubicBezTo>
                  <a:cubicBezTo>
                    <a:pt x="3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9" name="îSľidê">
              <a:extLst>
                <a:ext uri="{FF2B5EF4-FFF2-40B4-BE49-F238E27FC236}">
                  <a16:creationId xmlns:a16="http://schemas.microsoft.com/office/drawing/2014/main" id="{27F64D16-7B45-433A-A546-3479348432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53825" y="4086225"/>
              <a:ext cx="36513" cy="42863"/>
            </a:xfrm>
            <a:custGeom>
              <a:avLst/>
              <a:gdLst>
                <a:gd name="T0" fmla="*/ 1 w 11"/>
                <a:gd name="T1" fmla="*/ 3 h 13"/>
                <a:gd name="T2" fmla="*/ 8 w 11"/>
                <a:gd name="T3" fmla="*/ 11 h 13"/>
                <a:gd name="T4" fmla="*/ 10 w 11"/>
                <a:gd name="T5" fmla="*/ 10 h 13"/>
                <a:gd name="T6" fmla="*/ 4 w 11"/>
                <a:gd name="T7" fmla="*/ 1 h 13"/>
                <a:gd name="T8" fmla="*/ 1 w 11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1" y="3"/>
                  </a:moveTo>
                  <a:cubicBezTo>
                    <a:pt x="4" y="6"/>
                    <a:pt x="6" y="9"/>
                    <a:pt x="8" y="11"/>
                  </a:cubicBezTo>
                  <a:cubicBezTo>
                    <a:pt x="9" y="13"/>
                    <a:pt x="11" y="11"/>
                    <a:pt x="10" y="10"/>
                  </a:cubicBezTo>
                  <a:cubicBezTo>
                    <a:pt x="8" y="7"/>
                    <a:pt x="6" y="4"/>
                    <a:pt x="4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0" name="ïṧlidé">
              <a:extLst>
                <a:ext uri="{FF2B5EF4-FFF2-40B4-BE49-F238E27FC236}">
                  <a16:creationId xmlns:a16="http://schemas.microsoft.com/office/drawing/2014/main" id="{84983332-BCCE-40F4-8DD8-0FEB716789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55400" y="4484688"/>
              <a:ext cx="25400" cy="46038"/>
            </a:xfrm>
            <a:custGeom>
              <a:avLst/>
              <a:gdLst>
                <a:gd name="T0" fmla="*/ 0 w 8"/>
                <a:gd name="T1" fmla="*/ 3 h 14"/>
                <a:gd name="T2" fmla="*/ 5 w 8"/>
                <a:gd name="T3" fmla="*/ 12 h 14"/>
                <a:gd name="T4" fmla="*/ 7 w 8"/>
                <a:gd name="T5" fmla="*/ 11 h 14"/>
                <a:gd name="T6" fmla="*/ 3 w 8"/>
                <a:gd name="T7" fmla="*/ 2 h 14"/>
                <a:gd name="T8" fmla="*/ 0 w 8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0" y="3"/>
                  </a:moveTo>
                  <a:cubicBezTo>
                    <a:pt x="2" y="6"/>
                    <a:pt x="3" y="9"/>
                    <a:pt x="5" y="12"/>
                  </a:cubicBezTo>
                  <a:cubicBezTo>
                    <a:pt x="6" y="14"/>
                    <a:pt x="8" y="12"/>
                    <a:pt x="7" y="11"/>
                  </a:cubicBezTo>
                  <a:cubicBezTo>
                    <a:pt x="6" y="8"/>
                    <a:pt x="4" y="5"/>
                    <a:pt x="3" y="2"/>
                  </a:cubicBezTo>
                  <a:cubicBezTo>
                    <a:pt x="2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1" name="isliḋè">
              <a:extLst>
                <a:ext uri="{FF2B5EF4-FFF2-40B4-BE49-F238E27FC236}">
                  <a16:creationId xmlns:a16="http://schemas.microsoft.com/office/drawing/2014/main" id="{67F4C658-D311-48E8-8B56-0262BE73FC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64963" y="4429125"/>
              <a:ext cx="36513" cy="49213"/>
            </a:xfrm>
            <a:custGeom>
              <a:avLst/>
              <a:gdLst>
                <a:gd name="T0" fmla="*/ 1 w 11"/>
                <a:gd name="T1" fmla="*/ 3 h 15"/>
                <a:gd name="T2" fmla="*/ 8 w 11"/>
                <a:gd name="T3" fmla="*/ 14 h 15"/>
                <a:gd name="T4" fmla="*/ 10 w 11"/>
                <a:gd name="T5" fmla="*/ 12 h 15"/>
                <a:gd name="T6" fmla="*/ 3 w 11"/>
                <a:gd name="T7" fmla="*/ 1 h 15"/>
                <a:gd name="T8" fmla="*/ 1 w 11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5">
                  <a:moveTo>
                    <a:pt x="1" y="3"/>
                  </a:moveTo>
                  <a:cubicBezTo>
                    <a:pt x="3" y="6"/>
                    <a:pt x="6" y="10"/>
                    <a:pt x="8" y="14"/>
                  </a:cubicBezTo>
                  <a:cubicBezTo>
                    <a:pt x="9" y="15"/>
                    <a:pt x="11" y="14"/>
                    <a:pt x="10" y="12"/>
                  </a:cubicBezTo>
                  <a:cubicBezTo>
                    <a:pt x="8" y="9"/>
                    <a:pt x="6" y="5"/>
                    <a:pt x="3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2" name="iśḻîḑê">
              <a:extLst>
                <a:ext uri="{FF2B5EF4-FFF2-40B4-BE49-F238E27FC236}">
                  <a16:creationId xmlns:a16="http://schemas.microsoft.com/office/drawing/2014/main" id="{04D3E695-7FED-4DF7-AC5E-2B1705E5E4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731625" y="4741863"/>
              <a:ext cx="20638" cy="55563"/>
            </a:xfrm>
            <a:custGeom>
              <a:avLst/>
              <a:gdLst>
                <a:gd name="T0" fmla="*/ 0 w 6"/>
                <a:gd name="T1" fmla="*/ 2 h 17"/>
                <a:gd name="T2" fmla="*/ 3 w 6"/>
                <a:gd name="T3" fmla="*/ 15 h 17"/>
                <a:gd name="T4" fmla="*/ 5 w 6"/>
                <a:gd name="T5" fmla="*/ 15 h 17"/>
                <a:gd name="T6" fmla="*/ 3 w 6"/>
                <a:gd name="T7" fmla="*/ 2 h 17"/>
                <a:gd name="T8" fmla="*/ 0 w 6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7">
                  <a:moveTo>
                    <a:pt x="0" y="2"/>
                  </a:moveTo>
                  <a:cubicBezTo>
                    <a:pt x="1" y="7"/>
                    <a:pt x="2" y="11"/>
                    <a:pt x="3" y="15"/>
                  </a:cubicBezTo>
                  <a:cubicBezTo>
                    <a:pt x="3" y="17"/>
                    <a:pt x="6" y="16"/>
                    <a:pt x="5" y="15"/>
                  </a:cubicBezTo>
                  <a:cubicBezTo>
                    <a:pt x="4" y="10"/>
                    <a:pt x="4" y="6"/>
                    <a:pt x="3" y="2"/>
                  </a:cubicBezTo>
                  <a:cubicBezTo>
                    <a:pt x="2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3" name="îṥľîḋè">
              <a:extLst>
                <a:ext uri="{FF2B5EF4-FFF2-40B4-BE49-F238E27FC236}">
                  <a16:creationId xmlns:a16="http://schemas.microsoft.com/office/drawing/2014/main" id="{B2C40D8A-ED56-4999-9862-E60680B775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7050" y="4903788"/>
              <a:ext cx="19050" cy="76200"/>
            </a:xfrm>
            <a:custGeom>
              <a:avLst/>
              <a:gdLst>
                <a:gd name="T0" fmla="*/ 1 w 6"/>
                <a:gd name="T1" fmla="*/ 2 h 23"/>
                <a:gd name="T2" fmla="*/ 4 w 6"/>
                <a:gd name="T3" fmla="*/ 22 h 23"/>
                <a:gd name="T4" fmla="*/ 6 w 6"/>
                <a:gd name="T5" fmla="*/ 21 h 23"/>
                <a:gd name="T6" fmla="*/ 3 w 6"/>
                <a:gd name="T7" fmla="*/ 1 h 23"/>
                <a:gd name="T8" fmla="*/ 1 w 6"/>
                <a:gd name="T9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3">
                  <a:moveTo>
                    <a:pt x="1" y="2"/>
                  </a:moveTo>
                  <a:cubicBezTo>
                    <a:pt x="2" y="9"/>
                    <a:pt x="3" y="15"/>
                    <a:pt x="4" y="22"/>
                  </a:cubicBezTo>
                  <a:cubicBezTo>
                    <a:pt x="4" y="23"/>
                    <a:pt x="6" y="23"/>
                    <a:pt x="6" y="21"/>
                  </a:cubicBezTo>
                  <a:cubicBezTo>
                    <a:pt x="5" y="14"/>
                    <a:pt x="4" y="8"/>
                    <a:pt x="3" y="1"/>
                  </a:cubicBezTo>
                  <a:cubicBezTo>
                    <a:pt x="3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4" name="îṥlíďé">
              <a:extLst>
                <a:ext uri="{FF2B5EF4-FFF2-40B4-BE49-F238E27FC236}">
                  <a16:creationId xmlns:a16="http://schemas.microsoft.com/office/drawing/2014/main" id="{346B5E7F-E9D9-4D3A-9804-3C1F3540BB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3988" y="4989513"/>
              <a:ext cx="28575" cy="79375"/>
            </a:xfrm>
            <a:custGeom>
              <a:avLst/>
              <a:gdLst>
                <a:gd name="T0" fmla="*/ 1 w 9"/>
                <a:gd name="T1" fmla="*/ 3 h 24"/>
                <a:gd name="T2" fmla="*/ 6 w 9"/>
                <a:gd name="T3" fmla="*/ 22 h 24"/>
                <a:gd name="T4" fmla="*/ 8 w 9"/>
                <a:gd name="T5" fmla="*/ 22 h 24"/>
                <a:gd name="T6" fmla="*/ 3 w 9"/>
                <a:gd name="T7" fmla="*/ 1 h 24"/>
                <a:gd name="T8" fmla="*/ 1 w 9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4">
                  <a:moveTo>
                    <a:pt x="1" y="3"/>
                  </a:moveTo>
                  <a:cubicBezTo>
                    <a:pt x="5" y="9"/>
                    <a:pt x="6" y="15"/>
                    <a:pt x="6" y="22"/>
                  </a:cubicBezTo>
                  <a:cubicBezTo>
                    <a:pt x="5" y="24"/>
                    <a:pt x="8" y="24"/>
                    <a:pt x="8" y="22"/>
                  </a:cubicBezTo>
                  <a:cubicBezTo>
                    <a:pt x="9" y="15"/>
                    <a:pt x="7" y="8"/>
                    <a:pt x="3" y="1"/>
                  </a:cubicBezTo>
                  <a:cubicBezTo>
                    <a:pt x="3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5" name="îŝľîḍê">
              <a:extLst>
                <a:ext uri="{FF2B5EF4-FFF2-40B4-BE49-F238E27FC236}">
                  <a16:creationId xmlns:a16="http://schemas.microsoft.com/office/drawing/2014/main" id="{CFC798A1-F935-48B9-B8DC-713A0E256D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57038" y="5151438"/>
              <a:ext cx="9525" cy="55563"/>
            </a:xfrm>
            <a:custGeom>
              <a:avLst/>
              <a:gdLst>
                <a:gd name="T0" fmla="*/ 0 w 3"/>
                <a:gd name="T1" fmla="*/ 2 h 17"/>
                <a:gd name="T2" fmla="*/ 0 w 3"/>
                <a:gd name="T3" fmla="*/ 15 h 17"/>
                <a:gd name="T4" fmla="*/ 3 w 3"/>
                <a:gd name="T5" fmla="*/ 15 h 17"/>
                <a:gd name="T6" fmla="*/ 3 w 3"/>
                <a:gd name="T7" fmla="*/ 2 h 17"/>
                <a:gd name="T8" fmla="*/ 0 w 3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7">
                  <a:moveTo>
                    <a:pt x="0" y="2"/>
                  </a:moveTo>
                  <a:cubicBezTo>
                    <a:pt x="0" y="6"/>
                    <a:pt x="0" y="11"/>
                    <a:pt x="0" y="15"/>
                  </a:cubicBezTo>
                  <a:cubicBezTo>
                    <a:pt x="0" y="17"/>
                    <a:pt x="3" y="17"/>
                    <a:pt x="3" y="15"/>
                  </a:cubicBezTo>
                  <a:cubicBezTo>
                    <a:pt x="3" y="11"/>
                    <a:pt x="3" y="6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6" name="ïsḷiḑe">
              <a:extLst>
                <a:ext uri="{FF2B5EF4-FFF2-40B4-BE49-F238E27FC236}">
                  <a16:creationId xmlns:a16="http://schemas.microsoft.com/office/drawing/2014/main" id="{6A409113-0CB4-40D8-A932-E7AA3DAACF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491913" y="5164138"/>
              <a:ext cx="9525" cy="42863"/>
            </a:xfrm>
            <a:custGeom>
              <a:avLst/>
              <a:gdLst>
                <a:gd name="T0" fmla="*/ 0 w 3"/>
                <a:gd name="T1" fmla="*/ 2 h 13"/>
                <a:gd name="T2" fmla="*/ 0 w 3"/>
                <a:gd name="T3" fmla="*/ 11 h 13"/>
                <a:gd name="T4" fmla="*/ 3 w 3"/>
                <a:gd name="T5" fmla="*/ 11 h 13"/>
                <a:gd name="T6" fmla="*/ 3 w 3"/>
                <a:gd name="T7" fmla="*/ 2 h 13"/>
                <a:gd name="T8" fmla="*/ 0 w 3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3">
                  <a:moveTo>
                    <a:pt x="0" y="2"/>
                  </a:moveTo>
                  <a:cubicBezTo>
                    <a:pt x="0" y="5"/>
                    <a:pt x="0" y="8"/>
                    <a:pt x="0" y="11"/>
                  </a:cubicBezTo>
                  <a:cubicBezTo>
                    <a:pt x="0" y="13"/>
                    <a:pt x="3" y="13"/>
                    <a:pt x="3" y="11"/>
                  </a:cubicBezTo>
                  <a:cubicBezTo>
                    <a:pt x="3" y="8"/>
                    <a:pt x="3" y="5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7" name="íṩľíḍe">
              <a:extLst>
                <a:ext uri="{FF2B5EF4-FFF2-40B4-BE49-F238E27FC236}">
                  <a16:creationId xmlns:a16="http://schemas.microsoft.com/office/drawing/2014/main" id="{53683593-037D-4C2B-8BCE-B3B2CC4FD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3938" y="5127625"/>
              <a:ext cx="792163" cy="233363"/>
            </a:xfrm>
            <a:custGeom>
              <a:avLst/>
              <a:gdLst>
                <a:gd name="T0" fmla="*/ 1 w 240"/>
                <a:gd name="T1" fmla="*/ 3 h 71"/>
                <a:gd name="T2" fmla="*/ 184 w 240"/>
                <a:gd name="T3" fmla="*/ 60 h 71"/>
                <a:gd name="T4" fmla="*/ 238 w 240"/>
                <a:gd name="T5" fmla="*/ 46 h 71"/>
                <a:gd name="T6" fmla="*/ 237 w 240"/>
                <a:gd name="T7" fmla="*/ 44 h 71"/>
                <a:gd name="T8" fmla="*/ 43 w 240"/>
                <a:gd name="T9" fmla="*/ 25 h 71"/>
                <a:gd name="T10" fmla="*/ 2 w 240"/>
                <a:gd name="T11" fmla="*/ 1 h 71"/>
                <a:gd name="T12" fmla="*/ 1 w 240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71">
                  <a:moveTo>
                    <a:pt x="1" y="3"/>
                  </a:moveTo>
                  <a:cubicBezTo>
                    <a:pt x="53" y="39"/>
                    <a:pt x="120" y="64"/>
                    <a:pt x="184" y="60"/>
                  </a:cubicBezTo>
                  <a:cubicBezTo>
                    <a:pt x="203" y="58"/>
                    <a:pt x="221" y="54"/>
                    <a:pt x="238" y="46"/>
                  </a:cubicBezTo>
                  <a:cubicBezTo>
                    <a:pt x="240" y="46"/>
                    <a:pt x="238" y="43"/>
                    <a:pt x="237" y="44"/>
                  </a:cubicBezTo>
                  <a:cubicBezTo>
                    <a:pt x="174" y="71"/>
                    <a:pt x="101" y="54"/>
                    <a:pt x="43" y="25"/>
                  </a:cubicBezTo>
                  <a:cubicBezTo>
                    <a:pt x="29" y="18"/>
                    <a:pt x="15" y="10"/>
                    <a:pt x="2" y="1"/>
                  </a:cubicBezTo>
                  <a:cubicBezTo>
                    <a:pt x="1" y="0"/>
                    <a:pt x="0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8" name="îsľîḍé">
              <a:extLst>
                <a:ext uri="{FF2B5EF4-FFF2-40B4-BE49-F238E27FC236}">
                  <a16:creationId xmlns:a16="http://schemas.microsoft.com/office/drawing/2014/main" id="{7F83B71F-BCC9-46D9-ACA6-7546F0BB1A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33163" y="5219700"/>
              <a:ext cx="22225" cy="85725"/>
            </a:xfrm>
            <a:custGeom>
              <a:avLst/>
              <a:gdLst>
                <a:gd name="T0" fmla="*/ 1 w 7"/>
                <a:gd name="T1" fmla="*/ 1 h 26"/>
                <a:gd name="T2" fmla="*/ 4 w 7"/>
                <a:gd name="T3" fmla="*/ 25 h 26"/>
                <a:gd name="T4" fmla="*/ 6 w 7"/>
                <a:gd name="T5" fmla="*/ 23 h 26"/>
                <a:gd name="T6" fmla="*/ 4 w 7"/>
                <a:gd name="T7" fmla="*/ 2 h 26"/>
                <a:gd name="T8" fmla="*/ 1 w 7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26">
                  <a:moveTo>
                    <a:pt x="1" y="1"/>
                  </a:moveTo>
                  <a:cubicBezTo>
                    <a:pt x="0" y="10"/>
                    <a:pt x="0" y="17"/>
                    <a:pt x="4" y="25"/>
                  </a:cubicBezTo>
                  <a:cubicBezTo>
                    <a:pt x="4" y="26"/>
                    <a:pt x="7" y="25"/>
                    <a:pt x="6" y="23"/>
                  </a:cubicBezTo>
                  <a:cubicBezTo>
                    <a:pt x="3" y="17"/>
                    <a:pt x="2" y="9"/>
                    <a:pt x="4" y="2"/>
                  </a:cubicBezTo>
                  <a:cubicBezTo>
                    <a:pt x="4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9" name="îSļïḍé">
              <a:extLst>
                <a:ext uri="{FF2B5EF4-FFF2-40B4-BE49-F238E27FC236}">
                  <a16:creationId xmlns:a16="http://schemas.microsoft.com/office/drawing/2014/main" id="{5A95F89C-5BD2-4142-96F1-939236DCC9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87163" y="5299075"/>
              <a:ext cx="12700" cy="95250"/>
            </a:xfrm>
            <a:custGeom>
              <a:avLst/>
              <a:gdLst>
                <a:gd name="T0" fmla="*/ 0 w 4"/>
                <a:gd name="T1" fmla="*/ 2 h 29"/>
                <a:gd name="T2" fmla="*/ 1 w 4"/>
                <a:gd name="T3" fmla="*/ 28 h 29"/>
                <a:gd name="T4" fmla="*/ 4 w 4"/>
                <a:gd name="T5" fmla="*/ 28 h 29"/>
                <a:gd name="T6" fmla="*/ 3 w 4"/>
                <a:gd name="T7" fmla="*/ 2 h 29"/>
                <a:gd name="T8" fmla="*/ 0 w 4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9">
                  <a:moveTo>
                    <a:pt x="0" y="2"/>
                  </a:moveTo>
                  <a:cubicBezTo>
                    <a:pt x="0" y="11"/>
                    <a:pt x="0" y="19"/>
                    <a:pt x="1" y="28"/>
                  </a:cubicBezTo>
                  <a:cubicBezTo>
                    <a:pt x="1" y="29"/>
                    <a:pt x="4" y="29"/>
                    <a:pt x="4" y="28"/>
                  </a:cubicBezTo>
                  <a:cubicBezTo>
                    <a:pt x="3" y="19"/>
                    <a:pt x="2" y="11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0" name="íŝlîḑè">
              <a:extLst>
                <a:ext uri="{FF2B5EF4-FFF2-40B4-BE49-F238E27FC236}">
                  <a16:creationId xmlns:a16="http://schemas.microsoft.com/office/drawing/2014/main" id="{ED27C890-254F-4638-90DF-E08B38B929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820525" y="5308600"/>
              <a:ext cx="17463" cy="112713"/>
            </a:xfrm>
            <a:custGeom>
              <a:avLst/>
              <a:gdLst>
                <a:gd name="T0" fmla="*/ 0 w 5"/>
                <a:gd name="T1" fmla="*/ 3 h 34"/>
                <a:gd name="T2" fmla="*/ 2 w 5"/>
                <a:gd name="T3" fmla="*/ 32 h 34"/>
                <a:gd name="T4" fmla="*/ 5 w 5"/>
                <a:gd name="T5" fmla="*/ 32 h 34"/>
                <a:gd name="T6" fmla="*/ 3 w 5"/>
                <a:gd name="T7" fmla="*/ 2 h 34"/>
                <a:gd name="T8" fmla="*/ 0 w 5"/>
                <a:gd name="T9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4">
                  <a:moveTo>
                    <a:pt x="0" y="3"/>
                  </a:moveTo>
                  <a:cubicBezTo>
                    <a:pt x="2" y="13"/>
                    <a:pt x="3" y="22"/>
                    <a:pt x="2" y="32"/>
                  </a:cubicBezTo>
                  <a:cubicBezTo>
                    <a:pt x="2" y="34"/>
                    <a:pt x="5" y="34"/>
                    <a:pt x="5" y="32"/>
                  </a:cubicBezTo>
                  <a:cubicBezTo>
                    <a:pt x="5" y="22"/>
                    <a:pt x="5" y="12"/>
                    <a:pt x="3" y="2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1" name="ïṣḻiḓé">
              <a:extLst>
                <a:ext uri="{FF2B5EF4-FFF2-40B4-BE49-F238E27FC236}">
                  <a16:creationId xmlns:a16="http://schemas.microsoft.com/office/drawing/2014/main" id="{93BE8FB9-E774-4A54-B7DC-1C8C9EAB20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10700" y="3678238"/>
              <a:ext cx="395288" cy="566738"/>
            </a:xfrm>
            <a:custGeom>
              <a:avLst/>
              <a:gdLst>
                <a:gd name="T0" fmla="*/ 71 w 120"/>
                <a:gd name="T1" fmla="*/ 172 h 172"/>
                <a:gd name="T2" fmla="*/ 42 w 120"/>
                <a:gd name="T3" fmla="*/ 121 h 172"/>
                <a:gd name="T4" fmla="*/ 8 w 120"/>
                <a:gd name="T5" fmla="*/ 98 h 172"/>
                <a:gd name="T6" fmla="*/ 13 w 120"/>
                <a:gd name="T7" fmla="*/ 78 h 172"/>
                <a:gd name="T8" fmla="*/ 9 w 120"/>
                <a:gd name="T9" fmla="*/ 57 h 172"/>
                <a:gd name="T10" fmla="*/ 24 w 120"/>
                <a:gd name="T11" fmla="*/ 55 h 172"/>
                <a:gd name="T12" fmla="*/ 22 w 120"/>
                <a:gd name="T13" fmla="*/ 37 h 172"/>
                <a:gd name="T14" fmla="*/ 74 w 120"/>
                <a:gd name="T15" fmla="*/ 58 h 172"/>
                <a:gd name="T16" fmla="*/ 59 w 120"/>
                <a:gd name="T17" fmla="*/ 29 h 172"/>
                <a:gd name="T18" fmla="*/ 55 w 120"/>
                <a:gd name="T19" fmla="*/ 1 h 172"/>
                <a:gd name="T20" fmla="*/ 120 w 120"/>
                <a:gd name="T21" fmla="*/ 95 h 172"/>
                <a:gd name="T22" fmla="*/ 71 w 120"/>
                <a:gd name="T2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72">
                  <a:moveTo>
                    <a:pt x="71" y="172"/>
                  </a:moveTo>
                  <a:cubicBezTo>
                    <a:pt x="71" y="172"/>
                    <a:pt x="49" y="152"/>
                    <a:pt x="42" y="121"/>
                  </a:cubicBezTo>
                  <a:cubicBezTo>
                    <a:pt x="42" y="121"/>
                    <a:pt x="18" y="109"/>
                    <a:pt x="8" y="98"/>
                  </a:cubicBezTo>
                  <a:cubicBezTo>
                    <a:pt x="0" y="89"/>
                    <a:pt x="5" y="78"/>
                    <a:pt x="13" y="78"/>
                  </a:cubicBezTo>
                  <a:cubicBezTo>
                    <a:pt x="13" y="78"/>
                    <a:pt x="2" y="66"/>
                    <a:pt x="9" y="57"/>
                  </a:cubicBezTo>
                  <a:cubicBezTo>
                    <a:pt x="16" y="48"/>
                    <a:pt x="24" y="55"/>
                    <a:pt x="24" y="55"/>
                  </a:cubicBezTo>
                  <a:cubicBezTo>
                    <a:pt x="24" y="55"/>
                    <a:pt x="19" y="43"/>
                    <a:pt x="22" y="37"/>
                  </a:cubicBezTo>
                  <a:cubicBezTo>
                    <a:pt x="26" y="32"/>
                    <a:pt x="36" y="25"/>
                    <a:pt x="74" y="58"/>
                  </a:cubicBezTo>
                  <a:cubicBezTo>
                    <a:pt x="74" y="58"/>
                    <a:pt x="72" y="39"/>
                    <a:pt x="59" y="29"/>
                  </a:cubicBezTo>
                  <a:cubicBezTo>
                    <a:pt x="42" y="15"/>
                    <a:pt x="47" y="2"/>
                    <a:pt x="55" y="1"/>
                  </a:cubicBezTo>
                  <a:cubicBezTo>
                    <a:pt x="64" y="0"/>
                    <a:pt x="101" y="9"/>
                    <a:pt x="120" y="95"/>
                  </a:cubicBezTo>
                  <a:lnTo>
                    <a:pt x="71" y="172"/>
                  </a:lnTo>
                  <a:close/>
                </a:path>
              </a:pathLst>
            </a:custGeom>
            <a:solidFill>
              <a:srgbClr val="FFC4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2" name="iṥḻíḋé">
              <a:extLst>
                <a:ext uri="{FF2B5EF4-FFF2-40B4-BE49-F238E27FC236}">
                  <a16:creationId xmlns:a16="http://schemas.microsoft.com/office/drawing/2014/main" id="{136428B5-B222-444C-9B37-247F6768E7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45625" y="3924300"/>
              <a:ext cx="149225" cy="100013"/>
            </a:xfrm>
            <a:custGeom>
              <a:avLst/>
              <a:gdLst>
                <a:gd name="T0" fmla="*/ 2 w 45"/>
                <a:gd name="T1" fmla="*/ 3 h 30"/>
                <a:gd name="T2" fmla="*/ 41 w 45"/>
                <a:gd name="T3" fmla="*/ 28 h 30"/>
                <a:gd name="T4" fmla="*/ 43 w 45"/>
                <a:gd name="T5" fmla="*/ 27 h 30"/>
                <a:gd name="T6" fmla="*/ 3 w 45"/>
                <a:gd name="T7" fmla="*/ 1 h 30"/>
                <a:gd name="T8" fmla="*/ 2 w 45"/>
                <a:gd name="T9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2" y="3"/>
                  </a:moveTo>
                  <a:cubicBezTo>
                    <a:pt x="16" y="10"/>
                    <a:pt x="29" y="18"/>
                    <a:pt x="41" y="28"/>
                  </a:cubicBezTo>
                  <a:cubicBezTo>
                    <a:pt x="43" y="30"/>
                    <a:pt x="45" y="28"/>
                    <a:pt x="43" y="27"/>
                  </a:cubicBezTo>
                  <a:cubicBezTo>
                    <a:pt x="31" y="16"/>
                    <a:pt x="18" y="8"/>
                    <a:pt x="3" y="1"/>
                  </a:cubicBezTo>
                  <a:cubicBezTo>
                    <a:pt x="2" y="0"/>
                    <a:pt x="0" y="3"/>
                    <a:pt x="2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3" name="iṡ1iḓé">
              <a:extLst>
                <a:ext uri="{FF2B5EF4-FFF2-40B4-BE49-F238E27FC236}">
                  <a16:creationId xmlns:a16="http://schemas.microsoft.com/office/drawing/2014/main" id="{BF64375A-9EB9-4320-B59A-B10CAC7F68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82138" y="3852863"/>
              <a:ext cx="152400" cy="107950"/>
            </a:xfrm>
            <a:custGeom>
              <a:avLst/>
              <a:gdLst>
                <a:gd name="T0" fmla="*/ 2 w 46"/>
                <a:gd name="T1" fmla="*/ 3 h 33"/>
                <a:gd name="T2" fmla="*/ 43 w 46"/>
                <a:gd name="T3" fmla="*/ 31 h 33"/>
                <a:gd name="T4" fmla="*/ 44 w 46"/>
                <a:gd name="T5" fmla="*/ 29 h 33"/>
                <a:gd name="T6" fmla="*/ 3 w 46"/>
                <a:gd name="T7" fmla="*/ 0 h 33"/>
                <a:gd name="T8" fmla="*/ 2 w 46"/>
                <a:gd name="T9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3">
                  <a:moveTo>
                    <a:pt x="2" y="3"/>
                  </a:moveTo>
                  <a:cubicBezTo>
                    <a:pt x="17" y="9"/>
                    <a:pt x="31" y="19"/>
                    <a:pt x="43" y="31"/>
                  </a:cubicBezTo>
                  <a:cubicBezTo>
                    <a:pt x="44" y="33"/>
                    <a:pt x="46" y="31"/>
                    <a:pt x="44" y="29"/>
                  </a:cubicBezTo>
                  <a:cubicBezTo>
                    <a:pt x="33" y="17"/>
                    <a:pt x="19" y="7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lose/>
                </a:path>
              </a:pathLst>
            </a:custGeom>
            <a:solidFill>
              <a:srgbClr val="220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4" name="íşlïdè">
              <a:extLst>
                <a:ext uri="{FF2B5EF4-FFF2-40B4-BE49-F238E27FC236}">
                  <a16:creationId xmlns:a16="http://schemas.microsoft.com/office/drawing/2014/main" id="{3BFE50B4-D070-4CCD-8CEA-6A1DDD0E3A2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674225" y="4824413"/>
              <a:ext cx="65088" cy="66675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5" name="işļiḑê">
              <a:extLst>
                <a:ext uri="{FF2B5EF4-FFF2-40B4-BE49-F238E27FC236}">
                  <a16:creationId xmlns:a16="http://schemas.microsoft.com/office/drawing/2014/main" id="{51334B72-EB5D-4C2A-A8FC-417605F17C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223250" y="5397500"/>
              <a:ext cx="68263" cy="66675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6" name="ïşḻïḍê">
              <a:extLst>
                <a:ext uri="{FF2B5EF4-FFF2-40B4-BE49-F238E27FC236}">
                  <a16:creationId xmlns:a16="http://schemas.microsoft.com/office/drawing/2014/main" id="{1FD03CCF-0A36-4D99-865B-1679FEF5D4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79013" y="5167313"/>
              <a:ext cx="28575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7" name="iŝľïḑê">
              <a:extLst>
                <a:ext uri="{FF2B5EF4-FFF2-40B4-BE49-F238E27FC236}">
                  <a16:creationId xmlns:a16="http://schemas.microsoft.com/office/drawing/2014/main" id="{468DEF5F-11E9-43DA-A160-B849A3065C2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21913" y="5822950"/>
              <a:ext cx="28575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8" name="î$ḷïḓe">
              <a:extLst>
                <a:ext uri="{FF2B5EF4-FFF2-40B4-BE49-F238E27FC236}">
                  <a16:creationId xmlns:a16="http://schemas.microsoft.com/office/drawing/2014/main" id="{27F8B2EA-05A6-4B3C-8ACF-717751326E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466138" y="5407025"/>
              <a:ext cx="30163" cy="301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9" name="îśḻíḋé">
              <a:extLst>
                <a:ext uri="{FF2B5EF4-FFF2-40B4-BE49-F238E27FC236}">
                  <a16:creationId xmlns:a16="http://schemas.microsoft.com/office/drawing/2014/main" id="{D60FFD6A-AFE9-4BD7-84E9-6654C72EEA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488488" y="5289550"/>
              <a:ext cx="46038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0" name="iSľíďê">
              <a:extLst>
                <a:ext uri="{FF2B5EF4-FFF2-40B4-BE49-F238E27FC236}">
                  <a16:creationId xmlns:a16="http://schemas.microsoft.com/office/drawing/2014/main" id="{EA1C81B4-DB76-46BB-8D66-D4F0E4E734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210800" y="6156325"/>
              <a:ext cx="42863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1" name="ïṧḻiḍè">
              <a:extLst>
                <a:ext uri="{FF2B5EF4-FFF2-40B4-BE49-F238E27FC236}">
                  <a16:creationId xmlns:a16="http://schemas.microsoft.com/office/drawing/2014/main" id="{86D1A3EE-07AF-4CD2-85BE-6706890679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304338" y="5094288"/>
              <a:ext cx="46038" cy="42863"/>
            </a:xfrm>
            <a:prstGeom prst="ellipse">
              <a:avLst/>
            </a:prstGeom>
            <a:solidFill>
              <a:srgbClr val="8AB1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2" name="ï$1ide">
              <a:extLst>
                <a:ext uri="{FF2B5EF4-FFF2-40B4-BE49-F238E27FC236}">
                  <a16:creationId xmlns:a16="http://schemas.microsoft.com/office/drawing/2014/main" id="{8E955C14-5BE8-4AEA-8F6E-FE28CBEBCD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336213" y="4356100"/>
              <a:ext cx="320675" cy="152400"/>
            </a:xfrm>
            <a:custGeom>
              <a:avLst/>
              <a:gdLst>
                <a:gd name="T0" fmla="*/ 47 w 97"/>
                <a:gd name="T1" fmla="*/ 0 h 46"/>
                <a:gd name="T2" fmla="*/ 47 w 97"/>
                <a:gd name="T3" fmla="*/ 2 h 46"/>
                <a:gd name="T4" fmla="*/ 13 w 97"/>
                <a:gd name="T5" fmla="*/ 13 h 46"/>
                <a:gd name="T6" fmla="*/ 0 w 97"/>
                <a:gd name="T7" fmla="*/ 35 h 46"/>
                <a:gd name="T8" fmla="*/ 0 w 97"/>
                <a:gd name="T9" fmla="*/ 36 h 46"/>
                <a:gd name="T10" fmla="*/ 3 w 97"/>
                <a:gd name="T11" fmla="*/ 45 h 46"/>
                <a:gd name="T12" fmla="*/ 23 w 97"/>
                <a:gd name="T13" fmla="*/ 46 h 46"/>
                <a:gd name="T14" fmla="*/ 96 w 97"/>
                <a:gd name="T15" fmla="*/ 41 h 46"/>
                <a:gd name="T16" fmla="*/ 97 w 97"/>
                <a:gd name="T17" fmla="*/ 32 h 46"/>
                <a:gd name="T18" fmla="*/ 97 w 97"/>
                <a:gd name="T19" fmla="*/ 32 h 46"/>
                <a:gd name="T20" fmla="*/ 83 w 97"/>
                <a:gd name="T21" fmla="*/ 10 h 46"/>
                <a:gd name="T22" fmla="*/ 51 w 97"/>
                <a:gd name="T23" fmla="*/ 2 h 46"/>
                <a:gd name="T24" fmla="*/ 51 w 97"/>
                <a:gd name="T25" fmla="*/ 2 h 46"/>
                <a:gd name="T26" fmla="*/ 47 w 97"/>
                <a:gd name="T27" fmla="*/ 2 h 46"/>
                <a:gd name="T28" fmla="*/ 47 w 97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46">
                  <a:moveTo>
                    <a:pt x="47" y="0"/>
                  </a:moveTo>
                  <a:cubicBezTo>
                    <a:pt x="47" y="2"/>
                    <a:pt x="47" y="2"/>
                    <a:pt x="47" y="2"/>
                  </a:cubicBezTo>
                  <a:cubicBezTo>
                    <a:pt x="34" y="2"/>
                    <a:pt x="22" y="6"/>
                    <a:pt x="13" y="13"/>
                  </a:cubicBezTo>
                  <a:cubicBezTo>
                    <a:pt x="5" y="19"/>
                    <a:pt x="0" y="27"/>
                    <a:pt x="0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1" y="42"/>
                    <a:pt x="3" y="45"/>
                  </a:cubicBezTo>
                  <a:cubicBezTo>
                    <a:pt x="9" y="46"/>
                    <a:pt x="16" y="46"/>
                    <a:pt x="23" y="46"/>
                  </a:cubicBezTo>
                  <a:cubicBezTo>
                    <a:pt x="45" y="46"/>
                    <a:pt x="69" y="44"/>
                    <a:pt x="96" y="41"/>
                  </a:cubicBezTo>
                  <a:cubicBezTo>
                    <a:pt x="97" y="38"/>
                    <a:pt x="97" y="35"/>
                    <a:pt x="97" y="32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7" y="23"/>
                    <a:pt x="92" y="16"/>
                    <a:pt x="83" y="10"/>
                  </a:cubicBezTo>
                  <a:cubicBezTo>
                    <a:pt x="75" y="5"/>
                    <a:pt x="63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3" name="íṩľíḋê">
              <a:extLst>
                <a:ext uri="{FF2B5EF4-FFF2-40B4-BE49-F238E27FC236}">
                  <a16:creationId xmlns:a16="http://schemas.microsoft.com/office/drawing/2014/main" id="{8671D4BD-AB62-42EB-B482-35F7178967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23513" y="4346575"/>
              <a:ext cx="349250" cy="168275"/>
            </a:xfrm>
            <a:custGeom>
              <a:avLst/>
              <a:gdLst>
                <a:gd name="T0" fmla="*/ 7 w 106"/>
                <a:gd name="T1" fmla="*/ 48 h 51"/>
                <a:gd name="T2" fmla="*/ 4 w 106"/>
                <a:gd name="T3" fmla="*/ 39 h 51"/>
                <a:gd name="T4" fmla="*/ 4 w 106"/>
                <a:gd name="T5" fmla="*/ 38 h 51"/>
                <a:gd name="T6" fmla="*/ 17 w 106"/>
                <a:gd name="T7" fmla="*/ 16 h 51"/>
                <a:gd name="T8" fmla="*/ 51 w 106"/>
                <a:gd name="T9" fmla="*/ 5 h 51"/>
                <a:gd name="T10" fmla="*/ 51 w 106"/>
                <a:gd name="T11" fmla="*/ 3 h 51"/>
                <a:gd name="T12" fmla="*/ 51 w 106"/>
                <a:gd name="T13" fmla="*/ 5 h 51"/>
                <a:gd name="T14" fmla="*/ 55 w 106"/>
                <a:gd name="T15" fmla="*/ 5 h 51"/>
                <a:gd name="T16" fmla="*/ 55 w 106"/>
                <a:gd name="T17" fmla="*/ 5 h 51"/>
                <a:gd name="T18" fmla="*/ 87 w 106"/>
                <a:gd name="T19" fmla="*/ 13 h 51"/>
                <a:gd name="T20" fmla="*/ 101 w 106"/>
                <a:gd name="T21" fmla="*/ 35 h 51"/>
                <a:gd name="T22" fmla="*/ 101 w 106"/>
                <a:gd name="T23" fmla="*/ 35 h 51"/>
                <a:gd name="T24" fmla="*/ 100 w 106"/>
                <a:gd name="T25" fmla="*/ 44 h 51"/>
                <a:gd name="T26" fmla="*/ 27 w 106"/>
                <a:gd name="T27" fmla="*/ 49 h 51"/>
                <a:gd name="T28" fmla="*/ 7 w 106"/>
                <a:gd name="T29" fmla="*/ 48 h 51"/>
                <a:gd name="T30" fmla="*/ 55 w 106"/>
                <a:gd name="T31" fmla="*/ 0 h 51"/>
                <a:gd name="T32" fmla="*/ 51 w 106"/>
                <a:gd name="T33" fmla="*/ 0 h 51"/>
                <a:gd name="T34" fmla="*/ 51 w 106"/>
                <a:gd name="T35" fmla="*/ 0 h 51"/>
                <a:gd name="T36" fmla="*/ 15 w 106"/>
                <a:gd name="T37" fmla="*/ 12 h 51"/>
                <a:gd name="T38" fmla="*/ 0 w 106"/>
                <a:gd name="T39" fmla="*/ 38 h 51"/>
                <a:gd name="T40" fmla="*/ 0 w 106"/>
                <a:gd name="T41" fmla="*/ 39 h 51"/>
                <a:gd name="T42" fmla="*/ 3 w 106"/>
                <a:gd name="T43" fmla="*/ 50 h 51"/>
                <a:gd name="T44" fmla="*/ 27 w 106"/>
                <a:gd name="T45" fmla="*/ 51 h 51"/>
                <a:gd name="T46" fmla="*/ 104 w 106"/>
                <a:gd name="T47" fmla="*/ 45 h 51"/>
                <a:gd name="T48" fmla="*/ 106 w 106"/>
                <a:gd name="T49" fmla="*/ 35 h 51"/>
                <a:gd name="T50" fmla="*/ 106 w 106"/>
                <a:gd name="T51" fmla="*/ 34 h 51"/>
                <a:gd name="T52" fmla="*/ 90 w 106"/>
                <a:gd name="T53" fmla="*/ 10 h 51"/>
                <a:gd name="T54" fmla="*/ 55 w 106"/>
                <a:gd name="T55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51">
                  <a:moveTo>
                    <a:pt x="7" y="48"/>
                  </a:moveTo>
                  <a:cubicBezTo>
                    <a:pt x="5" y="45"/>
                    <a:pt x="4" y="42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0"/>
                    <a:pt x="9" y="22"/>
                    <a:pt x="17" y="16"/>
                  </a:cubicBezTo>
                  <a:cubicBezTo>
                    <a:pt x="26" y="9"/>
                    <a:pt x="38" y="5"/>
                    <a:pt x="51" y="5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2" y="5"/>
                    <a:pt x="53" y="5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67" y="5"/>
                    <a:pt x="79" y="8"/>
                    <a:pt x="87" y="13"/>
                  </a:cubicBezTo>
                  <a:cubicBezTo>
                    <a:pt x="96" y="19"/>
                    <a:pt x="101" y="26"/>
                    <a:pt x="101" y="35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01" y="38"/>
                    <a:pt x="101" y="41"/>
                    <a:pt x="100" y="44"/>
                  </a:cubicBezTo>
                  <a:cubicBezTo>
                    <a:pt x="73" y="47"/>
                    <a:pt x="49" y="49"/>
                    <a:pt x="27" y="49"/>
                  </a:cubicBezTo>
                  <a:cubicBezTo>
                    <a:pt x="20" y="49"/>
                    <a:pt x="13" y="49"/>
                    <a:pt x="7" y="48"/>
                  </a:cubicBezTo>
                  <a:moveTo>
                    <a:pt x="55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7" y="1"/>
                    <a:pt x="24" y="5"/>
                    <a:pt x="15" y="12"/>
                  </a:cubicBezTo>
                  <a:cubicBezTo>
                    <a:pt x="6" y="19"/>
                    <a:pt x="0" y="28"/>
                    <a:pt x="0" y="38"/>
                  </a:cubicBezTo>
                  <a:cubicBezTo>
                    <a:pt x="0" y="38"/>
                    <a:pt x="0" y="39"/>
                    <a:pt x="0" y="39"/>
                  </a:cubicBezTo>
                  <a:cubicBezTo>
                    <a:pt x="0" y="43"/>
                    <a:pt x="1" y="47"/>
                    <a:pt x="3" y="50"/>
                  </a:cubicBezTo>
                  <a:cubicBezTo>
                    <a:pt x="11" y="51"/>
                    <a:pt x="19" y="51"/>
                    <a:pt x="27" y="51"/>
                  </a:cubicBezTo>
                  <a:cubicBezTo>
                    <a:pt x="50" y="51"/>
                    <a:pt x="76" y="49"/>
                    <a:pt x="104" y="45"/>
                  </a:cubicBezTo>
                  <a:cubicBezTo>
                    <a:pt x="105" y="42"/>
                    <a:pt x="106" y="39"/>
                    <a:pt x="106" y="35"/>
                  </a:cubicBezTo>
                  <a:cubicBezTo>
                    <a:pt x="106" y="35"/>
                    <a:pt x="106" y="35"/>
                    <a:pt x="106" y="34"/>
                  </a:cubicBezTo>
                  <a:cubicBezTo>
                    <a:pt x="105" y="24"/>
                    <a:pt x="99" y="16"/>
                    <a:pt x="90" y="10"/>
                  </a:cubicBezTo>
                  <a:cubicBezTo>
                    <a:pt x="81" y="4"/>
                    <a:pt x="68" y="0"/>
                    <a:pt x="55" y="0"/>
                  </a:cubicBezTo>
                </a:path>
              </a:pathLst>
            </a:custGeom>
            <a:solidFill>
              <a:srgbClr val="ED1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4" name="îś1îḑè">
              <a:extLst>
                <a:ext uri="{FF2B5EF4-FFF2-40B4-BE49-F238E27FC236}">
                  <a16:creationId xmlns:a16="http://schemas.microsoft.com/office/drawing/2014/main" id="{2A985C0B-D154-413F-8A10-D10788AE27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220450" y="5905500"/>
              <a:ext cx="211138" cy="431800"/>
            </a:xfrm>
            <a:custGeom>
              <a:avLst/>
              <a:gdLst>
                <a:gd name="T0" fmla="*/ 13 w 64"/>
                <a:gd name="T1" fmla="*/ 58 h 131"/>
                <a:gd name="T2" fmla="*/ 16 w 64"/>
                <a:gd name="T3" fmla="*/ 77 h 131"/>
                <a:gd name="T4" fmla="*/ 30 w 64"/>
                <a:gd name="T5" fmla="*/ 97 h 131"/>
                <a:gd name="T6" fmla="*/ 31 w 64"/>
                <a:gd name="T7" fmla="*/ 111 h 131"/>
                <a:gd name="T8" fmla="*/ 40 w 64"/>
                <a:gd name="T9" fmla="*/ 127 h 131"/>
                <a:gd name="T10" fmla="*/ 57 w 64"/>
                <a:gd name="T11" fmla="*/ 127 h 131"/>
                <a:gd name="T12" fmla="*/ 62 w 64"/>
                <a:gd name="T13" fmla="*/ 104 h 131"/>
                <a:gd name="T14" fmla="*/ 54 w 64"/>
                <a:gd name="T15" fmla="*/ 79 h 131"/>
                <a:gd name="T16" fmla="*/ 57 w 64"/>
                <a:gd name="T17" fmla="*/ 52 h 131"/>
                <a:gd name="T18" fmla="*/ 37 w 64"/>
                <a:gd name="T19" fmla="*/ 26 h 131"/>
                <a:gd name="T20" fmla="*/ 36 w 64"/>
                <a:gd name="T21" fmla="*/ 15 h 131"/>
                <a:gd name="T22" fmla="*/ 16 w 64"/>
                <a:gd name="T23" fmla="*/ 1 h 131"/>
                <a:gd name="T24" fmla="*/ 1 w 64"/>
                <a:gd name="T25" fmla="*/ 19 h 131"/>
                <a:gd name="T26" fmla="*/ 13 w 64"/>
                <a:gd name="T27" fmla="*/ 58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" h="131">
                  <a:moveTo>
                    <a:pt x="13" y="58"/>
                  </a:moveTo>
                  <a:cubicBezTo>
                    <a:pt x="11" y="63"/>
                    <a:pt x="11" y="71"/>
                    <a:pt x="16" y="77"/>
                  </a:cubicBezTo>
                  <a:cubicBezTo>
                    <a:pt x="21" y="84"/>
                    <a:pt x="27" y="89"/>
                    <a:pt x="30" y="97"/>
                  </a:cubicBezTo>
                  <a:cubicBezTo>
                    <a:pt x="31" y="101"/>
                    <a:pt x="31" y="106"/>
                    <a:pt x="31" y="111"/>
                  </a:cubicBezTo>
                  <a:cubicBezTo>
                    <a:pt x="32" y="117"/>
                    <a:pt x="35" y="123"/>
                    <a:pt x="40" y="127"/>
                  </a:cubicBezTo>
                  <a:cubicBezTo>
                    <a:pt x="45" y="130"/>
                    <a:pt x="52" y="131"/>
                    <a:pt x="57" y="127"/>
                  </a:cubicBezTo>
                  <a:cubicBezTo>
                    <a:pt x="64" y="122"/>
                    <a:pt x="64" y="112"/>
                    <a:pt x="62" y="104"/>
                  </a:cubicBezTo>
                  <a:cubicBezTo>
                    <a:pt x="59" y="96"/>
                    <a:pt x="54" y="88"/>
                    <a:pt x="54" y="79"/>
                  </a:cubicBezTo>
                  <a:cubicBezTo>
                    <a:pt x="54" y="70"/>
                    <a:pt x="59" y="61"/>
                    <a:pt x="57" y="52"/>
                  </a:cubicBezTo>
                  <a:cubicBezTo>
                    <a:pt x="54" y="42"/>
                    <a:pt x="40" y="37"/>
                    <a:pt x="37" y="26"/>
                  </a:cubicBezTo>
                  <a:cubicBezTo>
                    <a:pt x="36" y="23"/>
                    <a:pt x="37" y="19"/>
                    <a:pt x="36" y="15"/>
                  </a:cubicBezTo>
                  <a:cubicBezTo>
                    <a:pt x="34" y="7"/>
                    <a:pt x="25" y="0"/>
                    <a:pt x="16" y="1"/>
                  </a:cubicBezTo>
                  <a:cubicBezTo>
                    <a:pt x="8" y="2"/>
                    <a:pt x="1" y="10"/>
                    <a:pt x="1" y="19"/>
                  </a:cubicBezTo>
                  <a:cubicBezTo>
                    <a:pt x="0" y="33"/>
                    <a:pt x="17" y="44"/>
                    <a:pt x="13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5" name="ïṩḷiḓè">
              <a:extLst>
                <a:ext uri="{FF2B5EF4-FFF2-40B4-BE49-F238E27FC236}">
                  <a16:creationId xmlns:a16="http://schemas.microsoft.com/office/drawing/2014/main" id="{D839C27E-6ABF-4BCA-B8EE-00405600DF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66175" y="2333625"/>
              <a:ext cx="666750" cy="315913"/>
            </a:xfrm>
            <a:custGeom>
              <a:avLst/>
              <a:gdLst>
                <a:gd name="T0" fmla="*/ 1 w 202"/>
                <a:gd name="T1" fmla="*/ 20 h 96"/>
                <a:gd name="T2" fmla="*/ 19 w 202"/>
                <a:gd name="T3" fmla="*/ 63 h 96"/>
                <a:gd name="T4" fmla="*/ 47 w 202"/>
                <a:gd name="T5" fmla="*/ 80 h 96"/>
                <a:gd name="T6" fmla="*/ 81 w 202"/>
                <a:gd name="T7" fmla="*/ 43 h 96"/>
                <a:gd name="T8" fmla="*/ 102 w 202"/>
                <a:gd name="T9" fmla="*/ 28 h 96"/>
                <a:gd name="T10" fmla="*/ 123 w 202"/>
                <a:gd name="T11" fmla="*/ 49 h 96"/>
                <a:gd name="T12" fmla="*/ 167 w 202"/>
                <a:gd name="T13" fmla="*/ 84 h 96"/>
                <a:gd name="T14" fmla="*/ 202 w 202"/>
                <a:gd name="T15" fmla="*/ 2 h 96"/>
                <a:gd name="T16" fmla="*/ 198 w 202"/>
                <a:gd name="T17" fmla="*/ 2 h 96"/>
                <a:gd name="T18" fmla="*/ 166 w 202"/>
                <a:gd name="T19" fmla="*/ 80 h 96"/>
                <a:gd name="T20" fmla="*/ 123 w 202"/>
                <a:gd name="T21" fmla="*/ 40 h 96"/>
                <a:gd name="T22" fmla="*/ 88 w 202"/>
                <a:gd name="T23" fmla="*/ 29 h 96"/>
                <a:gd name="T24" fmla="*/ 57 w 202"/>
                <a:gd name="T25" fmla="*/ 69 h 96"/>
                <a:gd name="T26" fmla="*/ 5 w 202"/>
                <a:gd name="T27" fmla="*/ 19 h 96"/>
                <a:gd name="T28" fmla="*/ 1 w 202"/>
                <a:gd name="T29" fmla="*/ 2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2" h="96">
                  <a:moveTo>
                    <a:pt x="1" y="20"/>
                  </a:moveTo>
                  <a:cubicBezTo>
                    <a:pt x="4" y="36"/>
                    <a:pt x="10" y="51"/>
                    <a:pt x="19" y="63"/>
                  </a:cubicBezTo>
                  <a:cubicBezTo>
                    <a:pt x="25" y="72"/>
                    <a:pt x="35" y="82"/>
                    <a:pt x="47" y="80"/>
                  </a:cubicBezTo>
                  <a:cubicBezTo>
                    <a:pt x="63" y="77"/>
                    <a:pt x="72" y="55"/>
                    <a:pt x="81" y="43"/>
                  </a:cubicBezTo>
                  <a:cubicBezTo>
                    <a:pt x="86" y="36"/>
                    <a:pt x="92" y="28"/>
                    <a:pt x="102" y="28"/>
                  </a:cubicBezTo>
                  <a:cubicBezTo>
                    <a:pt x="113" y="29"/>
                    <a:pt x="119" y="40"/>
                    <a:pt x="123" y="49"/>
                  </a:cubicBezTo>
                  <a:cubicBezTo>
                    <a:pt x="132" y="66"/>
                    <a:pt x="143" y="91"/>
                    <a:pt x="167" y="84"/>
                  </a:cubicBezTo>
                  <a:cubicBezTo>
                    <a:pt x="201" y="74"/>
                    <a:pt x="202" y="31"/>
                    <a:pt x="202" y="2"/>
                  </a:cubicBezTo>
                  <a:cubicBezTo>
                    <a:pt x="202" y="0"/>
                    <a:pt x="198" y="0"/>
                    <a:pt x="198" y="2"/>
                  </a:cubicBezTo>
                  <a:cubicBezTo>
                    <a:pt x="198" y="29"/>
                    <a:pt x="198" y="71"/>
                    <a:pt x="166" y="80"/>
                  </a:cubicBezTo>
                  <a:cubicBezTo>
                    <a:pt x="141" y="88"/>
                    <a:pt x="133" y="56"/>
                    <a:pt x="123" y="40"/>
                  </a:cubicBezTo>
                  <a:cubicBezTo>
                    <a:pt x="116" y="27"/>
                    <a:pt x="102" y="19"/>
                    <a:pt x="88" y="29"/>
                  </a:cubicBezTo>
                  <a:cubicBezTo>
                    <a:pt x="74" y="39"/>
                    <a:pt x="69" y="57"/>
                    <a:pt x="57" y="69"/>
                  </a:cubicBezTo>
                  <a:cubicBezTo>
                    <a:pt x="31" y="96"/>
                    <a:pt x="8" y="38"/>
                    <a:pt x="5" y="19"/>
                  </a:cubicBezTo>
                  <a:cubicBezTo>
                    <a:pt x="4" y="17"/>
                    <a:pt x="0" y="18"/>
                    <a:pt x="1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6" name="íṣḻîďê">
              <a:extLst>
                <a:ext uri="{FF2B5EF4-FFF2-40B4-BE49-F238E27FC236}">
                  <a16:creationId xmlns:a16="http://schemas.microsoft.com/office/drawing/2014/main" id="{493CECC6-3AE5-4661-9A5C-1A0B219602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23288" y="3190875"/>
              <a:ext cx="1368425" cy="279400"/>
            </a:xfrm>
            <a:custGeom>
              <a:avLst/>
              <a:gdLst>
                <a:gd name="T0" fmla="*/ 0 w 415"/>
                <a:gd name="T1" fmla="*/ 2 h 85"/>
                <a:gd name="T2" fmla="*/ 15 w 415"/>
                <a:gd name="T3" fmla="*/ 63 h 85"/>
                <a:gd name="T4" fmla="*/ 59 w 415"/>
                <a:gd name="T5" fmla="*/ 74 h 85"/>
                <a:gd name="T6" fmla="*/ 85 w 415"/>
                <a:gd name="T7" fmla="*/ 35 h 85"/>
                <a:gd name="T8" fmla="*/ 114 w 415"/>
                <a:gd name="T9" fmla="*/ 35 h 85"/>
                <a:gd name="T10" fmla="*/ 132 w 415"/>
                <a:gd name="T11" fmla="*/ 60 h 85"/>
                <a:gd name="T12" fmla="*/ 172 w 415"/>
                <a:gd name="T13" fmla="*/ 76 h 85"/>
                <a:gd name="T14" fmla="*/ 196 w 415"/>
                <a:gd name="T15" fmla="*/ 41 h 85"/>
                <a:gd name="T16" fmla="*/ 216 w 415"/>
                <a:gd name="T17" fmla="*/ 27 h 85"/>
                <a:gd name="T18" fmla="*/ 249 w 415"/>
                <a:gd name="T19" fmla="*/ 43 h 85"/>
                <a:gd name="T20" fmla="*/ 296 w 415"/>
                <a:gd name="T21" fmla="*/ 73 h 85"/>
                <a:gd name="T22" fmla="*/ 337 w 415"/>
                <a:gd name="T23" fmla="*/ 35 h 85"/>
                <a:gd name="T24" fmla="*/ 346 w 415"/>
                <a:gd name="T25" fmla="*/ 20 h 85"/>
                <a:gd name="T26" fmla="*/ 368 w 415"/>
                <a:gd name="T27" fmla="*/ 16 h 85"/>
                <a:gd name="T28" fmla="*/ 411 w 415"/>
                <a:gd name="T29" fmla="*/ 32 h 85"/>
                <a:gd name="T30" fmla="*/ 412 w 415"/>
                <a:gd name="T31" fmla="*/ 28 h 85"/>
                <a:gd name="T32" fmla="*/ 375 w 415"/>
                <a:gd name="T33" fmla="*/ 14 h 85"/>
                <a:gd name="T34" fmla="*/ 347 w 415"/>
                <a:gd name="T35" fmla="*/ 13 h 85"/>
                <a:gd name="T36" fmla="*/ 332 w 415"/>
                <a:gd name="T37" fmla="*/ 35 h 85"/>
                <a:gd name="T38" fmla="*/ 315 w 415"/>
                <a:gd name="T39" fmla="*/ 60 h 85"/>
                <a:gd name="T40" fmla="*/ 288 w 415"/>
                <a:gd name="T41" fmla="*/ 69 h 85"/>
                <a:gd name="T42" fmla="*/ 261 w 415"/>
                <a:gd name="T43" fmla="*/ 51 h 85"/>
                <a:gd name="T44" fmla="*/ 213 w 415"/>
                <a:gd name="T45" fmla="*/ 23 h 85"/>
                <a:gd name="T46" fmla="*/ 185 w 415"/>
                <a:gd name="T47" fmla="*/ 53 h 85"/>
                <a:gd name="T48" fmla="*/ 148 w 415"/>
                <a:gd name="T49" fmla="*/ 71 h 85"/>
                <a:gd name="T50" fmla="*/ 109 w 415"/>
                <a:gd name="T51" fmla="*/ 27 h 85"/>
                <a:gd name="T52" fmla="*/ 75 w 415"/>
                <a:gd name="T53" fmla="*/ 43 h 85"/>
                <a:gd name="T54" fmla="*/ 61 w 415"/>
                <a:gd name="T55" fmla="*/ 68 h 85"/>
                <a:gd name="T56" fmla="*/ 30 w 415"/>
                <a:gd name="T57" fmla="*/ 70 h 85"/>
                <a:gd name="T58" fmla="*/ 4 w 415"/>
                <a:gd name="T59" fmla="*/ 2 h 85"/>
                <a:gd name="T60" fmla="*/ 0 w 415"/>
                <a:gd name="T61" fmla="*/ 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5" h="85">
                  <a:moveTo>
                    <a:pt x="0" y="2"/>
                  </a:moveTo>
                  <a:cubicBezTo>
                    <a:pt x="0" y="23"/>
                    <a:pt x="0" y="47"/>
                    <a:pt x="15" y="63"/>
                  </a:cubicBezTo>
                  <a:cubicBezTo>
                    <a:pt x="25" y="75"/>
                    <a:pt x="44" y="82"/>
                    <a:pt x="59" y="74"/>
                  </a:cubicBezTo>
                  <a:cubicBezTo>
                    <a:pt x="74" y="66"/>
                    <a:pt x="75" y="47"/>
                    <a:pt x="85" y="35"/>
                  </a:cubicBezTo>
                  <a:cubicBezTo>
                    <a:pt x="93" y="25"/>
                    <a:pt x="105" y="27"/>
                    <a:pt x="114" y="35"/>
                  </a:cubicBezTo>
                  <a:cubicBezTo>
                    <a:pt x="122" y="42"/>
                    <a:pt x="127" y="51"/>
                    <a:pt x="132" y="60"/>
                  </a:cubicBezTo>
                  <a:cubicBezTo>
                    <a:pt x="141" y="73"/>
                    <a:pt x="156" y="85"/>
                    <a:pt x="172" y="76"/>
                  </a:cubicBezTo>
                  <a:cubicBezTo>
                    <a:pt x="184" y="68"/>
                    <a:pt x="189" y="53"/>
                    <a:pt x="196" y="41"/>
                  </a:cubicBezTo>
                  <a:cubicBezTo>
                    <a:pt x="201" y="34"/>
                    <a:pt x="207" y="28"/>
                    <a:pt x="216" y="27"/>
                  </a:cubicBezTo>
                  <a:cubicBezTo>
                    <a:pt x="229" y="25"/>
                    <a:pt x="240" y="35"/>
                    <a:pt x="249" y="43"/>
                  </a:cubicBezTo>
                  <a:cubicBezTo>
                    <a:pt x="262" y="57"/>
                    <a:pt x="275" y="76"/>
                    <a:pt x="296" y="73"/>
                  </a:cubicBezTo>
                  <a:cubicBezTo>
                    <a:pt x="316" y="71"/>
                    <a:pt x="328" y="51"/>
                    <a:pt x="337" y="35"/>
                  </a:cubicBezTo>
                  <a:cubicBezTo>
                    <a:pt x="339" y="30"/>
                    <a:pt x="342" y="24"/>
                    <a:pt x="346" y="20"/>
                  </a:cubicBezTo>
                  <a:cubicBezTo>
                    <a:pt x="352" y="13"/>
                    <a:pt x="360" y="13"/>
                    <a:pt x="368" y="16"/>
                  </a:cubicBezTo>
                  <a:cubicBezTo>
                    <a:pt x="382" y="21"/>
                    <a:pt x="397" y="26"/>
                    <a:pt x="411" y="32"/>
                  </a:cubicBezTo>
                  <a:cubicBezTo>
                    <a:pt x="414" y="33"/>
                    <a:pt x="415" y="29"/>
                    <a:pt x="412" y="28"/>
                  </a:cubicBezTo>
                  <a:cubicBezTo>
                    <a:pt x="400" y="23"/>
                    <a:pt x="387" y="19"/>
                    <a:pt x="375" y="14"/>
                  </a:cubicBezTo>
                  <a:cubicBezTo>
                    <a:pt x="366" y="11"/>
                    <a:pt x="356" y="7"/>
                    <a:pt x="347" y="13"/>
                  </a:cubicBezTo>
                  <a:cubicBezTo>
                    <a:pt x="340" y="18"/>
                    <a:pt x="336" y="28"/>
                    <a:pt x="332" y="35"/>
                  </a:cubicBezTo>
                  <a:cubicBezTo>
                    <a:pt x="327" y="44"/>
                    <a:pt x="322" y="53"/>
                    <a:pt x="315" y="60"/>
                  </a:cubicBezTo>
                  <a:cubicBezTo>
                    <a:pt x="307" y="67"/>
                    <a:pt x="298" y="71"/>
                    <a:pt x="288" y="69"/>
                  </a:cubicBezTo>
                  <a:cubicBezTo>
                    <a:pt x="277" y="67"/>
                    <a:pt x="269" y="59"/>
                    <a:pt x="261" y="51"/>
                  </a:cubicBezTo>
                  <a:cubicBezTo>
                    <a:pt x="249" y="38"/>
                    <a:pt x="233" y="19"/>
                    <a:pt x="213" y="23"/>
                  </a:cubicBezTo>
                  <a:cubicBezTo>
                    <a:pt x="198" y="27"/>
                    <a:pt x="191" y="41"/>
                    <a:pt x="185" y="53"/>
                  </a:cubicBezTo>
                  <a:cubicBezTo>
                    <a:pt x="177" y="67"/>
                    <a:pt x="165" y="83"/>
                    <a:pt x="148" y="71"/>
                  </a:cubicBezTo>
                  <a:cubicBezTo>
                    <a:pt x="132" y="59"/>
                    <a:pt x="128" y="36"/>
                    <a:pt x="109" y="27"/>
                  </a:cubicBezTo>
                  <a:cubicBezTo>
                    <a:pt x="94" y="19"/>
                    <a:pt x="82" y="30"/>
                    <a:pt x="75" y="43"/>
                  </a:cubicBezTo>
                  <a:cubicBezTo>
                    <a:pt x="71" y="52"/>
                    <a:pt x="68" y="61"/>
                    <a:pt x="61" y="68"/>
                  </a:cubicBezTo>
                  <a:cubicBezTo>
                    <a:pt x="52" y="76"/>
                    <a:pt x="40" y="75"/>
                    <a:pt x="30" y="70"/>
                  </a:cubicBezTo>
                  <a:cubicBezTo>
                    <a:pt x="5" y="58"/>
                    <a:pt x="4" y="26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7" name="iṡḷídé">
              <a:extLst>
                <a:ext uri="{FF2B5EF4-FFF2-40B4-BE49-F238E27FC236}">
                  <a16:creationId xmlns:a16="http://schemas.microsoft.com/office/drawing/2014/main" id="{7FB880DE-DCB2-4AA6-864D-7860E768CE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89913" y="4273550"/>
              <a:ext cx="1949450" cy="360363"/>
            </a:xfrm>
            <a:custGeom>
              <a:avLst/>
              <a:gdLst>
                <a:gd name="T0" fmla="*/ 0 w 591"/>
                <a:gd name="T1" fmla="*/ 27 h 109"/>
                <a:gd name="T2" fmla="*/ 17 w 591"/>
                <a:gd name="T3" fmla="*/ 81 h 109"/>
                <a:gd name="T4" fmla="*/ 59 w 591"/>
                <a:gd name="T5" fmla="*/ 95 h 109"/>
                <a:gd name="T6" fmla="*/ 104 w 591"/>
                <a:gd name="T7" fmla="*/ 38 h 109"/>
                <a:gd name="T8" fmla="*/ 139 w 591"/>
                <a:gd name="T9" fmla="*/ 39 h 109"/>
                <a:gd name="T10" fmla="*/ 163 w 591"/>
                <a:gd name="T11" fmla="*/ 78 h 109"/>
                <a:gd name="T12" fmla="*/ 235 w 591"/>
                <a:gd name="T13" fmla="*/ 84 h 109"/>
                <a:gd name="T14" fmla="*/ 257 w 591"/>
                <a:gd name="T15" fmla="*/ 42 h 109"/>
                <a:gd name="T16" fmla="*/ 308 w 591"/>
                <a:gd name="T17" fmla="*/ 48 h 109"/>
                <a:gd name="T18" fmla="*/ 340 w 591"/>
                <a:gd name="T19" fmla="*/ 88 h 109"/>
                <a:gd name="T20" fmla="*/ 375 w 591"/>
                <a:gd name="T21" fmla="*/ 93 h 109"/>
                <a:gd name="T22" fmla="*/ 425 w 591"/>
                <a:gd name="T23" fmla="*/ 42 h 109"/>
                <a:gd name="T24" fmla="*/ 457 w 591"/>
                <a:gd name="T25" fmla="*/ 32 h 109"/>
                <a:gd name="T26" fmla="*/ 484 w 591"/>
                <a:gd name="T27" fmla="*/ 61 h 109"/>
                <a:gd name="T28" fmla="*/ 507 w 591"/>
                <a:gd name="T29" fmla="*/ 96 h 109"/>
                <a:gd name="T30" fmla="*/ 545 w 591"/>
                <a:gd name="T31" fmla="*/ 106 h 109"/>
                <a:gd name="T32" fmla="*/ 581 w 591"/>
                <a:gd name="T33" fmla="*/ 81 h 109"/>
                <a:gd name="T34" fmla="*/ 587 w 591"/>
                <a:gd name="T35" fmla="*/ 28 h 109"/>
                <a:gd name="T36" fmla="*/ 576 w 591"/>
                <a:gd name="T37" fmla="*/ 2 h 109"/>
                <a:gd name="T38" fmla="*/ 573 w 591"/>
                <a:gd name="T39" fmla="*/ 4 h 109"/>
                <a:gd name="T40" fmla="*/ 583 w 591"/>
                <a:gd name="T41" fmla="*/ 63 h 109"/>
                <a:gd name="T42" fmla="*/ 550 w 591"/>
                <a:gd name="T43" fmla="*/ 100 h 109"/>
                <a:gd name="T44" fmla="*/ 507 w 591"/>
                <a:gd name="T45" fmla="*/ 90 h 109"/>
                <a:gd name="T46" fmla="*/ 485 w 591"/>
                <a:gd name="T47" fmla="*/ 55 h 109"/>
                <a:gd name="T48" fmla="*/ 462 w 591"/>
                <a:gd name="T49" fmla="*/ 29 h 109"/>
                <a:gd name="T50" fmla="*/ 433 w 591"/>
                <a:gd name="T51" fmla="*/ 31 h 109"/>
                <a:gd name="T52" fmla="*/ 386 w 591"/>
                <a:gd name="T53" fmla="*/ 81 h 109"/>
                <a:gd name="T54" fmla="*/ 353 w 591"/>
                <a:gd name="T55" fmla="*/ 91 h 109"/>
                <a:gd name="T56" fmla="*/ 318 w 591"/>
                <a:gd name="T57" fmla="*/ 54 h 109"/>
                <a:gd name="T58" fmla="*/ 279 w 591"/>
                <a:gd name="T59" fmla="*/ 26 h 109"/>
                <a:gd name="T60" fmla="*/ 249 w 591"/>
                <a:gd name="T61" fmla="*/ 50 h 109"/>
                <a:gd name="T62" fmla="*/ 222 w 591"/>
                <a:gd name="T63" fmla="*/ 88 h 109"/>
                <a:gd name="T64" fmla="*/ 179 w 591"/>
                <a:gd name="T65" fmla="*/ 87 h 109"/>
                <a:gd name="T66" fmla="*/ 152 w 591"/>
                <a:gd name="T67" fmla="*/ 51 h 109"/>
                <a:gd name="T68" fmla="*/ 127 w 591"/>
                <a:gd name="T69" fmla="*/ 27 h 109"/>
                <a:gd name="T70" fmla="*/ 81 w 591"/>
                <a:gd name="T71" fmla="*/ 67 h 109"/>
                <a:gd name="T72" fmla="*/ 53 w 591"/>
                <a:gd name="T73" fmla="*/ 93 h 109"/>
                <a:gd name="T74" fmla="*/ 9 w 591"/>
                <a:gd name="T75" fmla="*/ 57 h 109"/>
                <a:gd name="T76" fmla="*/ 4 w 591"/>
                <a:gd name="T77" fmla="*/ 27 h 109"/>
                <a:gd name="T78" fmla="*/ 0 w 591"/>
                <a:gd name="T79" fmla="*/ 2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1" h="109">
                  <a:moveTo>
                    <a:pt x="0" y="27"/>
                  </a:moveTo>
                  <a:cubicBezTo>
                    <a:pt x="2" y="46"/>
                    <a:pt x="5" y="66"/>
                    <a:pt x="17" y="81"/>
                  </a:cubicBezTo>
                  <a:cubicBezTo>
                    <a:pt x="27" y="93"/>
                    <a:pt x="44" y="101"/>
                    <a:pt x="59" y="95"/>
                  </a:cubicBezTo>
                  <a:cubicBezTo>
                    <a:pt x="84" y="86"/>
                    <a:pt x="87" y="55"/>
                    <a:pt x="104" y="38"/>
                  </a:cubicBezTo>
                  <a:cubicBezTo>
                    <a:pt x="115" y="27"/>
                    <a:pt x="129" y="29"/>
                    <a:pt x="139" y="39"/>
                  </a:cubicBezTo>
                  <a:cubicBezTo>
                    <a:pt x="149" y="50"/>
                    <a:pt x="154" y="65"/>
                    <a:pt x="163" y="78"/>
                  </a:cubicBezTo>
                  <a:cubicBezTo>
                    <a:pt x="180" y="100"/>
                    <a:pt x="215" y="104"/>
                    <a:pt x="235" y="84"/>
                  </a:cubicBezTo>
                  <a:cubicBezTo>
                    <a:pt x="247" y="72"/>
                    <a:pt x="248" y="55"/>
                    <a:pt x="257" y="42"/>
                  </a:cubicBezTo>
                  <a:cubicBezTo>
                    <a:pt x="271" y="21"/>
                    <a:pt x="294" y="33"/>
                    <a:pt x="308" y="48"/>
                  </a:cubicBezTo>
                  <a:cubicBezTo>
                    <a:pt x="319" y="61"/>
                    <a:pt x="326" y="78"/>
                    <a:pt x="340" y="88"/>
                  </a:cubicBezTo>
                  <a:cubicBezTo>
                    <a:pt x="350" y="96"/>
                    <a:pt x="363" y="98"/>
                    <a:pt x="375" y="93"/>
                  </a:cubicBezTo>
                  <a:cubicBezTo>
                    <a:pt x="398" y="84"/>
                    <a:pt x="408" y="58"/>
                    <a:pt x="425" y="42"/>
                  </a:cubicBezTo>
                  <a:cubicBezTo>
                    <a:pt x="434" y="33"/>
                    <a:pt x="445" y="28"/>
                    <a:pt x="457" y="32"/>
                  </a:cubicBezTo>
                  <a:cubicBezTo>
                    <a:pt x="471" y="36"/>
                    <a:pt x="478" y="50"/>
                    <a:pt x="484" y="61"/>
                  </a:cubicBezTo>
                  <a:cubicBezTo>
                    <a:pt x="491" y="74"/>
                    <a:pt x="497" y="87"/>
                    <a:pt x="507" y="96"/>
                  </a:cubicBezTo>
                  <a:cubicBezTo>
                    <a:pt x="517" y="106"/>
                    <a:pt x="531" y="109"/>
                    <a:pt x="545" y="106"/>
                  </a:cubicBezTo>
                  <a:cubicBezTo>
                    <a:pt x="560" y="103"/>
                    <a:pt x="573" y="94"/>
                    <a:pt x="581" y="81"/>
                  </a:cubicBezTo>
                  <a:cubicBezTo>
                    <a:pt x="590" y="65"/>
                    <a:pt x="591" y="46"/>
                    <a:pt x="587" y="28"/>
                  </a:cubicBezTo>
                  <a:cubicBezTo>
                    <a:pt x="584" y="19"/>
                    <a:pt x="581" y="10"/>
                    <a:pt x="576" y="2"/>
                  </a:cubicBezTo>
                  <a:cubicBezTo>
                    <a:pt x="575" y="0"/>
                    <a:pt x="572" y="2"/>
                    <a:pt x="573" y="4"/>
                  </a:cubicBezTo>
                  <a:cubicBezTo>
                    <a:pt x="583" y="22"/>
                    <a:pt x="588" y="43"/>
                    <a:pt x="583" y="63"/>
                  </a:cubicBezTo>
                  <a:cubicBezTo>
                    <a:pt x="579" y="81"/>
                    <a:pt x="567" y="95"/>
                    <a:pt x="550" y="100"/>
                  </a:cubicBezTo>
                  <a:cubicBezTo>
                    <a:pt x="535" y="106"/>
                    <a:pt x="518" y="103"/>
                    <a:pt x="507" y="90"/>
                  </a:cubicBezTo>
                  <a:cubicBezTo>
                    <a:pt x="497" y="80"/>
                    <a:pt x="492" y="67"/>
                    <a:pt x="485" y="55"/>
                  </a:cubicBezTo>
                  <a:cubicBezTo>
                    <a:pt x="480" y="45"/>
                    <a:pt x="473" y="34"/>
                    <a:pt x="462" y="29"/>
                  </a:cubicBezTo>
                  <a:cubicBezTo>
                    <a:pt x="453" y="25"/>
                    <a:pt x="442" y="26"/>
                    <a:pt x="433" y="31"/>
                  </a:cubicBezTo>
                  <a:cubicBezTo>
                    <a:pt x="413" y="42"/>
                    <a:pt x="403" y="66"/>
                    <a:pt x="386" y="81"/>
                  </a:cubicBezTo>
                  <a:cubicBezTo>
                    <a:pt x="377" y="89"/>
                    <a:pt x="366" y="95"/>
                    <a:pt x="353" y="91"/>
                  </a:cubicBezTo>
                  <a:cubicBezTo>
                    <a:pt x="336" y="85"/>
                    <a:pt x="327" y="68"/>
                    <a:pt x="318" y="54"/>
                  </a:cubicBezTo>
                  <a:cubicBezTo>
                    <a:pt x="309" y="42"/>
                    <a:pt x="296" y="28"/>
                    <a:pt x="279" y="26"/>
                  </a:cubicBezTo>
                  <a:cubicBezTo>
                    <a:pt x="264" y="25"/>
                    <a:pt x="254" y="37"/>
                    <a:pt x="249" y="50"/>
                  </a:cubicBezTo>
                  <a:cubicBezTo>
                    <a:pt x="242" y="65"/>
                    <a:pt x="238" y="80"/>
                    <a:pt x="222" y="88"/>
                  </a:cubicBezTo>
                  <a:cubicBezTo>
                    <a:pt x="209" y="95"/>
                    <a:pt x="192" y="95"/>
                    <a:pt x="179" y="87"/>
                  </a:cubicBezTo>
                  <a:cubicBezTo>
                    <a:pt x="165" y="79"/>
                    <a:pt x="159" y="64"/>
                    <a:pt x="152" y="51"/>
                  </a:cubicBezTo>
                  <a:cubicBezTo>
                    <a:pt x="146" y="41"/>
                    <a:pt x="139" y="30"/>
                    <a:pt x="127" y="27"/>
                  </a:cubicBezTo>
                  <a:cubicBezTo>
                    <a:pt x="102" y="21"/>
                    <a:pt x="91" y="50"/>
                    <a:pt x="81" y="67"/>
                  </a:cubicBezTo>
                  <a:cubicBezTo>
                    <a:pt x="75" y="78"/>
                    <a:pt x="67" y="90"/>
                    <a:pt x="53" y="93"/>
                  </a:cubicBezTo>
                  <a:cubicBezTo>
                    <a:pt x="31" y="97"/>
                    <a:pt x="15" y="76"/>
                    <a:pt x="9" y="57"/>
                  </a:cubicBezTo>
                  <a:cubicBezTo>
                    <a:pt x="6" y="48"/>
                    <a:pt x="5" y="37"/>
                    <a:pt x="4" y="27"/>
                  </a:cubicBezTo>
                  <a:cubicBezTo>
                    <a:pt x="4" y="24"/>
                    <a:pt x="0" y="24"/>
                    <a:pt x="0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8" name="iṩlïḋé">
              <a:extLst>
                <a:ext uri="{FF2B5EF4-FFF2-40B4-BE49-F238E27FC236}">
                  <a16:creationId xmlns:a16="http://schemas.microsoft.com/office/drawing/2014/main" id="{936084EC-83EE-44C2-BA1C-15ACCE0D5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9863" y="5584825"/>
              <a:ext cx="2928938" cy="439738"/>
            </a:xfrm>
            <a:custGeom>
              <a:avLst/>
              <a:gdLst>
                <a:gd name="T0" fmla="*/ 5 w 888"/>
                <a:gd name="T1" fmla="*/ 84 h 133"/>
                <a:gd name="T2" fmla="*/ 48 w 888"/>
                <a:gd name="T3" fmla="*/ 31 h 133"/>
                <a:gd name="T4" fmla="*/ 84 w 888"/>
                <a:gd name="T5" fmla="*/ 19 h 133"/>
                <a:gd name="T6" fmla="*/ 113 w 888"/>
                <a:gd name="T7" fmla="*/ 34 h 133"/>
                <a:gd name="T8" fmla="*/ 130 w 888"/>
                <a:gd name="T9" fmla="*/ 61 h 133"/>
                <a:gd name="T10" fmla="*/ 147 w 888"/>
                <a:gd name="T11" fmla="*/ 85 h 133"/>
                <a:gd name="T12" fmla="*/ 198 w 888"/>
                <a:gd name="T13" fmla="*/ 109 h 133"/>
                <a:gd name="T14" fmla="*/ 260 w 888"/>
                <a:gd name="T15" fmla="*/ 44 h 133"/>
                <a:gd name="T16" fmla="*/ 286 w 888"/>
                <a:gd name="T17" fmla="*/ 30 h 133"/>
                <a:gd name="T18" fmla="*/ 316 w 888"/>
                <a:gd name="T19" fmla="*/ 41 h 133"/>
                <a:gd name="T20" fmla="*/ 356 w 888"/>
                <a:gd name="T21" fmla="*/ 92 h 133"/>
                <a:gd name="T22" fmla="*/ 397 w 888"/>
                <a:gd name="T23" fmla="*/ 126 h 133"/>
                <a:gd name="T24" fmla="*/ 451 w 888"/>
                <a:gd name="T25" fmla="*/ 117 h 133"/>
                <a:gd name="T26" fmla="*/ 489 w 888"/>
                <a:gd name="T27" fmla="*/ 71 h 133"/>
                <a:gd name="T28" fmla="*/ 532 w 888"/>
                <a:gd name="T29" fmla="*/ 31 h 133"/>
                <a:gd name="T30" fmla="*/ 588 w 888"/>
                <a:gd name="T31" fmla="*/ 63 h 133"/>
                <a:gd name="T32" fmla="*/ 635 w 888"/>
                <a:gd name="T33" fmla="*/ 104 h 133"/>
                <a:gd name="T34" fmla="*/ 682 w 888"/>
                <a:gd name="T35" fmla="*/ 98 h 133"/>
                <a:gd name="T36" fmla="*/ 699 w 888"/>
                <a:gd name="T37" fmla="*/ 57 h 133"/>
                <a:gd name="T38" fmla="*/ 720 w 888"/>
                <a:gd name="T39" fmla="*/ 14 h 133"/>
                <a:gd name="T40" fmla="*/ 780 w 888"/>
                <a:gd name="T41" fmla="*/ 32 h 133"/>
                <a:gd name="T42" fmla="*/ 827 w 888"/>
                <a:gd name="T43" fmla="*/ 65 h 133"/>
                <a:gd name="T44" fmla="*/ 874 w 888"/>
                <a:gd name="T45" fmla="*/ 33 h 133"/>
                <a:gd name="T46" fmla="*/ 887 w 888"/>
                <a:gd name="T47" fmla="*/ 4 h 133"/>
                <a:gd name="T48" fmla="*/ 883 w 888"/>
                <a:gd name="T49" fmla="*/ 3 h 133"/>
                <a:gd name="T50" fmla="*/ 841 w 888"/>
                <a:gd name="T51" fmla="*/ 58 h 133"/>
                <a:gd name="T52" fmla="*/ 807 w 888"/>
                <a:gd name="T53" fmla="*/ 54 h 133"/>
                <a:gd name="T54" fmla="*/ 784 w 888"/>
                <a:gd name="T55" fmla="*/ 30 h 133"/>
                <a:gd name="T56" fmla="*/ 732 w 888"/>
                <a:gd name="T57" fmla="*/ 5 h 133"/>
                <a:gd name="T58" fmla="*/ 701 w 888"/>
                <a:gd name="T59" fmla="*/ 33 h 133"/>
                <a:gd name="T60" fmla="*/ 689 w 888"/>
                <a:gd name="T61" fmla="*/ 79 h 133"/>
                <a:gd name="T62" fmla="*/ 644 w 888"/>
                <a:gd name="T63" fmla="*/ 103 h 133"/>
                <a:gd name="T64" fmla="*/ 593 w 888"/>
                <a:gd name="T65" fmla="*/ 62 h 133"/>
                <a:gd name="T66" fmla="*/ 545 w 888"/>
                <a:gd name="T67" fmla="*/ 28 h 133"/>
                <a:gd name="T68" fmla="*/ 467 w 888"/>
                <a:gd name="T69" fmla="*/ 97 h 133"/>
                <a:gd name="T70" fmla="*/ 409 w 888"/>
                <a:gd name="T71" fmla="*/ 125 h 133"/>
                <a:gd name="T72" fmla="*/ 360 w 888"/>
                <a:gd name="T73" fmla="*/ 90 h 133"/>
                <a:gd name="T74" fmla="*/ 273 w 888"/>
                <a:gd name="T75" fmla="*/ 30 h 133"/>
                <a:gd name="T76" fmla="*/ 241 w 888"/>
                <a:gd name="T77" fmla="*/ 63 h 133"/>
                <a:gd name="T78" fmla="*/ 211 w 888"/>
                <a:gd name="T79" fmla="*/ 101 h 133"/>
                <a:gd name="T80" fmla="*/ 152 w 888"/>
                <a:gd name="T81" fmla="*/ 85 h 133"/>
                <a:gd name="T82" fmla="*/ 134 w 888"/>
                <a:gd name="T83" fmla="*/ 60 h 133"/>
                <a:gd name="T84" fmla="*/ 120 w 888"/>
                <a:gd name="T85" fmla="*/ 36 h 133"/>
                <a:gd name="T86" fmla="*/ 67 w 888"/>
                <a:gd name="T87" fmla="*/ 16 h 133"/>
                <a:gd name="T88" fmla="*/ 17 w 888"/>
                <a:gd name="T89" fmla="*/ 55 h 133"/>
                <a:gd name="T90" fmla="*/ 1 w 888"/>
                <a:gd name="T91" fmla="*/ 82 h 133"/>
                <a:gd name="T92" fmla="*/ 5 w 888"/>
                <a:gd name="T93" fmla="*/ 8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88" h="133">
                  <a:moveTo>
                    <a:pt x="5" y="84"/>
                  </a:moveTo>
                  <a:cubicBezTo>
                    <a:pt x="14" y="63"/>
                    <a:pt x="29" y="44"/>
                    <a:pt x="48" y="31"/>
                  </a:cubicBezTo>
                  <a:cubicBezTo>
                    <a:pt x="59" y="23"/>
                    <a:pt x="71" y="16"/>
                    <a:pt x="84" y="19"/>
                  </a:cubicBezTo>
                  <a:cubicBezTo>
                    <a:pt x="95" y="22"/>
                    <a:pt x="105" y="27"/>
                    <a:pt x="113" y="34"/>
                  </a:cubicBezTo>
                  <a:cubicBezTo>
                    <a:pt x="121" y="42"/>
                    <a:pt x="125" y="52"/>
                    <a:pt x="130" y="61"/>
                  </a:cubicBezTo>
                  <a:cubicBezTo>
                    <a:pt x="135" y="69"/>
                    <a:pt x="140" y="77"/>
                    <a:pt x="147" y="85"/>
                  </a:cubicBezTo>
                  <a:cubicBezTo>
                    <a:pt x="159" y="99"/>
                    <a:pt x="178" y="111"/>
                    <a:pt x="198" y="109"/>
                  </a:cubicBezTo>
                  <a:cubicBezTo>
                    <a:pt x="231" y="106"/>
                    <a:pt x="241" y="64"/>
                    <a:pt x="260" y="44"/>
                  </a:cubicBezTo>
                  <a:cubicBezTo>
                    <a:pt x="267" y="37"/>
                    <a:pt x="276" y="31"/>
                    <a:pt x="286" y="30"/>
                  </a:cubicBezTo>
                  <a:cubicBezTo>
                    <a:pt x="297" y="29"/>
                    <a:pt x="308" y="34"/>
                    <a:pt x="316" y="41"/>
                  </a:cubicBezTo>
                  <a:cubicBezTo>
                    <a:pt x="334" y="54"/>
                    <a:pt x="344" y="74"/>
                    <a:pt x="356" y="92"/>
                  </a:cubicBezTo>
                  <a:cubicBezTo>
                    <a:pt x="367" y="106"/>
                    <a:pt x="379" y="120"/>
                    <a:pt x="397" y="126"/>
                  </a:cubicBezTo>
                  <a:cubicBezTo>
                    <a:pt x="415" y="133"/>
                    <a:pt x="435" y="127"/>
                    <a:pt x="451" y="117"/>
                  </a:cubicBezTo>
                  <a:cubicBezTo>
                    <a:pt x="468" y="105"/>
                    <a:pt x="479" y="88"/>
                    <a:pt x="489" y="71"/>
                  </a:cubicBezTo>
                  <a:cubicBezTo>
                    <a:pt x="499" y="53"/>
                    <a:pt x="510" y="33"/>
                    <a:pt x="532" y="31"/>
                  </a:cubicBezTo>
                  <a:cubicBezTo>
                    <a:pt x="555" y="29"/>
                    <a:pt x="574" y="48"/>
                    <a:pt x="588" y="63"/>
                  </a:cubicBezTo>
                  <a:cubicBezTo>
                    <a:pt x="602" y="78"/>
                    <a:pt x="615" y="95"/>
                    <a:pt x="635" y="104"/>
                  </a:cubicBezTo>
                  <a:cubicBezTo>
                    <a:pt x="651" y="111"/>
                    <a:pt x="669" y="111"/>
                    <a:pt x="682" y="98"/>
                  </a:cubicBezTo>
                  <a:cubicBezTo>
                    <a:pt x="693" y="87"/>
                    <a:pt x="696" y="71"/>
                    <a:pt x="699" y="57"/>
                  </a:cubicBezTo>
                  <a:cubicBezTo>
                    <a:pt x="703" y="42"/>
                    <a:pt x="706" y="23"/>
                    <a:pt x="720" y="14"/>
                  </a:cubicBezTo>
                  <a:cubicBezTo>
                    <a:pt x="740" y="0"/>
                    <a:pt x="764" y="17"/>
                    <a:pt x="780" y="32"/>
                  </a:cubicBezTo>
                  <a:cubicBezTo>
                    <a:pt x="794" y="45"/>
                    <a:pt x="805" y="65"/>
                    <a:pt x="827" y="65"/>
                  </a:cubicBezTo>
                  <a:cubicBezTo>
                    <a:pt x="848" y="64"/>
                    <a:pt x="864" y="50"/>
                    <a:pt x="874" y="33"/>
                  </a:cubicBezTo>
                  <a:cubicBezTo>
                    <a:pt x="879" y="24"/>
                    <a:pt x="883" y="14"/>
                    <a:pt x="887" y="4"/>
                  </a:cubicBezTo>
                  <a:cubicBezTo>
                    <a:pt x="888" y="2"/>
                    <a:pt x="884" y="0"/>
                    <a:pt x="883" y="3"/>
                  </a:cubicBezTo>
                  <a:cubicBezTo>
                    <a:pt x="874" y="24"/>
                    <a:pt x="864" y="49"/>
                    <a:pt x="841" y="58"/>
                  </a:cubicBezTo>
                  <a:cubicBezTo>
                    <a:pt x="829" y="62"/>
                    <a:pt x="817" y="61"/>
                    <a:pt x="807" y="54"/>
                  </a:cubicBezTo>
                  <a:cubicBezTo>
                    <a:pt x="798" y="47"/>
                    <a:pt x="792" y="38"/>
                    <a:pt x="784" y="30"/>
                  </a:cubicBezTo>
                  <a:cubicBezTo>
                    <a:pt x="771" y="17"/>
                    <a:pt x="752" y="3"/>
                    <a:pt x="732" y="5"/>
                  </a:cubicBezTo>
                  <a:cubicBezTo>
                    <a:pt x="717" y="7"/>
                    <a:pt x="707" y="19"/>
                    <a:pt x="701" y="33"/>
                  </a:cubicBezTo>
                  <a:cubicBezTo>
                    <a:pt x="696" y="48"/>
                    <a:pt x="695" y="64"/>
                    <a:pt x="689" y="79"/>
                  </a:cubicBezTo>
                  <a:cubicBezTo>
                    <a:pt x="682" y="98"/>
                    <a:pt x="665" y="109"/>
                    <a:pt x="644" y="103"/>
                  </a:cubicBezTo>
                  <a:cubicBezTo>
                    <a:pt x="622" y="96"/>
                    <a:pt x="607" y="78"/>
                    <a:pt x="593" y="62"/>
                  </a:cubicBezTo>
                  <a:cubicBezTo>
                    <a:pt x="580" y="48"/>
                    <a:pt x="564" y="32"/>
                    <a:pt x="545" y="28"/>
                  </a:cubicBezTo>
                  <a:cubicBezTo>
                    <a:pt x="501" y="18"/>
                    <a:pt x="489" y="72"/>
                    <a:pt x="467" y="97"/>
                  </a:cubicBezTo>
                  <a:cubicBezTo>
                    <a:pt x="453" y="114"/>
                    <a:pt x="432" y="127"/>
                    <a:pt x="409" y="125"/>
                  </a:cubicBezTo>
                  <a:cubicBezTo>
                    <a:pt x="387" y="123"/>
                    <a:pt x="372" y="106"/>
                    <a:pt x="360" y="90"/>
                  </a:cubicBezTo>
                  <a:cubicBezTo>
                    <a:pt x="341" y="63"/>
                    <a:pt x="314" y="11"/>
                    <a:pt x="273" y="30"/>
                  </a:cubicBezTo>
                  <a:cubicBezTo>
                    <a:pt x="259" y="36"/>
                    <a:pt x="249" y="50"/>
                    <a:pt x="241" y="63"/>
                  </a:cubicBezTo>
                  <a:cubicBezTo>
                    <a:pt x="233" y="77"/>
                    <a:pt x="226" y="93"/>
                    <a:pt x="211" y="101"/>
                  </a:cubicBezTo>
                  <a:cubicBezTo>
                    <a:pt x="191" y="112"/>
                    <a:pt x="167" y="100"/>
                    <a:pt x="152" y="85"/>
                  </a:cubicBezTo>
                  <a:cubicBezTo>
                    <a:pt x="145" y="77"/>
                    <a:pt x="139" y="69"/>
                    <a:pt x="134" y="60"/>
                  </a:cubicBezTo>
                  <a:cubicBezTo>
                    <a:pt x="129" y="52"/>
                    <a:pt x="125" y="43"/>
                    <a:pt x="120" y="36"/>
                  </a:cubicBezTo>
                  <a:cubicBezTo>
                    <a:pt x="109" y="22"/>
                    <a:pt x="85" y="11"/>
                    <a:pt x="67" y="16"/>
                  </a:cubicBezTo>
                  <a:cubicBezTo>
                    <a:pt x="47" y="22"/>
                    <a:pt x="30" y="39"/>
                    <a:pt x="17" y="55"/>
                  </a:cubicBezTo>
                  <a:cubicBezTo>
                    <a:pt x="11" y="63"/>
                    <a:pt x="5" y="72"/>
                    <a:pt x="1" y="82"/>
                  </a:cubicBezTo>
                  <a:cubicBezTo>
                    <a:pt x="0" y="84"/>
                    <a:pt x="4" y="86"/>
                    <a:pt x="5" y="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emf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hyperlink" Target="https://www.islide.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1ï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ṡḷïḋé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ïŝ1idè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ḻïďé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îṩľîḋ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spc="600" dirty="0">
                <a:solidFill>
                  <a:srgbClr val="8AB1B2"/>
                </a:solidFill>
              </a:rPr>
              <a:t>SUBTITLE HERE</a:t>
            </a:r>
          </a:p>
        </p:txBody>
      </p:sp>
      <p:sp>
        <p:nvSpPr>
          <p:cNvPr id="4" name="işľíḓe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lvl="0"/>
            <a:r>
              <a:rPr lang="en-US" altLang="zh-CN" sz="2000" b="0" spc="600" dirty="0">
                <a:solidFill>
                  <a:schemeClr val="bg1"/>
                </a:solidFill>
              </a:rPr>
              <a:t>ISLIDE</a:t>
            </a:r>
            <a:r>
              <a:rPr lang="en-US" altLang="zh-CN" sz="2000" b="0" spc="600" baseline="30000" dirty="0">
                <a:solidFill>
                  <a:schemeClr val="bg1"/>
                </a:solidFill>
              </a:rPr>
              <a:t>®</a:t>
            </a:r>
            <a:r>
              <a:rPr lang="en-US" altLang="zh-CN" sz="2000" b="0" spc="600" dirty="0">
                <a:solidFill>
                  <a:schemeClr val="bg1"/>
                </a:solidFill>
              </a:rPr>
              <a:t> </a:t>
            </a:r>
            <a:br>
              <a:rPr lang="en-US" altLang="zh-CN" sz="2400" b="0" spc="600" dirty="0">
                <a:solidFill>
                  <a:schemeClr val="bg1"/>
                </a:solidFill>
              </a:rPr>
            </a:br>
            <a:r>
              <a:rPr lang="en-US" altLang="zh-CN" sz="7200" dirty="0">
                <a:solidFill>
                  <a:schemeClr val="bg1"/>
                </a:solidFill>
              </a:rPr>
              <a:t>POWER</a:t>
            </a:r>
            <a:br>
              <a:rPr lang="en-US" altLang="zh-CN" sz="7200" dirty="0">
                <a:solidFill>
                  <a:schemeClr val="bg1"/>
                </a:solidFill>
              </a:rPr>
            </a:br>
            <a:r>
              <a:rPr lang="en-US" altLang="zh-CN" sz="7200" dirty="0">
                <a:solidFill>
                  <a:schemeClr val="bg1"/>
                </a:solidFill>
              </a:rPr>
              <a:t>POINT </a:t>
            </a:r>
            <a:br>
              <a:rPr lang="en-US" altLang="zh-CN" sz="6000" dirty="0">
                <a:solidFill>
                  <a:schemeClr val="bg1"/>
                </a:solidFill>
              </a:rPr>
            </a:br>
            <a:r>
              <a:rPr lang="en-US" altLang="zh-CN" sz="2000" b="0" spc="300" dirty="0">
                <a:solidFill>
                  <a:schemeClr val="bg1"/>
                </a:solidFill>
              </a:rPr>
              <a:t>STANDARD TEMPLATE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ïSḷíďê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AB1B2"/>
                </a:solidFill>
              </a:rPr>
              <a:t>SPEAKER NAME AND TITLE</a:t>
            </a:r>
          </a:p>
        </p:txBody>
      </p:sp>
      <p:sp>
        <p:nvSpPr>
          <p:cNvPr id="10" name="išlíḑé">
            <a:extLst>
              <a:ext uri="{FF2B5EF4-FFF2-40B4-BE49-F238E27FC236}">
                <a16:creationId xmlns:a16="http://schemas.microsoft.com/office/drawing/2014/main" id="{56B7EBE5-4C1D-414E-9910-18D5A52AB9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AB1B2"/>
                </a:solidFill>
              </a:rPr>
              <a:t>WWW.ISLIDE.CC</a:t>
            </a:r>
            <a:endParaRPr lang="en-US" altLang="en-US" dirty="0">
              <a:solidFill>
                <a:srgbClr val="8AB1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ḻ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îṣḻíḍé">
            <a:extLst>
              <a:ext uri="{FF2B5EF4-FFF2-40B4-BE49-F238E27FC236}">
                <a16:creationId xmlns:a16="http://schemas.microsoft.com/office/drawing/2014/main" id="{335BD7C5-8ABA-4568-AA45-50BE2BDDB657}"/>
              </a:ext>
            </a:extLst>
          </p:cNvPr>
          <p:cNvSpPr/>
          <p:nvPr/>
        </p:nvSpPr>
        <p:spPr>
          <a:xfrm>
            <a:off x="667658" y="1741444"/>
            <a:ext cx="1861121" cy="3309811"/>
          </a:xfrm>
          <a:prstGeom prst="rect">
            <a:avLst/>
          </a:prstGeom>
        </p:spPr>
        <p:txBody>
          <a:bodyPr vert="eaVert" wrap="square" lIns="91440" tIns="45720" rIns="91440" bIns="45720">
            <a:normAutofit/>
          </a:bodyPr>
          <a:lstStyle/>
          <a:p>
            <a:r>
              <a:rPr lang="en-US" altLang="zh-CN" sz="2800" b="1" spc="300" dirty="0"/>
              <a:t>CONTENT</a:t>
            </a:r>
            <a:r>
              <a:rPr lang="zh-CN" altLang="en-US" sz="2800" b="1" spc="300" dirty="0"/>
              <a:t> </a:t>
            </a:r>
          </a:p>
        </p:txBody>
      </p:sp>
      <p:grpSp>
        <p:nvGrpSpPr>
          <p:cNvPr id="12" name="ïš1îḓè">
            <a:extLst>
              <a:ext uri="{FF2B5EF4-FFF2-40B4-BE49-F238E27FC236}">
                <a16:creationId xmlns:a16="http://schemas.microsoft.com/office/drawing/2014/main" id="{C29988E1-69DD-4E0E-926F-67882C244160}"/>
              </a:ext>
            </a:extLst>
          </p:cNvPr>
          <p:cNvGrpSpPr/>
          <p:nvPr/>
        </p:nvGrpSpPr>
        <p:grpSpPr>
          <a:xfrm>
            <a:off x="2858166" y="1741445"/>
            <a:ext cx="4795399" cy="624349"/>
            <a:chOff x="2034026" y="1655335"/>
            <a:chExt cx="4795399" cy="624349"/>
          </a:xfrm>
        </p:grpSpPr>
        <p:sp>
          <p:nvSpPr>
            <p:cNvPr id="13" name="íṥḻïḋe">
              <a:extLst>
                <a:ext uri="{FF2B5EF4-FFF2-40B4-BE49-F238E27FC236}">
                  <a16:creationId xmlns:a16="http://schemas.microsoft.com/office/drawing/2014/main" id="{C3C9E0E6-10FE-4209-B203-F2ABF6C30DA0}"/>
                </a:ext>
              </a:extLst>
            </p:cNvPr>
            <p:cNvSpPr/>
            <p:nvPr/>
          </p:nvSpPr>
          <p:spPr>
            <a:xfrm>
              <a:off x="2034026" y="1655335"/>
              <a:ext cx="624349" cy="624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ïṥliḓe">
              <a:extLst>
                <a:ext uri="{FF2B5EF4-FFF2-40B4-BE49-F238E27FC236}">
                  <a16:creationId xmlns:a16="http://schemas.microsoft.com/office/drawing/2014/main" id="{241C426D-1798-48C7-93BC-903532D608DB}"/>
                </a:ext>
              </a:extLst>
            </p:cNvPr>
            <p:cNvSpPr/>
            <p:nvPr/>
          </p:nvSpPr>
          <p:spPr bwMode="auto">
            <a:xfrm>
              <a:off x="2763151" y="1795287"/>
              <a:ext cx="4066274" cy="344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  <p:grpSp>
        <p:nvGrpSpPr>
          <p:cNvPr id="15" name="íśḻïdé">
            <a:extLst>
              <a:ext uri="{FF2B5EF4-FFF2-40B4-BE49-F238E27FC236}">
                <a16:creationId xmlns:a16="http://schemas.microsoft.com/office/drawing/2014/main" id="{EE318E8A-630E-4402-8ACE-E8ADCCA9F409}"/>
              </a:ext>
            </a:extLst>
          </p:cNvPr>
          <p:cNvGrpSpPr/>
          <p:nvPr/>
        </p:nvGrpSpPr>
        <p:grpSpPr>
          <a:xfrm>
            <a:off x="2858166" y="2533910"/>
            <a:ext cx="4795399" cy="624349"/>
            <a:chOff x="2034026" y="2490855"/>
            <a:chExt cx="4795399" cy="624349"/>
          </a:xfrm>
        </p:grpSpPr>
        <p:sp>
          <p:nvSpPr>
            <p:cNvPr id="16" name="íślïďe">
              <a:extLst>
                <a:ext uri="{FF2B5EF4-FFF2-40B4-BE49-F238E27FC236}">
                  <a16:creationId xmlns:a16="http://schemas.microsoft.com/office/drawing/2014/main" id="{3216BF3E-DFFA-45C2-912B-F532536DA9E4}"/>
                </a:ext>
              </a:extLst>
            </p:cNvPr>
            <p:cNvSpPr/>
            <p:nvPr/>
          </p:nvSpPr>
          <p:spPr>
            <a:xfrm>
              <a:off x="2034026" y="2490855"/>
              <a:ext cx="624349" cy="624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7" name="iṡḷiḍe">
              <a:extLst>
                <a:ext uri="{FF2B5EF4-FFF2-40B4-BE49-F238E27FC236}">
                  <a16:creationId xmlns:a16="http://schemas.microsoft.com/office/drawing/2014/main" id="{EC3C9DCF-889B-49F1-A529-832CF24C4B43}"/>
                </a:ext>
              </a:extLst>
            </p:cNvPr>
            <p:cNvSpPr/>
            <p:nvPr/>
          </p:nvSpPr>
          <p:spPr bwMode="auto">
            <a:xfrm>
              <a:off x="2763151" y="2630807"/>
              <a:ext cx="4066274" cy="344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  <p:grpSp>
        <p:nvGrpSpPr>
          <p:cNvPr id="18" name="îṣ1ïďe">
            <a:extLst>
              <a:ext uri="{FF2B5EF4-FFF2-40B4-BE49-F238E27FC236}">
                <a16:creationId xmlns:a16="http://schemas.microsoft.com/office/drawing/2014/main" id="{960C5804-197E-482A-9AB3-514CA8A04C8C}"/>
              </a:ext>
            </a:extLst>
          </p:cNvPr>
          <p:cNvGrpSpPr/>
          <p:nvPr/>
        </p:nvGrpSpPr>
        <p:grpSpPr>
          <a:xfrm>
            <a:off x="2858166" y="3326375"/>
            <a:ext cx="4795399" cy="624349"/>
            <a:chOff x="2034026" y="3326376"/>
            <a:chExt cx="4795399" cy="624349"/>
          </a:xfrm>
        </p:grpSpPr>
        <p:sp>
          <p:nvSpPr>
            <p:cNvPr id="19" name="îṥļïďe">
              <a:extLst>
                <a:ext uri="{FF2B5EF4-FFF2-40B4-BE49-F238E27FC236}">
                  <a16:creationId xmlns:a16="http://schemas.microsoft.com/office/drawing/2014/main" id="{4C956718-68FC-4D28-B61F-A60B65B063B2}"/>
                </a:ext>
              </a:extLst>
            </p:cNvPr>
            <p:cNvSpPr/>
            <p:nvPr/>
          </p:nvSpPr>
          <p:spPr>
            <a:xfrm>
              <a:off x="2034026" y="3326376"/>
              <a:ext cx="624349" cy="624349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0" name="iṩḷïde">
              <a:extLst>
                <a:ext uri="{FF2B5EF4-FFF2-40B4-BE49-F238E27FC236}">
                  <a16:creationId xmlns:a16="http://schemas.microsoft.com/office/drawing/2014/main" id="{A50F5757-503C-4DEA-9B04-FA7ED8549A2C}"/>
                </a:ext>
              </a:extLst>
            </p:cNvPr>
            <p:cNvSpPr/>
            <p:nvPr/>
          </p:nvSpPr>
          <p:spPr bwMode="auto">
            <a:xfrm>
              <a:off x="2763151" y="3466328"/>
              <a:ext cx="4066274" cy="344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  <p:grpSp>
        <p:nvGrpSpPr>
          <p:cNvPr id="21" name="îsḷîḋè">
            <a:extLst>
              <a:ext uri="{FF2B5EF4-FFF2-40B4-BE49-F238E27FC236}">
                <a16:creationId xmlns:a16="http://schemas.microsoft.com/office/drawing/2014/main" id="{36D6F724-88D3-4CA2-B890-4BE9AD44BD8C}"/>
              </a:ext>
            </a:extLst>
          </p:cNvPr>
          <p:cNvGrpSpPr/>
          <p:nvPr/>
        </p:nvGrpSpPr>
        <p:grpSpPr>
          <a:xfrm>
            <a:off x="2858166" y="4118840"/>
            <a:ext cx="4795399" cy="624349"/>
            <a:chOff x="2034026" y="4161896"/>
            <a:chExt cx="4795399" cy="624349"/>
          </a:xfrm>
        </p:grpSpPr>
        <p:sp>
          <p:nvSpPr>
            <p:cNvPr id="22" name="iṥļïḓê">
              <a:extLst>
                <a:ext uri="{FF2B5EF4-FFF2-40B4-BE49-F238E27FC236}">
                  <a16:creationId xmlns:a16="http://schemas.microsoft.com/office/drawing/2014/main" id="{BA8CDF92-97F2-4E56-B6DE-921DFB30AC36}"/>
                </a:ext>
              </a:extLst>
            </p:cNvPr>
            <p:cNvSpPr/>
            <p:nvPr/>
          </p:nvSpPr>
          <p:spPr>
            <a:xfrm>
              <a:off x="2034026" y="4161896"/>
              <a:ext cx="624349" cy="624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3" name="íṣ1iḍe">
              <a:extLst>
                <a:ext uri="{FF2B5EF4-FFF2-40B4-BE49-F238E27FC236}">
                  <a16:creationId xmlns:a16="http://schemas.microsoft.com/office/drawing/2014/main" id="{598BF1CE-027E-499D-A391-FBA9C00F4AD1}"/>
                </a:ext>
              </a:extLst>
            </p:cNvPr>
            <p:cNvSpPr/>
            <p:nvPr/>
          </p:nvSpPr>
          <p:spPr bwMode="auto">
            <a:xfrm>
              <a:off x="2763151" y="4301848"/>
              <a:ext cx="4066274" cy="344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  <p:grpSp>
        <p:nvGrpSpPr>
          <p:cNvPr id="24" name="ïṩlïdé">
            <a:extLst>
              <a:ext uri="{FF2B5EF4-FFF2-40B4-BE49-F238E27FC236}">
                <a16:creationId xmlns:a16="http://schemas.microsoft.com/office/drawing/2014/main" id="{B7A2AC8E-BE36-49D8-A7BC-EBDEC722C176}"/>
              </a:ext>
            </a:extLst>
          </p:cNvPr>
          <p:cNvGrpSpPr/>
          <p:nvPr/>
        </p:nvGrpSpPr>
        <p:grpSpPr>
          <a:xfrm>
            <a:off x="2858166" y="4911306"/>
            <a:ext cx="4795399" cy="624349"/>
            <a:chOff x="2034026" y="4997416"/>
            <a:chExt cx="4795399" cy="624349"/>
          </a:xfrm>
        </p:grpSpPr>
        <p:sp>
          <p:nvSpPr>
            <p:cNvPr id="25" name="iśľiḑè">
              <a:extLst>
                <a:ext uri="{FF2B5EF4-FFF2-40B4-BE49-F238E27FC236}">
                  <a16:creationId xmlns:a16="http://schemas.microsoft.com/office/drawing/2014/main" id="{95390768-4497-49B6-AC6B-1FEECF6F2787}"/>
                </a:ext>
              </a:extLst>
            </p:cNvPr>
            <p:cNvSpPr/>
            <p:nvPr/>
          </p:nvSpPr>
          <p:spPr>
            <a:xfrm>
              <a:off x="2034026" y="4997416"/>
              <a:ext cx="624349" cy="6243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26" name="íślîḑè">
              <a:extLst>
                <a:ext uri="{FF2B5EF4-FFF2-40B4-BE49-F238E27FC236}">
                  <a16:creationId xmlns:a16="http://schemas.microsoft.com/office/drawing/2014/main" id="{D6521546-BE79-4D5E-9981-7B8FFB40319F}"/>
                </a:ext>
              </a:extLst>
            </p:cNvPr>
            <p:cNvSpPr/>
            <p:nvPr/>
          </p:nvSpPr>
          <p:spPr bwMode="auto">
            <a:xfrm>
              <a:off x="2763151" y="5137368"/>
              <a:ext cx="4066274" cy="344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  <p:cxnSp>
        <p:nvCxnSpPr>
          <p:cNvPr id="27" name="íSľîďè">
            <a:extLst>
              <a:ext uri="{FF2B5EF4-FFF2-40B4-BE49-F238E27FC236}">
                <a16:creationId xmlns:a16="http://schemas.microsoft.com/office/drawing/2014/main" id="{760666C7-6DE5-4476-9461-117CC3DB980D}"/>
              </a:ext>
            </a:extLst>
          </p:cNvPr>
          <p:cNvCxnSpPr/>
          <p:nvPr/>
        </p:nvCxnSpPr>
        <p:spPr>
          <a:xfrm>
            <a:off x="3691165" y="2449852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íṧḷîḑè">
            <a:extLst>
              <a:ext uri="{FF2B5EF4-FFF2-40B4-BE49-F238E27FC236}">
                <a16:creationId xmlns:a16="http://schemas.microsoft.com/office/drawing/2014/main" id="{ED87884C-6B2E-46E3-B2E9-5F4286CF8A67}"/>
              </a:ext>
            </a:extLst>
          </p:cNvPr>
          <p:cNvCxnSpPr/>
          <p:nvPr/>
        </p:nvCxnSpPr>
        <p:spPr>
          <a:xfrm>
            <a:off x="3691165" y="3242317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iSḻîďé">
            <a:extLst>
              <a:ext uri="{FF2B5EF4-FFF2-40B4-BE49-F238E27FC236}">
                <a16:creationId xmlns:a16="http://schemas.microsoft.com/office/drawing/2014/main" id="{C3E127EB-60CB-46A8-82D1-96355D87E76E}"/>
              </a:ext>
            </a:extLst>
          </p:cNvPr>
          <p:cNvCxnSpPr/>
          <p:nvPr/>
        </p:nvCxnSpPr>
        <p:spPr>
          <a:xfrm>
            <a:off x="3691165" y="4034782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ïṧḻiḑê">
            <a:extLst>
              <a:ext uri="{FF2B5EF4-FFF2-40B4-BE49-F238E27FC236}">
                <a16:creationId xmlns:a16="http://schemas.microsoft.com/office/drawing/2014/main" id="{8A6E899E-FD84-4C32-AA6A-DF79C18482F6}"/>
              </a:ext>
            </a:extLst>
          </p:cNvPr>
          <p:cNvCxnSpPr/>
          <p:nvPr/>
        </p:nvCxnSpPr>
        <p:spPr>
          <a:xfrm>
            <a:off x="3691165" y="4827247"/>
            <a:ext cx="360045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ḻiḑ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îŝ1îḓè"/>
          <p:cNvSpPr>
            <a:spLocks noGrp="1"/>
          </p:cNvSpPr>
          <p:nvPr>
            <p:ph type="title"/>
          </p:nvPr>
        </p:nvSpPr>
        <p:spPr>
          <a:xfrm>
            <a:off x="5189641" y="2757714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ï$ļïḍè"/>
          <p:cNvSpPr>
            <a:spLocks noGrp="1"/>
          </p:cNvSpPr>
          <p:nvPr>
            <p:ph type="body" idx="1"/>
          </p:nvPr>
        </p:nvSpPr>
        <p:spPr>
          <a:xfrm>
            <a:off x="5190757" y="3653064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ïṡḷiďé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370961" y="212433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ŝľïď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sļíḑê">
            <a:extLst>
              <a:ext uri="{FF2B5EF4-FFF2-40B4-BE49-F238E27FC236}">
                <a16:creationId xmlns:a16="http://schemas.microsoft.com/office/drawing/2014/main" id="{C9869E9E-BF83-4AE2-B31E-267E6751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"Title Only" Layout</a:t>
            </a:r>
            <a:endParaRPr lang="zh-CN" altLang="en-US"/>
          </a:p>
        </p:txBody>
      </p:sp>
      <p:sp>
        <p:nvSpPr>
          <p:cNvPr id="3" name="íslidê">
            <a:extLst>
              <a:ext uri="{FF2B5EF4-FFF2-40B4-BE49-F238E27FC236}">
                <a16:creationId xmlns:a16="http://schemas.microsoft.com/office/drawing/2014/main" id="{EC9746AE-4714-4478-BCBC-4FEF0D1D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íṡlîďé">
            <a:extLst>
              <a:ext uri="{FF2B5EF4-FFF2-40B4-BE49-F238E27FC236}">
                <a16:creationId xmlns:a16="http://schemas.microsoft.com/office/drawing/2014/main" id="{51169845-A155-4A2E-80C6-51BCAE1E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8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lîḍ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S1íḓê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iṧḷíḋé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ïśļïḍè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iṣlîḓé"/>
          <p:cNvSpPr>
            <a:spLocks noGrp="1"/>
          </p:cNvSpPr>
          <p:nvPr>
            <p:ph type="ctrTitle"/>
          </p:nvPr>
        </p:nvSpPr>
        <p:spPr>
          <a:xfrm>
            <a:off x="1714500" y="1915791"/>
            <a:ext cx="5638800" cy="1621509"/>
          </a:xfrm>
        </p:spPr>
        <p:txBody>
          <a:bodyPr>
            <a:normAutofit/>
          </a:bodyPr>
          <a:lstStyle/>
          <a:p>
            <a:r>
              <a:rPr lang="en-US" altLang="zh-CN" sz="3600" i="1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srgbClr val="989F15">
                      <a:alpha val="40000"/>
                    </a:srgbClr>
                  </a:outerShdw>
                </a:effectLst>
              </a:rPr>
              <a:t>THANKS</a:t>
            </a:r>
            <a:br>
              <a:rPr lang="en-US" altLang="zh-CN" sz="3600" i="1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srgbClr val="989F15">
                      <a:alpha val="40000"/>
                    </a:srgbClr>
                  </a:outerShdw>
                </a:effectLst>
              </a:rPr>
            </a:br>
            <a:r>
              <a:rPr lang="en-US" altLang="zh-CN" sz="3600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srgbClr val="989F15">
                      <a:alpha val="40000"/>
                    </a:srgbClr>
                  </a:outerShdw>
                </a:effectLst>
              </a:rPr>
              <a:t>AND </a:t>
            </a:r>
            <a:r>
              <a:rPr lang="en-US" altLang="zh-CN" sz="3600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algn="l" rotWithShape="0">
                    <a:srgbClr val="989F15">
                      <a:alpha val="40000"/>
                    </a:srgbClr>
                  </a:outerShdw>
                </a:effectLst>
              </a:rPr>
              <a:t>YOUR</a:t>
            </a:r>
            <a:br>
              <a:rPr lang="en-US" altLang="zh-CN" sz="3600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algn="l" rotWithShape="0">
                    <a:srgbClr val="989F15">
                      <a:alpha val="40000"/>
                    </a:srgbClr>
                  </a:outerShdw>
                </a:effectLst>
              </a:rPr>
            </a:br>
            <a:r>
              <a:rPr lang="en-US" altLang="zh-CN" sz="3600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algn="l" rotWithShape="0">
                    <a:srgbClr val="989F15">
                      <a:alpha val="40000"/>
                    </a:srgbClr>
                  </a:outerShdw>
                </a:effectLst>
              </a:rPr>
              <a:t> SLOGAN </a:t>
            </a:r>
            <a:r>
              <a:rPr lang="en-US" altLang="zh-CN" sz="3600" i="1" u="sng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srgbClr val="989F15">
                      <a:alpha val="40000"/>
                    </a:srgbClr>
                  </a:outerShdw>
                </a:effectLst>
              </a:rPr>
              <a:t>HERE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íşḷîḓê"/>
          <p:cNvSpPr>
            <a:spLocks noGrp="1"/>
          </p:cNvSpPr>
          <p:nvPr>
            <p:ph type="body" sz="quarter" idx="18"/>
          </p:nvPr>
        </p:nvSpPr>
        <p:spPr>
          <a:xfrm>
            <a:off x="1714500" y="3935171"/>
            <a:ext cx="5638800" cy="31087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6" name="íšḷídé"/>
          <p:cNvSpPr>
            <a:spLocks noGrp="1"/>
          </p:cNvSpPr>
          <p:nvPr>
            <p:ph type="body" sz="quarter" idx="10"/>
          </p:nvPr>
        </p:nvSpPr>
        <p:spPr>
          <a:xfrm>
            <a:off x="1714502" y="3588100"/>
            <a:ext cx="5638800" cy="296271"/>
          </a:xfrm>
        </p:spPr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ïsľí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iS1íḑé"/>
          <p:cNvGrpSpPr/>
          <p:nvPr/>
        </p:nvGrpSpPr>
        <p:grpSpPr>
          <a:xfrm>
            <a:off x="1022809" y="2128458"/>
            <a:ext cx="4460537" cy="691252"/>
            <a:chOff x="1101012" y="2911151"/>
            <a:chExt cx="9573211" cy="1483567"/>
          </a:xfrm>
        </p:grpSpPr>
        <p:sp>
          <p:nvSpPr>
            <p:cNvPr id="2" name="isľiḍê"/>
            <p:cNvSpPr/>
            <p:nvPr/>
          </p:nvSpPr>
          <p:spPr>
            <a:xfrm>
              <a:off x="5551715" y="3069771"/>
              <a:ext cx="643813" cy="64381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ïṥlíďê"/>
            <p:cNvSpPr/>
            <p:nvPr/>
          </p:nvSpPr>
          <p:spPr>
            <a:xfrm>
              <a:off x="6447454" y="3069771"/>
              <a:ext cx="643813" cy="6438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ïṩḻïḓè"/>
            <p:cNvSpPr/>
            <p:nvPr/>
          </p:nvSpPr>
          <p:spPr>
            <a:xfrm>
              <a:off x="7343193" y="3069771"/>
              <a:ext cx="643813" cy="6438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ïṣ1ide"/>
            <p:cNvSpPr/>
            <p:nvPr/>
          </p:nvSpPr>
          <p:spPr>
            <a:xfrm>
              <a:off x="8238932" y="3069771"/>
              <a:ext cx="643813" cy="6438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ïŝļïḑé"/>
            <p:cNvSpPr/>
            <p:nvPr/>
          </p:nvSpPr>
          <p:spPr>
            <a:xfrm>
              <a:off x="9134671" y="3069771"/>
              <a:ext cx="643813" cy="6438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îšľíḑé"/>
            <p:cNvSpPr/>
            <p:nvPr/>
          </p:nvSpPr>
          <p:spPr>
            <a:xfrm>
              <a:off x="10030410" y="3069771"/>
              <a:ext cx="643813" cy="6438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íṡľïḍé"/>
            <p:cNvSpPr/>
            <p:nvPr/>
          </p:nvSpPr>
          <p:spPr>
            <a:xfrm>
              <a:off x="1101012" y="3069771"/>
              <a:ext cx="643813" cy="6438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íślîḍè"/>
            <p:cNvSpPr/>
            <p:nvPr/>
          </p:nvSpPr>
          <p:spPr>
            <a:xfrm>
              <a:off x="1996751" y="3069771"/>
              <a:ext cx="643813" cy="6438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íślîḑe"/>
            <p:cNvSpPr/>
            <p:nvPr/>
          </p:nvSpPr>
          <p:spPr>
            <a:xfrm>
              <a:off x="2892490" y="3069771"/>
              <a:ext cx="643813" cy="64381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íS1idé"/>
            <p:cNvSpPr/>
            <p:nvPr/>
          </p:nvSpPr>
          <p:spPr>
            <a:xfrm>
              <a:off x="3788229" y="3069771"/>
              <a:ext cx="643813" cy="64381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iş1îďe"/>
            <p:cNvCxnSpPr/>
            <p:nvPr/>
          </p:nvCxnSpPr>
          <p:spPr>
            <a:xfrm>
              <a:off x="4982546" y="2911151"/>
              <a:ext cx="0" cy="1483567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íŝḻíḍè"/>
          <p:cNvSpPr txBox="1"/>
          <p:nvPr/>
        </p:nvSpPr>
        <p:spPr>
          <a:xfrm>
            <a:off x="669927" y="1512847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主题色彩 </a:t>
            </a:r>
            <a:r>
              <a:rPr lang="en-US" altLang="zh-CN" sz="1600" dirty="0"/>
              <a:t>THEME COLORS</a:t>
            </a:r>
            <a:endParaRPr lang="zh-CN" altLang="en-US" sz="1600" dirty="0"/>
          </a:p>
        </p:txBody>
      </p:sp>
      <p:cxnSp>
        <p:nvCxnSpPr>
          <p:cNvPr id="20" name="ïSlîḓé"/>
          <p:cNvCxnSpPr/>
          <p:nvPr/>
        </p:nvCxnSpPr>
        <p:spPr>
          <a:xfrm>
            <a:off x="669926" y="1843079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ṡliḑè"/>
          <p:cNvSpPr txBox="1"/>
          <p:nvPr/>
        </p:nvSpPr>
        <p:spPr>
          <a:xfrm>
            <a:off x="669927" y="2689502"/>
            <a:ext cx="216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文字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背景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Text/Background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íšľíďé"/>
          <p:cNvSpPr txBox="1"/>
          <p:nvPr/>
        </p:nvSpPr>
        <p:spPr>
          <a:xfrm>
            <a:off x="2841869" y="2689502"/>
            <a:ext cx="2876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填充色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Accents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îślïḓè"/>
          <p:cNvSpPr txBox="1"/>
          <p:nvPr/>
        </p:nvSpPr>
        <p:spPr>
          <a:xfrm>
            <a:off x="669927" y="3943131"/>
            <a:ext cx="5852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主题字体 </a:t>
            </a:r>
            <a:r>
              <a:rPr lang="en-US" altLang="zh-CN" sz="1600" dirty="0"/>
              <a:t>THEME FONTS</a:t>
            </a:r>
            <a:endParaRPr lang="zh-CN" altLang="en-US" sz="1600" dirty="0"/>
          </a:p>
        </p:txBody>
      </p:sp>
      <p:cxnSp>
        <p:nvCxnSpPr>
          <p:cNvPr id="26" name="îṣľidê"/>
          <p:cNvCxnSpPr/>
          <p:nvPr/>
        </p:nvCxnSpPr>
        <p:spPr>
          <a:xfrm>
            <a:off x="669926" y="4273363"/>
            <a:ext cx="58521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îşḻïḓè"/>
          <p:cNvSpPr/>
          <p:nvPr/>
        </p:nvSpPr>
        <p:spPr>
          <a:xfrm>
            <a:off x="669928" y="4407101"/>
            <a:ext cx="5048569" cy="83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中文字体：微软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雅黑 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Asian Font: Microsoft Yahei</a:t>
            </a:r>
          </a:p>
          <a:p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英文字体：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Arial  Lation Font: Arial</a:t>
            </a:r>
            <a:endParaRPr lang="zh-CN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ïṧlíḋê"/>
          <p:cNvSpPr txBox="1"/>
          <p:nvPr/>
        </p:nvSpPr>
        <p:spPr>
          <a:xfrm>
            <a:off x="7070727" y="1512847"/>
            <a:ext cx="4449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预设参考线（</a:t>
            </a:r>
            <a:r>
              <a:rPr lang="en-US" altLang="zh-CN" sz="1600" dirty="0"/>
              <a:t>2013</a:t>
            </a:r>
            <a:r>
              <a:rPr lang="zh-CN" altLang="en-US" sz="1600" dirty="0"/>
              <a:t>版本及以上）</a:t>
            </a:r>
            <a:r>
              <a:rPr lang="en-US" altLang="zh-CN" sz="1600" dirty="0"/>
              <a:t> GUIDES</a:t>
            </a:r>
            <a:endParaRPr lang="zh-CN" altLang="en-US" sz="1600" dirty="0"/>
          </a:p>
        </p:txBody>
      </p:sp>
      <p:cxnSp>
        <p:nvCxnSpPr>
          <p:cNvPr id="33" name="íşlîḋe"/>
          <p:cNvCxnSpPr/>
          <p:nvPr/>
        </p:nvCxnSpPr>
        <p:spPr>
          <a:xfrm>
            <a:off x="7070725" y="1843079"/>
            <a:ext cx="44497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îsḻíḓe"/>
          <p:cNvGrpSpPr/>
          <p:nvPr/>
        </p:nvGrpSpPr>
        <p:grpSpPr>
          <a:xfrm>
            <a:off x="6979298" y="2204128"/>
            <a:ext cx="4541191" cy="3084493"/>
            <a:chOff x="6979298" y="2204127"/>
            <a:chExt cx="4541190" cy="3084493"/>
          </a:xfrm>
        </p:grpSpPr>
        <p:sp>
          <p:nvSpPr>
            <p:cNvPr id="35" name="islîde"/>
            <p:cNvSpPr/>
            <p:nvPr/>
          </p:nvSpPr>
          <p:spPr>
            <a:xfrm>
              <a:off x="7070725" y="2240059"/>
              <a:ext cx="4449762" cy="250299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íšlíḑé"/>
            <p:cNvCxnSpPr/>
            <p:nvPr/>
          </p:nvCxnSpPr>
          <p:spPr>
            <a:xfrm>
              <a:off x="7333861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íṥlïḍe"/>
            <p:cNvCxnSpPr/>
            <p:nvPr/>
          </p:nvCxnSpPr>
          <p:spPr>
            <a:xfrm>
              <a:off x="11280709" y="2204127"/>
              <a:ext cx="0" cy="273176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íS1îḋê"/>
            <p:cNvCxnSpPr/>
            <p:nvPr/>
          </p:nvCxnSpPr>
          <p:spPr>
            <a:xfrm>
              <a:off x="6979298" y="2667246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iṧľíḍê"/>
            <p:cNvCxnSpPr/>
            <p:nvPr/>
          </p:nvCxnSpPr>
          <p:spPr>
            <a:xfrm>
              <a:off x="6979298" y="2746562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ïṡ1ïḓé"/>
            <p:cNvCxnSpPr/>
            <p:nvPr/>
          </p:nvCxnSpPr>
          <p:spPr>
            <a:xfrm>
              <a:off x="6979298" y="4443008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ísḷidè"/>
            <p:cNvCxnSpPr/>
            <p:nvPr/>
          </p:nvCxnSpPr>
          <p:spPr>
            <a:xfrm>
              <a:off x="6979298" y="4517653"/>
              <a:ext cx="454119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îSľîḍé"/>
            <p:cNvCxnSpPr/>
            <p:nvPr/>
          </p:nvCxnSpPr>
          <p:spPr>
            <a:xfrm>
              <a:off x="7333860" y="2741891"/>
              <a:ext cx="3946848" cy="1701117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ïṧḷïďé"/>
            <p:cNvSpPr/>
            <p:nvPr/>
          </p:nvSpPr>
          <p:spPr>
            <a:xfrm>
              <a:off x="7070725" y="4822365"/>
              <a:ext cx="4449763" cy="466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ALT+F9 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开启和查看本主题预设的</a:t>
              </a:r>
              <a:r>
                <a:rPr lang="zh-CN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参考线</a:t>
              </a:r>
              <a:endParaRPr lang="en-US" altLang="zh-CN" sz="11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Use Alt + F9 to</a:t>
              </a:r>
              <a:r>
                <a:rPr lang="zh-CN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zh-CN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display/hidden guides.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zh-CN" altLang="en-US" sz="1100" dirty="0">
                <a:solidFill>
                  <a:srgbClr val="CC4A4A"/>
                </a:solidFill>
              </a:endParaRPr>
            </a:p>
          </p:txBody>
        </p:sp>
      </p:grpSp>
      <p:sp>
        <p:nvSpPr>
          <p:cNvPr id="39" name="ïṣḻíḑe"/>
          <p:cNvSpPr txBox="1"/>
          <p:nvPr/>
        </p:nvSpPr>
        <p:spPr>
          <a:xfrm>
            <a:off x="669927" y="3104921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*可以通过</a:t>
            </a:r>
            <a:r>
              <a:rPr lang="en-US" altLang="zh-CN" sz="1000" dirty="0">
                <a:solidFill>
                  <a:srgbClr val="CC4A4A"/>
                </a:solidFill>
              </a:rPr>
              <a:t>iSlide 【</a:t>
            </a:r>
            <a:r>
              <a:rPr lang="zh-CN" altLang="en-US" sz="1000" dirty="0">
                <a:solidFill>
                  <a:srgbClr val="CC4A4A"/>
                </a:solidFill>
              </a:rPr>
              <a:t>色彩库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功能，快速应用</a:t>
            </a:r>
            <a:r>
              <a:rPr lang="zh-CN" altLang="en-US" sz="1000">
                <a:solidFill>
                  <a:srgbClr val="CC4A4A"/>
                </a:solidFill>
              </a:rPr>
              <a:t>更多色彩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Color Library to apply theme colors.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4" name="ïšľíḑe"/>
          <p:cNvSpPr txBox="1"/>
          <p:nvPr/>
        </p:nvSpPr>
        <p:spPr>
          <a:xfrm>
            <a:off x="669927" y="5304239"/>
            <a:ext cx="5852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000" dirty="0">
                <a:solidFill>
                  <a:srgbClr val="CC4A4A"/>
                </a:solidFill>
              </a:rPr>
              <a:t>*可以在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设计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菜单</a:t>
            </a:r>
            <a:r>
              <a:rPr lang="en-US" altLang="zh-CN" sz="1000" dirty="0">
                <a:solidFill>
                  <a:srgbClr val="CC4A4A"/>
                </a:solidFill>
              </a:rPr>
              <a:t>【</a:t>
            </a:r>
            <a:r>
              <a:rPr lang="zh-CN" altLang="en-US" sz="1000" dirty="0">
                <a:solidFill>
                  <a:srgbClr val="CC4A4A"/>
                </a:solidFill>
              </a:rPr>
              <a:t>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中改变，或应用</a:t>
            </a:r>
            <a:r>
              <a:rPr lang="en-US" altLang="zh-CN" sz="1000" dirty="0">
                <a:solidFill>
                  <a:srgbClr val="CC4A4A"/>
                </a:solidFill>
              </a:rPr>
              <a:t>iSlide【</a:t>
            </a:r>
            <a:r>
              <a:rPr lang="zh-CN" altLang="en-US" sz="1000" dirty="0">
                <a:solidFill>
                  <a:srgbClr val="CC4A4A"/>
                </a:solidFill>
              </a:rPr>
              <a:t>统一字体</a:t>
            </a:r>
            <a:r>
              <a:rPr lang="en-US" altLang="zh-CN" sz="1000" dirty="0">
                <a:solidFill>
                  <a:srgbClr val="CC4A4A"/>
                </a:solidFill>
              </a:rPr>
              <a:t>】</a:t>
            </a:r>
            <a:r>
              <a:rPr lang="zh-CN" altLang="en-US" sz="1000" dirty="0">
                <a:solidFill>
                  <a:srgbClr val="CC4A4A"/>
                </a:solidFill>
              </a:rPr>
              <a:t>功能</a:t>
            </a:r>
            <a:r>
              <a:rPr lang="zh-CN" altLang="en-US" sz="1000">
                <a:solidFill>
                  <a:srgbClr val="CC4A4A"/>
                </a:solidFill>
              </a:rPr>
              <a:t>改变设置。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Design, Variants, Fonts to change theme fonts, or just use Uniform Fonts in</a:t>
            </a:r>
            <a:r>
              <a:rPr lang="zh-CN" altLang="en-US" sz="1000">
                <a:solidFill>
                  <a:srgbClr val="CC4A4A"/>
                </a:solidFill>
              </a:rPr>
              <a:t> </a:t>
            </a:r>
            <a:r>
              <a:rPr lang="en-US" altLang="zh-CN" sz="1000">
                <a:solidFill>
                  <a:srgbClr val="CC4A4A"/>
                </a:solidFill>
              </a:rPr>
              <a:t>iSlide.</a:t>
            </a:r>
            <a:endParaRPr lang="zh-CN" altLang="en-US" sz="1000" dirty="0">
              <a:solidFill>
                <a:srgbClr val="CC4A4A"/>
              </a:solidFill>
            </a:endParaRPr>
          </a:p>
        </p:txBody>
      </p:sp>
      <p:sp>
        <p:nvSpPr>
          <p:cNvPr id="45" name="îṩḻîḑè">
            <a:extLst>
              <a:ext uri="{FF2B5EF4-FFF2-40B4-BE49-F238E27FC236}">
                <a16:creationId xmlns:a16="http://schemas.microsoft.com/office/drawing/2014/main" id="{7F5B46B9-6DA9-43A1-B6EB-AFAA02758115}"/>
              </a:ext>
            </a:extLst>
          </p:cNvPr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sp>
        <p:nvSpPr>
          <p:cNvPr id="6" name="iSḻïďè">
            <a:extLst>
              <a:ext uri="{FF2B5EF4-FFF2-40B4-BE49-F238E27FC236}">
                <a16:creationId xmlns:a16="http://schemas.microsoft.com/office/drawing/2014/main" id="{821214C4-3D8B-473D-9D9C-F2F23FBFB600}"/>
              </a:ext>
            </a:extLst>
          </p:cNvPr>
          <p:cNvSpPr/>
          <p:nvPr/>
        </p:nvSpPr>
        <p:spPr>
          <a:xfrm>
            <a:off x="7070726" y="5304238"/>
            <a:ext cx="4301177" cy="400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000">
                <a:solidFill>
                  <a:srgbClr val="CC4A4A"/>
                </a:solidFill>
              </a:rPr>
              <a:t>*可以通过</a:t>
            </a:r>
            <a:r>
              <a:rPr lang="en-US" altLang="zh-CN" sz="1000">
                <a:solidFill>
                  <a:srgbClr val="CC4A4A"/>
                </a:solidFill>
              </a:rPr>
              <a:t>iSlide 【</a:t>
            </a:r>
            <a:r>
              <a:rPr lang="zh-CN" altLang="en-US" sz="1000">
                <a:solidFill>
                  <a:srgbClr val="CC4A4A"/>
                </a:solidFill>
              </a:rPr>
              <a:t>一键优化</a:t>
            </a:r>
            <a:r>
              <a:rPr lang="en-US" altLang="zh-CN" sz="1000">
                <a:solidFill>
                  <a:srgbClr val="CC4A4A"/>
                </a:solidFill>
              </a:rPr>
              <a:t>】</a:t>
            </a:r>
            <a:r>
              <a:rPr lang="zh-CN" altLang="en-US" sz="1000">
                <a:solidFill>
                  <a:srgbClr val="CC4A4A"/>
                </a:solidFill>
              </a:rPr>
              <a:t>（智能参考线）功能，应用更多预设参考线。</a:t>
            </a:r>
            <a:endParaRPr lang="en-US" altLang="zh-CN" sz="1000">
              <a:solidFill>
                <a:srgbClr val="CC4A4A"/>
              </a:solidFill>
            </a:endParaRPr>
          </a:p>
          <a:p>
            <a:r>
              <a:rPr lang="en-US" altLang="zh-CN" sz="1000">
                <a:solidFill>
                  <a:srgbClr val="CC4A4A"/>
                </a:solidFill>
              </a:rPr>
              <a:t> Use Uniform Guides in iSlide to apply guides with presets.</a:t>
            </a:r>
          </a:p>
        </p:txBody>
      </p:sp>
      <p:sp>
        <p:nvSpPr>
          <p:cNvPr id="48" name="íṥľîḑé">
            <a:extLst>
              <a:ext uri="{FF2B5EF4-FFF2-40B4-BE49-F238E27FC236}">
                <a16:creationId xmlns:a16="http://schemas.microsoft.com/office/drawing/2014/main" id="{A063C456-63D9-49D6-A680-AB5AA5CB4C15}"/>
              </a:ext>
            </a:extLst>
          </p:cNvPr>
          <p:cNvSpPr txBox="1">
            <a:spLocks/>
          </p:cNvSpPr>
          <p:nvPr/>
        </p:nvSpPr>
        <p:spPr>
          <a:xfrm>
            <a:off x="695323" y="4046"/>
            <a:ext cx="10825164" cy="1013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32"/>
            <a:r>
              <a:rPr lang="zh-CN" altLang="en-US" sz="2800" b="1"/>
              <a:t>主题模板的标准 </a:t>
            </a:r>
            <a:r>
              <a:rPr lang="en-US" altLang="zh-CN" sz="2800" b="1"/>
              <a:t>How to use this template</a:t>
            </a:r>
            <a:endParaRPr lang="zh-CN" altLang="en-US" sz="2800" b="1" dirty="0"/>
          </a:p>
        </p:txBody>
      </p:sp>
      <p:sp>
        <p:nvSpPr>
          <p:cNvPr id="49" name="ísľíďe">
            <a:extLst>
              <a:ext uri="{FF2B5EF4-FFF2-40B4-BE49-F238E27FC236}">
                <a16:creationId xmlns:a16="http://schemas.microsoft.com/office/drawing/2014/main" id="{70537D41-1690-44B4-875B-3E6C18A46109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24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îşļî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ïśľídê"/>
          <p:cNvGrpSpPr/>
          <p:nvPr/>
        </p:nvGrpSpPr>
        <p:grpSpPr>
          <a:xfrm>
            <a:off x="4493792" y="1784983"/>
            <a:ext cx="6642649" cy="4206632"/>
            <a:chOff x="1223445" y="1639500"/>
            <a:chExt cx="6714551" cy="4252167"/>
          </a:xfrm>
        </p:grpSpPr>
        <p:grpSp>
          <p:nvGrpSpPr>
            <p:cNvPr id="306" name="ïślíḑê"/>
            <p:cNvGrpSpPr>
              <a:grpSpLocks noChangeAspect="1"/>
            </p:cNvGrpSpPr>
            <p:nvPr/>
          </p:nvGrpSpPr>
          <p:grpSpPr bwMode="auto">
            <a:xfrm>
              <a:off x="1223445" y="1639500"/>
              <a:ext cx="6714551" cy="4252167"/>
              <a:chOff x="442" y="1130"/>
              <a:chExt cx="4123" cy="2611"/>
            </a:xfrm>
          </p:grpSpPr>
          <p:sp>
            <p:nvSpPr>
              <p:cNvPr id="308" name="ï$ļîďê"/>
              <p:cNvSpPr>
                <a:spLocks/>
              </p:cNvSpPr>
              <p:nvPr/>
            </p:nvSpPr>
            <p:spPr bwMode="auto">
              <a:xfrm>
                <a:off x="454" y="1141"/>
                <a:ext cx="4099" cy="25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ïslïdè"/>
              <p:cNvSpPr>
                <a:spLocks/>
              </p:cNvSpPr>
              <p:nvPr/>
            </p:nvSpPr>
            <p:spPr bwMode="auto">
              <a:xfrm>
                <a:off x="442" y="1130"/>
                <a:ext cx="4123" cy="261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EAECEF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îsļîďé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ïṣļîďé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ïSļíḓè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solidFill>
                <a:srgbClr val="CC4A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íşļíḑé"/>
              <p:cNvSpPr>
                <a:spLocks noChangeArrowheads="1"/>
              </p:cNvSpPr>
              <p:nvPr/>
            </p:nvSpPr>
            <p:spPr bwMode="auto">
              <a:xfrm>
                <a:off x="585" y="1397"/>
                <a:ext cx="3833" cy="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í$1îďè"/>
              <p:cNvSpPr>
                <a:spLocks noChangeArrowheads="1"/>
              </p:cNvSpPr>
              <p:nvPr/>
            </p:nvSpPr>
            <p:spPr bwMode="auto">
              <a:xfrm>
                <a:off x="585" y="1907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ïsliḑê"/>
              <p:cNvSpPr>
                <a:spLocks noChangeArrowheads="1"/>
              </p:cNvSpPr>
              <p:nvPr/>
            </p:nvSpPr>
            <p:spPr bwMode="auto">
              <a:xfrm>
                <a:off x="585" y="2512"/>
                <a:ext cx="666" cy="502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íSľîḍê"/>
              <p:cNvSpPr>
                <a:spLocks noChangeArrowheads="1"/>
              </p:cNvSpPr>
              <p:nvPr/>
            </p:nvSpPr>
            <p:spPr bwMode="auto">
              <a:xfrm>
                <a:off x="585" y="3116"/>
                <a:ext cx="666" cy="503"/>
              </a:xfrm>
              <a:prstGeom prst="rect">
                <a:avLst/>
              </a:prstGeom>
              <a:solidFill>
                <a:srgbClr val="F4F4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íslïḓê"/>
              <p:cNvSpPr>
                <a:spLocks noChangeArrowheads="1"/>
              </p:cNvSpPr>
              <p:nvPr/>
            </p:nvSpPr>
            <p:spPr bwMode="auto">
              <a:xfrm>
                <a:off x="961" y="1268"/>
                <a:ext cx="62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íṡliḍe"/>
              <p:cNvSpPr>
                <a:spLocks noChangeArrowheads="1"/>
              </p:cNvSpPr>
              <p:nvPr/>
            </p:nvSpPr>
            <p:spPr bwMode="auto">
              <a:xfrm>
                <a:off x="1070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ïśľïḋé"/>
              <p:cNvSpPr>
                <a:spLocks noChangeArrowheads="1"/>
              </p:cNvSpPr>
              <p:nvPr/>
            </p:nvSpPr>
            <p:spPr bwMode="auto">
              <a:xfrm>
                <a:off x="1179" y="1268"/>
                <a:ext cx="63" cy="62"/>
              </a:xfrm>
              <a:prstGeom prst="ellipse">
                <a:avLst/>
              </a:pr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îśḷíḓê"/>
              <p:cNvSpPr>
                <a:spLocks noEditPoints="1"/>
              </p:cNvSpPr>
              <p:nvPr/>
            </p:nvSpPr>
            <p:spPr bwMode="auto">
              <a:xfrm>
                <a:off x="1428" y="1909"/>
                <a:ext cx="3001" cy="1721"/>
              </a:xfrm>
              <a:custGeom>
                <a:avLst/>
                <a:gdLst>
                  <a:gd name="T0" fmla="*/ 81 w 3119"/>
                  <a:gd name="T1" fmla="*/ 1764 h 1788"/>
                  <a:gd name="T2" fmla="*/ 41 w 3119"/>
                  <a:gd name="T3" fmla="*/ 1747 h 1788"/>
                  <a:gd name="T4" fmla="*/ 24 w 3119"/>
                  <a:gd name="T5" fmla="*/ 1706 h 1788"/>
                  <a:gd name="T6" fmla="*/ 24 w 3119"/>
                  <a:gd name="T7" fmla="*/ 81 h 1788"/>
                  <a:gd name="T8" fmla="*/ 41 w 3119"/>
                  <a:gd name="T9" fmla="*/ 41 h 1788"/>
                  <a:gd name="T10" fmla="*/ 81 w 3119"/>
                  <a:gd name="T11" fmla="*/ 24 h 1788"/>
                  <a:gd name="T12" fmla="*/ 3037 w 3119"/>
                  <a:gd name="T13" fmla="*/ 24 h 1788"/>
                  <a:gd name="T14" fmla="*/ 3078 w 3119"/>
                  <a:gd name="T15" fmla="*/ 41 h 1788"/>
                  <a:gd name="T16" fmla="*/ 3095 w 3119"/>
                  <a:gd name="T17" fmla="*/ 81 h 1788"/>
                  <a:gd name="T18" fmla="*/ 3095 w 3119"/>
                  <a:gd name="T19" fmla="*/ 1706 h 1788"/>
                  <a:gd name="T20" fmla="*/ 3078 w 3119"/>
                  <a:gd name="T21" fmla="*/ 1747 h 1788"/>
                  <a:gd name="T22" fmla="*/ 3037 w 3119"/>
                  <a:gd name="T23" fmla="*/ 1764 h 1788"/>
                  <a:gd name="T24" fmla="*/ 3037 w 3119"/>
                  <a:gd name="T25" fmla="*/ 1764 h 1788"/>
                  <a:gd name="T26" fmla="*/ 81 w 3119"/>
                  <a:gd name="T27" fmla="*/ 1764 h 1788"/>
                  <a:gd name="T28" fmla="*/ 3037 w 3119"/>
                  <a:gd name="T29" fmla="*/ 0 h 1788"/>
                  <a:gd name="T30" fmla="*/ 3037 w 3119"/>
                  <a:gd name="T31" fmla="*/ 0 h 1788"/>
                  <a:gd name="T32" fmla="*/ 81 w 3119"/>
                  <a:gd name="T33" fmla="*/ 0 h 1788"/>
                  <a:gd name="T34" fmla="*/ 24 w 3119"/>
                  <a:gd name="T35" fmla="*/ 24 h 1788"/>
                  <a:gd name="T36" fmla="*/ 0 w 3119"/>
                  <a:gd name="T37" fmla="*/ 81 h 1788"/>
                  <a:gd name="T38" fmla="*/ 0 w 3119"/>
                  <a:gd name="T39" fmla="*/ 1706 h 1788"/>
                  <a:gd name="T40" fmla="*/ 24 w 3119"/>
                  <a:gd name="T41" fmla="*/ 1764 h 1788"/>
                  <a:gd name="T42" fmla="*/ 81 w 3119"/>
                  <a:gd name="T43" fmla="*/ 1788 h 1788"/>
                  <a:gd name="T44" fmla="*/ 81 w 3119"/>
                  <a:gd name="T45" fmla="*/ 1788 h 1788"/>
                  <a:gd name="T46" fmla="*/ 3037 w 3119"/>
                  <a:gd name="T47" fmla="*/ 1788 h 1788"/>
                  <a:gd name="T48" fmla="*/ 3095 w 3119"/>
                  <a:gd name="T49" fmla="*/ 1764 h 1788"/>
                  <a:gd name="T50" fmla="*/ 3119 w 3119"/>
                  <a:gd name="T51" fmla="*/ 1706 h 1788"/>
                  <a:gd name="T52" fmla="*/ 3119 w 3119"/>
                  <a:gd name="T53" fmla="*/ 81 h 1788"/>
                  <a:gd name="T54" fmla="*/ 3095 w 3119"/>
                  <a:gd name="T55" fmla="*/ 24 h 1788"/>
                  <a:gd name="T56" fmla="*/ 3037 w 3119"/>
                  <a:gd name="T57" fmla="*/ 0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19" h="1788">
                    <a:moveTo>
                      <a:pt x="81" y="1764"/>
                    </a:moveTo>
                    <a:cubicBezTo>
                      <a:pt x="65" y="1764"/>
                      <a:pt x="51" y="1757"/>
                      <a:pt x="41" y="1747"/>
                    </a:cubicBezTo>
                    <a:cubicBezTo>
                      <a:pt x="30" y="1737"/>
                      <a:pt x="24" y="1722"/>
                      <a:pt x="24" y="1706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66"/>
                      <a:pt x="30" y="51"/>
                      <a:pt x="41" y="41"/>
                    </a:cubicBezTo>
                    <a:cubicBezTo>
                      <a:pt x="51" y="30"/>
                      <a:pt x="65" y="24"/>
                      <a:pt x="81" y="24"/>
                    </a:cubicBezTo>
                    <a:cubicBezTo>
                      <a:pt x="3037" y="24"/>
                      <a:pt x="3037" y="24"/>
                      <a:pt x="3037" y="24"/>
                    </a:cubicBezTo>
                    <a:cubicBezTo>
                      <a:pt x="3053" y="24"/>
                      <a:pt x="3068" y="30"/>
                      <a:pt x="3078" y="41"/>
                    </a:cubicBezTo>
                    <a:cubicBezTo>
                      <a:pt x="3089" y="51"/>
                      <a:pt x="3095" y="66"/>
                      <a:pt x="3095" y="81"/>
                    </a:cubicBezTo>
                    <a:cubicBezTo>
                      <a:pt x="3095" y="1706"/>
                      <a:pt x="3095" y="1706"/>
                      <a:pt x="3095" y="1706"/>
                    </a:cubicBezTo>
                    <a:cubicBezTo>
                      <a:pt x="3095" y="1722"/>
                      <a:pt x="3089" y="1737"/>
                      <a:pt x="3078" y="1747"/>
                    </a:cubicBezTo>
                    <a:cubicBezTo>
                      <a:pt x="3068" y="1757"/>
                      <a:pt x="3053" y="1764"/>
                      <a:pt x="3037" y="1764"/>
                    </a:cubicBezTo>
                    <a:cubicBezTo>
                      <a:pt x="3037" y="1764"/>
                      <a:pt x="3037" y="1764"/>
                      <a:pt x="3037" y="1764"/>
                    </a:cubicBezTo>
                    <a:cubicBezTo>
                      <a:pt x="81" y="1764"/>
                      <a:pt x="81" y="1764"/>
                      <a:pt x="81" y="1764"/>
                    </a:cubicBezTo>
                    <a:moveTo>
                      <a:pt x="3037" y="0"/>
                    </a:moveTo>
                    <a:cubicBezTo>
                      <a:pt x="3037" y="0"/>
                      <a:pt x="3037" y="0"/>
                      <a:pt x="3037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38" y="9"/>
                      <a:pt x="24" y="24"/>
                    </a:cubicBezTo>
                    <a:cubicBezTo>
                      <a:pt x="9" y="39"/>
                      <a:pt x="0" y="59"/>
                      <a:pt x="0" y="81"/>
                    </a:cubicBezTo>
                    <a:cubicBezTo>
                      <a:pt x="0" y="1706"/>
                      <a:pt x="0" y="1706"/>
                      <a:pt x="0" y="1706"/>
                    </a:cubicBezTo>
                    <a:cubicBezTo>
                      <a:pt x="0" y="1729"/>
                      <a:pt x="9" y="1749"/>
                      <a:pt x="24" y="1764"/>
                    </a:cubicBezTo>
                    <a:cubicBezTo>
                      <a:pt x="38" y="1779"/>
                      <a:pt x="59" y="1788"/>
                      <a:pt x="81" y="1788"/>
                    </a:cubicBezTo>
                    <a:cubicBezTo>
                      <a:pt x="81" y="1788"/>
                      <a:pt x="81" y="1788"/>
                      <a:pt x="81" y="1788"/>
                    </a:cubicBezTo>
                    <a:cubicBezTo>
                      <a:pt x="3037" y="1788"/>
                      <a:pt x="3037" y="1788"/>
                      <a:pt x="3037" y="1788"/>
                    </a:cubicBezTo>
                    <a:cubicBezTo>
                      <a:pt x="3060" y="1788"/>
                      <a:pt x="3080" y="1779"/>
                      <a:pt x="3095" y="1764"/>
                    </a:cubicBezTo>
                    <a:cubicBezTo>
                      <a:pt x="3110" y="1749"/>
                      <a:pt x="3119" y="1729"/>
                      <a:pt x="3119" y="1706"/>
                    </a:cubicBezTo>
                    <a:cubicBezTo>
                      <a:pt x="3119" y="81"/>
                      <a:pt x="3119" y="81"/>
                      <a:pt x="3119" y="81"/>
                    </a:cubicBezTo>
                    <a:cubicBezTo>
                      <a:pt x="3119" y="59"/>
                      <a:pt x="3110" y="39"/>
                      <a:pt x="3095" y="24"/>
                    </a:cubicBezTo>
                    <a:cubicBezTo>
                      <a:pt x="3080" y="9"/>
                      <a:pt x="3060" y="0"/>
                      <a:pt x="3037" y="0"/>
                    </a:cubicBezTo>
                  </a:path>
                </a:pathLst>
              </a:custGeom>
              <a:solidFill>
                <a:srgbClr val="F6F7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íŝľîdê"/>
              <p:cNvSpPr>
                <a:spLocks/>
              </p:cNvSpPr>
              <p:nvPr/>
            </p:nvSpPr>
            <p:spPr bwMode="auto">
              <a:xfrm>
                <a:off x="1423" y="1431"/>
                <a:ext cx="526" cy="163"/>
              </a:xfrm>
              <a:custGeom>
                <a:avLst/>
                <a:gdLst>
                  <a:gd name="T0" fmla="*/ 520 w 547"/>
                  <a:gd name="T1" fmla="*/ 170 h 170"/>
                  <a:gd name="T2" fmla="*/ 27 w 547"/>
                  <a:gd name="T3" fmla="*/ 170 h 170"/>
                  <a:gd name="T4" fmla="*/ 0 w 547"/>
                  <a:gd name="T5" fmla="*/ 143 h 170"/>
                  <a:gd name="T6" fmla="*/ 0 w 547"/>
                  <a:gd name="T7" fmla="*/ 27 h 170"/>
                  <a:gd name="T8" fmla="*/ 27 w 547"/>
                  <a:gd name="T9" fmla="*/ 0 h 170"/>
                  <a:gd name="T10" fmla="*/ 520 w 547"/>
                  <a:gd name="T11" fmla="*/ 0 h 170"/>
                  <a:gd name="T12" fmla="*/ 547 w 547"/>
                  <a:gd name="T13" fmla="*/ 27 h 170"/>
                  <a:gd name="T14" fmla="*/ 547 w 547"/>
                  <a:gd name="T15" fmla="*/ 143 h 170"/>
                  <a:gd name="T16" fmla="*/ 520 w 547"/>
                  <a:gd name="T17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7" h="170">
                    <a:moveTo>
                      <a:pt x="520" y="170"/>
                    </a:moveTo>
                    <a:cubicBezTo>
                      <a:pt x="27" y="170"/>
                      <a:pt x="27" y="170"/>
                      <a:pt x="27" y="170"/>
                    </a:cubicBezTo>
                    <a:cubicBezTo>
                      <a:pt x="12" y="170"/>
                      <a:pt x="0" y="158"/>
                      <a:pt x="0" y="14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520" y="0"/>
                      <a:pt x="520" y="0"/>
                      <a:pt x="520" y="0"/>
                    </a:cubicBezTo>
                    <a:cubicBezTo>
                      <a:pt x="535" y="0"/>
                      <a:pt x="547" y="12"/>
                      <a:pt x="547" y="27"/>
                    </a:cubicBezTo>
                    <a:cubicBezTo>
                      <a:pt x="547" y="143"/>
                      <a:pt x="547" y="143"/>
                      <a:pt x="547" y="143"/>
                    </a:cubicBezTo>
                    <a:cubicBezTo>
                      <a:pt x="547" y="158"/>
                      <a:pt x="535" y="170"/>
                      <a:pt x="520" y="170"/>
                    </a:cubicBezTo>
                    <a:close/>
                  </a:path>
                </a:pathLst>
              </a:custGeom>
              <a:solidFill>
                <a:srgbClr val="EDED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ïṧļîdé"/>
              <p:cNvSpPr>
                <a:spLocks noChangeArrowheads="1"/>
              </p:cNvSpPr>
              <p:nvPr/>
            </p:nvSpPr>
            <p:spPr bwMode="auto">
              <a:xfrm>
                <a:off x="1550" y="1490"/>
                <a:ext cx="254" cy="25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íṩľidé"/>
              <p:cNvSpPr>
                <a:spLocks/>
              </p:cNvSpPr>
              <p:nvPr/>
            </p:nvSpPr>
            <p:spPr bwMode="auto">
              <a:xfrm>
                <a:off x="928" y="1474"/>
                <a:ext cx="242" cy="49"/>
              </a:xfrm>
              <a:custGeom>
                <a:avLst/>
                <a:gdLst>
                  <a:gd name="T0" fmla="*/ 227 w 251"/>
                  <a:gd name="T1" fmla="*/ 0 h 51"/>
                  <a:gd name="T2" fmla="*/ 24 w 251"/>
                  <a:gd name="T3" fmla="*/ 0 h 51"/>
                  <a:gd name="T4" fmla="*/ 0 w 251"/>
                  <a:gd name="T5" fmla="*/ 24 h 51"/>
                  <a:gd name="T6" fmla="*/ 0 w 251"/>
                  <a:gd name="T7" fmla="*/ 27 h 51"/>
                  <a:gd name="T8" fmla="*/ 24 w 251"/>
                  <a:gd name="T9" fmla="*/ 51 h 51"/>
                  <a:gd name="T10" fmla="*/ 227 w 251"/>
                  <a:gd name="T11" fmla="*/ 51 h 51"/>
                  <a:gd name="T12" fmla="*/ 251 w 251"/>
                  <a:gd name="T13" fmla="*/ 27 h 51"/>
                  <a:gd name="T14" fmla="*/ 251 w 251"/>
                  <a:gd name="T15" fmla="*/ 24 h 51"/>
                  <a:gd name="T16" fmla="*/ 227 w 25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1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1" y="41"/>
                      <a:pt x="251" y="27"/>
                    </a:cubicBezTo>
                    <a:cubicBezTo>
                      <a:pt x="251" y="24"/>
                      <a:pt x="251" y="24"/>
                      <a:pt x="251" y="24"/>
                    </a:cubicBezTo>
                    <a:cubicBezTo>
                      <a:pt x="251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ïšḷiḋè"/>
              <p:cNvSpPr>
                <a:spLocks/>
              </p:cNvSpPr>
              <p:nvPr/>
            </p:nvSpPr>
            <p:spPr bwMode="auto">
              <a:xfrm>
                <a:off x="2154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0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39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39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îṥḷïde"/>
              <p:cNvSpPr>
                <a:spLocks/>
              </p:cNvSpPr>
              <p:nvPr/>
            </p:nvSpPr>
            <p:spPr bwMode="auto">
              <a:xfrm>
                <a:off x="2612" y="1474"/>
                <a:ext cx="241" cy="49"/>
              </a:xfrm>
              <a:custGeom>
                <a:avLst/>
                <a:gdLst>
                  <a:gd name="T0" fmla="*/ 226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6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6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6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6" y="51"/>
                      <a:pt x="226" y="51"/>
                      <a:pt x="226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6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işľíḑe"/>
              <p:cNvSpPr>
                <a:spLocks/>
              </p:cNvSpPr>
              <p:nvPr/>
            </p:nvSpPr>
            <p:spPr bwMode="auto">
              <a:xfrm>
                <a:off x="3070" y="1474"/>
                <a:ext cx="241" cy="49"/>
              </a:xfrm>
              <a:custGeom>
                <a:avLst/>
                <a:gdLst>
                  <a:gd name="T0" fmla="*/ 227 w 250"/>
                  <a:gd name="T1" fmla="*/ 0 h 51"/>
                  <a:gd name="T2" fmla="*/ 24 w 250"/>
                  <a:gd name="T3" fmla="*/ 0 h 51"/>
                  <a:gd name="T4" fmla="*/ 0 w 250"/>
                  <a:gd name="T5" fmla="*/ 24 h 51"/>
                  <a:gd name="T6" fmla="*/ 0 w 250"/>
                  <a:gd name="T7" fmla="*/ 27 h 51"/>
                  <a:gd name="T8" fmla="*/ 24 w 250"/>
                  <a:gd name="T9" fmla="*/ 51 h 51"/>
                  <a:gd name="T10" fmla="*/ 227 w 250"/>
                  <a:gd name="T11" fmla="*/ 51 h 51"/>
                  <a:gd name="T12" fmla="*/ 250 w 250"/>
                  <a:gd name="T13" fmla="*/ 27 h 51"/>
                  <a:gd name="T14" fmla="*/ 250 w 250"/>
                  <a:gd name="T15" fmla="*/ 24 h 51"/>
                  <a:gd name="T16" fmla="*/ 227 w 250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0" h="51">
                    <a:moveTo>
                      <a:pt x="22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1" y="51"/>
                      <a:pt x="24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0" y="51"/>
                      <a:pt x="250" y="41"/>
                      <a:pt x="250" y="27"/>
                    </a:cubicBezTo>
                    <a:cubicBezTo>
                      <a:pt x="250" y="24"/>
                      <a:pt x="250" y="24"/>
                      <a:pt x="250" y="24"/>
                    </a:cubicBezTo>
                    <a:cubicBezTo>
                      <a:pt x="250" y="11"/>
                      <a:pt x="240" y="0"/>
                      <a:pt x="227" y="0"/>
                    </a:cubicBezTo>
                  </a:path>
                </a:pathLst>
              </a:custGeom>
              <a:solidFill>
                <a:srgbClr val="EAECEF">
                  <a:alpha val="66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2" name="íşlîdé"/>
            <p:cNvGrpSpPr/>
            <p:nvPr/>
          </p:nvGrpSpPr>
          <p:grpSpPr>
            <a:xfrm>
              <a:off x="3151345" y="3390904"/>
              <a:ext cx="3824874" cy="1851656"/>
              <a:chOff x="7824351" y="3116333"/>
              <a:chExt cx="1714503" cy="830006"/>
            </a:xfrm>
          </p:grpSpPr>
          <p:grpSp>
            <p:nvGrpSpPr>
              <p:cNvPr id="333" name="î$1ïḍê"/>
              <p:cNvGrpSpPr/>
              <p:nvPr/>
            </p:nvGrpSpPr>
            <p:grpSpPr>
              <a:xfrm>
                <a:off x="7824351" y="3116333"/>
                <a:ext cx="1659023" cy="685771"/>
                <a:chOff x="7824355" y="3116331"/>
                <a:chExt cx="2155352" cy="890932"/>
              </a:xfrm>
            </p:grpSpPr>
            <p:sp>
              <p:nvSpPr>
                <p:cNvPr id="339" name="iśliḍê"/>
                <p:cNvSpPr/>
                <p:nvPr/>
              </p:nvSpPr>
              <p:spPr>
                <a:xfrm>
                  <a:off x="7824355" y="3116332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0" name="isľiďè"/>
                <p:cNvSpPr/>
                <p:nvPr/>
              </p:nvSpPr>
              <p:spPr>
                <a:xfrm>
                  <a:off x="8242600" y="3350708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1" name="ïsḷíḍe"/>
                <p:cNvSpPr/>
                <p:nvPr/>
              </p:nvSpPr>
              <p:spPr>
                <a:xfrm>
                  <a:off x="8652142" y="3116331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2" name="işḻíďe"/>
                <p:cNvSpPr/>
                <p:nvPr/>
              </p:nvSpPr>
              <p:spPr>
                <a:xfrm>
                  <a:off x="7833058" y="3593491"/>
                  <a:ext cx="479976" cy="413772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3" name="iṩḷiḓe"/>
                <p:cNvSpPr/>
                <p:nvPr/>
              </p:nvSpPr>
              <p:spPr>
                <a:xfrm>
                  <a:off x="9075532" y="3325133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44" name="íṥ1iḑê"/>
                <p:cNvSpPr/>
                <p:nvPr/>
              </p:nvSpPr>
              <p:spPr>
                <a:xfrm>
                  <a:off x="9499730" y="3117986"/>
                  <a:ext cx="479977" cy="413773"/>
                </a:xfrm>
                <a:prstGeom prst="hexag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  <p:grpSp>
            <p:nvGrpSpPr>
              <p:cNvPr id="334" name="ïSļíḍè"/>
              <p:cNvGrpSpPr/>
              <p:nvPr/>
            </p:nvGrpSpPr>
            <p:grpSpPr>
              <a:xfrm>
                <a:off x="7831052" y="3636868"/>
                <a:ext cx="1707802" cy="309471"/>
                <a:chOff x="4831017" y="3636868"/>
                <a:chExt cx="1208170" cy="309471"/>
              </a:xfrm>
            </p:grpSpPr>
            <p:sp>
              <p:nvSpPr>
                <p:cNvPr id="335" name="îśḻïḑe"/>
                <p:cNvSpPr/>
                <p:nvPr/>
              </p:nvSpPr>
              <p:spPr>
                <a:xfrm flipV="1">
                  <a:off x="5398651" y="3636868"/>
                  <a:ext cx="59652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6" name="ïsḷïḓé"/>
                <p:cNvSpPr/>
                <p:nvPr/>
              </p:nvSpPr>
              <p:spPr>
                <a:xfrm flipV="1">
                  <a:off x="5398651" y="3718763"/>
                  <a:ext cx="418743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7" name="ïšľidê"/>
                <p:cNvSpPr/>
                <p:nvPr/>
              </p:nvSpPr>
              <p:spPr>
                <a:xfrm flipV="1">
                  <a:off x="5398651" y="3805806"/>
                  <a:ext cx="502087" cy="4571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338" name="iṧľíḓè"/>
                <p:cNvSpPr/>
                <p:nvPr/>
              </p:nvSpPr>
              <p:spPr>
                <a:xfrm flipV="1">
                  <a:off x="4831017" y="3878980"/>
                  <a:ext cx="1208170" cy="6735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</p:grpSp>
      <p:sp>
        <p:nvSpPr>
          <p:cNvPr id="2" name="íşļïḑè"/>
          <p:cNvSpPr>
            <a:spLocks noGrp="1"/>
          </p:cNvSpPr>
          <p:nvPr>
            <p:ph type="title" idx="4294967295"/>
          </p:nvPr>
        </p:nvSpPr>
        <p:spPr>
          <a:xfrm>
            <a:off x="695323" y="4046"/>
            <a:ext cx="10825164" cy="10133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332"/>
            <a:r>
              <a:rPr lang="zh-CN" altLang="en-US" sz="2800" b="1"/>
              <a:t>快速设计页面  </a:t>
            </a:r>
            <a:r>
              <a:rPr lang="en-US" altLang="zh-CN" sz="2800" b="1"/>
              <a:t>Quick design slides</a:t>
            </a:r>
            <a:endParaRPr lang="zh-CN" altLang="en-US" sz="2800" b="1" dirty="0"/>
          </a:p>
        </p:txBody>
      </p:sp>
      <p:grpSp>
        <p:nvGrpSpPr>
          <p:cNvPr id="347" name="îŝľíḓé"/>
          <p:cNvGrpSpPr/>
          <p:nvPr/>
        </p:nvGrpSpPr>
        <p:grpSpPr>
          <a:xfrm>
            <a:off x="1030616" y="1784762"/>
            <a:ext cx="2700136" cy="4206855"/>
            <a:chOff x="7048982" y="1370076"/>
            <a:chExt cx="3522380" cy="5487924"/>
          </a:xfrm>
        </p:grpSpPr>
        <p:sp>
          <p:nvSpPr>
            <p:cNvPr id="92" name="iṡḻîḍé"/>
            <p:cNvSpPr/>
            <p:nvPr/>
          </p:nvSpPr>
          <p:spPr>
            <a:xfrm>
              <a:off x="7048982" y="1370076"/>
              <a:ext cx="3522380" cy="5487924"/>
            </a:xfrm>
            <a:prstGeom prst="rect">
              <a:avLst/>
            </a:prstGeom>
            <a:gradFill>
              <a:gsLst>
                <a:gs pos="69900">
                  <a:srgbClr val="FFFFFF"/>
                </a:gs>
                <a:gs pos="97297">
                  <a:srgbClr val="FFFFFF"/>
                </a:gs>
                <a:gs pos="0">
                  <a:srgbClr val="FFFFFF"/>
                </a:gs>
              </a:gsLst>
              <a:lin ang="5400000" scaled="1"/>
            </a:gra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3" name="iṡḷîdé"/>
            <p:cNvSpPr/>
            <p:nvPr/>
          </p:nvSpPr>
          <p:spPr>
            <a:xfrm>
              <a:off x="7048982" y="1370076"/>
              <a:ext cx="3522380" cy="264357"/>
            </a:xfrm>
            <a:prstGeom prst="rect">
              <a:avLst/>
            </a:prstGeom>
            <a:solidFill>
              <a:srgbClr val="CE4C4B"/>
            </a:solidFill>
            <a:ln w="12700" cap="flat" cmpd="sng" algn="ctr">
              <a:solidFill>
                <a:srgbClr val="CE4C4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zh-CN" altLang="en-US" sz="1000" kern="0">
                  <a:solidFill>
                    <a:srgbClr val="FFFFFF"/>
                  </a:solidFill>
                  <a:latin typeface="Arial"/>
                  <a:ea typeface="微软雅黑"/>
                </a:rPr>
                <a:t>图示库</a:t>
              </a:r>
              <a:r>
                <a:rPr lang="en-US" altLang="zh-CN" sz="1000" kern="0">
                  <a:solidFill>
                    <a:srgbClr val="FFFFFF"/>
                  </a:solidFill>
                  <a:latin typeface="Arial"/>
                  <a:ea typeface="微软雅黑"/>
                </a:rPr>
                <a:t>/Diagram Library</a:t>
              </a:r>
              <a:endParaRPr lang="zh-CN" altLang="en-US" sz="1000" kern="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4" name="íŝḻîḍé"/>
            <p:cNvSpPr/>
            <p:nvPr/>
          </p:nvSpPr>
          <p:spPr>
            <a:xfrm>
              <a:off x="7131365" y="1765273"/>
              <a:ext cx="217418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174" name="i$ľîḍé"/>
            <p:cNvSpPr/>
            <p:nvPr/>
          </p:nvSpPr>
          <p:spPr>
            <a:xfrm>
              <a:off x="10349229" y="1412945"/>
              <a:ext cx="178618" cy="178618"/>
            </a:xfrm>
            <a:prstGeom prst="mathMultiply">
              <a:avLst>
                <a:gd name="adj1" fmla="val 13304"/>
              </a:avLst>
            </a:prstGeom>
            <a:solidFill>
              <a:srgbClr val="CE4C4B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zh-CN" altLang="en-US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75" name="íşļíḍe"/>
            <p:cNvSpPr>
              <a:spLocks noChangeAspect="1"/>
            </p:cNvSpPr>
            <p:nvPr/>
          </p:nvSpPr>
          <p:spPr bwMode="auto">
            <a:xfrm>
              <a:off x="10083016" y="1432660"/>
              <a:ext cx="138120" cy="137471"/>
            </a:xfrm>
            <a:prstGeom prst="ellipse">
              <a:avLst/>
            </a:prstGeom>
            <a:noFill/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>
                <a:defRPr/>
              </a:pPr>
              <a:r>
                <a:rPr lang="en-US" altLang="zh-CN" sz="1400" b="1" dirty="0">
                  <a:solidFill>
                    <a:srgbClr val="CE4C4B">
                      <a:lumMod val="20000"/>
                      <a:lumOff val="80000"/>
                    </a:srgbClr>
                  </a:solidFill>
                  <a:latin typeface="Arial"/>
                  <a:ea typeface="微软雅黑"/>
                </a:rPr>
                <a:t>?</a:t>
              </a:r>
              <a:endParaRPr lang="zh-CN" altLang="en-US" sz="1400" b="1" dirty="0">
                <a:solidFill>
                  <a:srgbClr val="CE4C4B">
                    <a:lumMod val="20000"/>
                    <a:lumOff val="80000"/>
                  </a:srgbClr>
                </a:solidFill>
                <a:latin typeface="Arial"/>
                <a:ea typeface="微软雅黑"/>
              </a:endParaRPr>
            </a:p>
          </p:txBody>
        </p:sp>
        <p:cxnSp>
          <p:nvCxnSpPr>
            <p:cNvPr id="176" name="iṡ1ïdé"/>
            <p:cNvCxnSpPr>
              <a:cxnSpLocks/>
            </p:cNvCxnSpPr>
            <p:nvPr/>
          </p:nvCxnSpPr>
          <p:spPr>
            <a:xfrm>
              <a:off x="10292097" y="1439552"/>
              <a:ext cx="0" cy="130579"/>
            </a:xfrm>
            <a:prstGeom prst="line">
              <a:avLst/>
            </a:prstGeom>
            <a:noFill/>
            <a:ln w="6350" cap="flat" cmpd="sng" algn="ctr">
              <a:solidFill>
                <a:srgbClr val="CE4C4B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96" name="iṩľïdè"/>
            <p:cNvSpPr/>
            <p:nvPr/>
          </p:nvSpPr>
          <p:spPr>
            <a:xfrm>
              <a:off x="712948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97" name="îṧḷïḑê"/>
            <p:cNvSpPr/>
            <p:nvPr/>
          </p:nvSpPr>
          <p:spPr>
            <a:xfrm>
              <a:off x="9523961" y="1768180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00" name="íšlïḍé"/>
            <p:cNvGrpSpPr/>
            <p:nvPr/>
          </p:nvGrpSpPr>
          <p:grpSpPr>
            <a:xfrm>
              <a:off x="7129482" y="3589063"/>
              <a:ext cx="1624839" cy="1005453"/>
              <a:chOff x="7528661" y="1052292"/>
              <a:chExt cx="2227549" cy="1378411"/>
            </a:xfrm>
          </p:grpSpPr>
          <p:sp>
            <p:nvSpPr>
              <p:cNvPr id="163" name="iṣḻíḋè"/>
              <p:cNvSpPr/>
              <p:nvPr/>
            </p:nvSpPr>
            <p:spPr>
              <a:xfrm>
                <a:off x="7528661" y="1052292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cxnSp>
            <p:nvCxnSpPr>
              <p:cNvPr id="164" name="iṧ1îḑé"/>
              <p:cNvCxnSpPr>
                <a:stCxn id="169" idx="1"/>
                <a:endCxn id="170" idx="0"/>
              </p:cNvCxnSpPr>
              <p:nvPr/>
            </p:nvCxnSpPr>
            <p:spPr>
              <a:xfrm rot="10800000" flipV="1">
                <a:off x="7949108" y="1465564"/>
                <a:ext cx="285975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íṡļíḑê"/>
              <p:cNvCxnSpPr>
                <a:stCxn id="169" idx="3"/>
                <a:endCxn id="173" idx="0"/>
              </p:cNvCxnSpPr>
              <p:nvPr/>
            </p:nvCxnSpPr>
            <p:spPr>
              <a:xfrm>
                <a:off x="9135072" y="1465564"/>
                <a:ext cx="225522" cy="326552"/>
              </a:xfrm>
              <a:prstGeom prst="bentConnector2">
                <a:avLst/>
              </a:prstGeom>
              <a:solidFill>
                <a:srgbClr val="867D98">
                  <a:lumMod val="20000"/>
                  <a:lumOff val="80000"/>
                </a:srgbClr>
              </a:solidFill>
              <a:ln w="38100" cap="flat" cmpd="sng" algn="ctr">
                <a:solidFill>
                  <a:srgbClr val="867D98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66" name="i$1iďé"/>
              <p:cNvGrpSpPr/>
              <p:nvPr/>
            </p:nvGrpSpPr>
            <p:grpSpPr>
              <a:xfrm>
                <a:off x="7744084" y="1288932"/>
                <a:ext cx="1821532" cy="913228"/>
                <a:chOff x="7824355" y="1531238"/>
                <a:chExt cx="1714500" cy="859568"/>
              </a:xfrm>
            </p:grpSpPr>
            <p:grpSp>
              <p:nvGrpSpPr>
                <p:cNvPr id="167" name="ïṥlïdè"/>
                <p:cNvGrpSpPr/>
                <p:nvPr/>
              </p:nvGrpSpPr>
              <p:grpSpPr>
                <a:xfrm>
                  <a:off x="7824355" y="2004856"/>
                  <a:ext cx="1714500" cy="385950"/>
                  <a:chOff x="7824355" y="1863749"/>
                  <a:chExt cx="1568912" cy="353177"/>
                </a:xfrm>
              </p:grpSpPr>
              <p:sp>
                <p:nvSpPr>
                  <p:cNvPr id="170" name="ïśḻîďè"/>
                  <p:cNvSpPr/>
                  <p:nvPr/>
                </p:nvSpPr>
                <p:spPr>
                  <a:xfrm>
                    <a:off x="782435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1" name="ïṧliḓè"/>
                  <p:cNvSpPr/>
                  <p:nvPr/>
                </p:nvSpPr>
                <p:spPr>
                  <a:xfrm>
                    <a:off x="822960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2" name="íSliḍè"/>
                  <p:cNvSpPr/>
                  <p:nvPr/>
                </p:nvSpPr>
                <p:spPr>
                  <a:xfrm>
                    <a:off x="8634845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73" name="islíḑe"/>
                  <p:cNvSpPr/>
                  <p:nvPr/>
                </p:nvSpPr>
                <p:spPr>
                  <a:xfrm>
                    <a:off x="9040090" y="1863749"/>
                    <a:ext cx="353177" cy="353177"/>
                  </a:xfrm>
                  <a:prstGeom prst="roundRect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cxnSp>
              <p:nvCxnSpPr>
                <p:cNvPr id="168" name="îSḷíḍé"/>
                <p:cNvCxnSpPr>
                  <a:stCxn id="172" idx="0"/>
                  <a:endCxn id="171" idx="0"/>
                </p:cNvCxnSpPr>
                <p:nvPr/>
              </p:nvCxnSpPr>
              <p:spPr>
                <a:xfrm rot="16200000" flipV="1">
                  <a:off x="8681605" y="1783431"/>
                  <a:ext cx="12700" cy="442850"/>
                </a:xfrm>
                <a:prstGeom prst="bentConnector3">
                  <a:avLst>
                    <a:gd name="adj1" fmla="val 1554551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solidFill>
                    <a:srgbClr val="867D98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69" name="i$ḷîḓè"/>
                <p:cNvSpPr/>
                <p:nvPr/>
              </p:nvSpPr>
              <p:spPr>
                <a:xfrm flipV="1">
                  <a:off x="8286501" y="1531238"/>
                  <a:ext cx="847108" cy="332509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</p:grpSp>
        </p:grpSp>
        <p:grpSp>
          <p:nvGrpSpPr>
            <p:cNvPr id="101" name="ïšļiḍê"/>
            <p:cNvGrpSpPr/>
            <p:nvPr/>
          </p:nvGrpSpPr>
          <p:grpSpPr>
            <a:xfrm>
              <a:off x="8813093" y="2497554"/>
              <a:ext cx="1624839" cy="1005453"/>
              <a:chOff x="10080565" y="1070123"/>
              <a:chExt cx="2227549" cy="1378411"/>
            </a:xfrm>
          </p:grpSpPr>
          <p:sp>
            <p:nvSpPr>
              <p:cNvPr id="141" name="îsľîḑê"/>
              <p:cNvSpPr/>
              <p:nvPr/>
            </p:nvSpPr>
            <p:spPr>
              <a:xfrm>
                <a:off x="10080565" y="1070123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42" name="íŝ1iḑê"/>
              <p:cNvGrpSpPr/>
              <p:nvPr/>
            </p:nvGrpSpPr>
            <p:grpSpPr>
              <a:xfrm>
                <a:off x="10260890" y="1313367"/>
                <a:ext cx="1856770" cy="854413"/>
                <a:chOff x="5398496" y="1554238"/>
                <a:chExt cx="1747668" cy="804209"/>
              </a:xfrm>
              <a:solidFill>
                <a:srgbClr val="867D98">
                  <a:lumMod val="20000"/>
                  <a:lumOff val="80000"/>
                </a:srgbClr>
              </a:solidFill>
            </p:grpSpPr>
            <p:grpSp>
              <p:nvGrpSpPr>
                <p:cNvPr id="143" name="iṡḷîdê"/>
                <p:cNvGrpSpPr/>
                <p:nvPr/>
              </p:nvGrpSpPr>
              <p:grpSpPr>
                <a:xfrm>
                  <a:off x="5398652" y="1568615"/>
                  <a:ext cx="893792" cy="789832"/>
                  <a:chOff x="5398652" y="1568615"/>
                  <a:chExt cx="1147620" cy="789832"/>
                </a:xfrm>
                <a:grpFill/>
              </p:grpSpPr>
              <p:sp>
                <p:nvSpPr>
                  <p:cNvPr id="158" name="îṥľîdé"/>
                  <p:cNvSpPr/>
                  <p:nvPr/>
                </p:nvSpPr>
                <p:spPr>
                  <a:xfrm>
                    <a:off x="5398652" y="2030991"/>
                    <a:ext cx="1146276" cy="327456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9" name="îşliḋé"/>
                  <p:cNvSpPr/>
                  <p:nvPr/>
                </p:nvSpPr>
                <p:spPr>
                  <a:xfrm>
                    <a:off x="5398652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0" name="îşļíḓè"/>
                  <p:cNvSpPr/>
                  <p:nvPr/>
                </p:nvSpPr>
                <p:spPr>
                  <a:xfrm>
                    <a:off x="5699988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1" name="ïṧļïďé"/>
                  <p:cNvSpPr/>
                  <p:nvPr/>
                </p:nvSpPr>
                <p:spPr>
                  <a:xfrm>
                    <a:off x="6001324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62" name="îşļîḋè"/>
                  <p:cNvSpPr/>
                  <p:nvPr/>
                </p:nvSpPr>
                <p:spPr>
                  <a:xfrm>
                    <a:off x="6302660" y="1568615"/>
                    <a:ext cx="243612" cy="199047"/>
                  </a:xfrm>
                  <a:prstGeom prst="ellipse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4" name="îSḻïḍê"/>
                <p:cNvGrpSpPr/>
                <p:nvPr/>
              </p:nvGrpSpPr>
              <p:grpSpPr>
                <a:xfrm>
                  <a:off x="6381318" y="2055683"/>
                  <a:ext cx="764844" cy="302764"/>
                  <a:chOff x="5391220" y="3636866"/>
                  <a:chExt cx="603957" cy="302764"/>
                </a:xfrm>
                <a:grpFill/>
              </p:grpSpPr>
              <p:sp>
                <p:nvSpPr>
                  <p:cNvPr id="154" name="îs1ïdé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5" name="îṡľíḋé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6" name="íṧļíďè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7" name="iṧḷîḓe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45" name="ïşļïḍè"/>
                <p:cNvGrpSpPr/>
                <p:nvPr/>
              </p:nvGrpSpPr>
              <p:grpSpPr>
                <a:xfrm>
                  <a:off x="5398496" y="1554238"/>
                  <a:ext cx="1747668" cy="306061"/>
                  <a:chOff x="4615136" y="3636866"/>
                  <a:chExt cx="1380041" cy="306061"/>
                </a:xfrm>
                <a:grpFill/>
              </p:grpSpPr>
              <p:sp>
                <p:nvSpPr>
                  <p:cNvPr id="146" name="îşľîďé"/>
                  <p:cNvSpPr/>
                  <p:nvPr/>
                </p:nvSpPr>
                <p:spPr>
                  <a:xfrm flipV="1">
                    <a:off x="5398651" y="3636866"/>
                    <a:ext cx="385314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7" name="íşḷïḋé"/>
                  <p:cNvSpPr/>
                  <p:nvPr/>
                </p:nvSpPr>
                <p:spPr>
                  <a:xfrm flipV="1">
                    <a:off x="5398650" y="3718762"/>
                    <a:ext cx="59652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8" name="í$ļiḋé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9" name="ïś1îḑé"/>
                  <p:cNvSpPr/>
                  <p:nvPr/>
                </p:nvSpPr>
                <p:spPr>
                  <a:xfrm flipV="1">
                    <a:off x="5391220" y="3893911"/>
                    <a:ext cx="396923" cy="45719"/>
                  </a:xfrm>
                  <a:prstGeom prst="roundRect">
                    <a:avLst>
                      <a:gd name="adj" fmla="val 13146"/>
                    </a:avLst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0" name="išliďe"/>
                  <p:cNvSpPr/>
                  <p:nvPr/>
                </p:nvSpPr>
                <p:spPr>
                  <a:xfrm flipV="1">
                    <a:off x="461513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1" name="iṧḻiḓè"/>
                  <p:cNvSpPr/>
                  <p:nvPr/>
                </p:nvSpPr>
                <p:spPr>
                  <a:xfrm flipV="1">
                    <a:off x="4800193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2" name="iŝḻïďê"/>
                  <p:cNvSpPr/>
                  <p:nvPr/>
                </p:nvSpPr>
                <p:spPr>
                  <a:xfrm flipV="1">
                    <a:off x="4985250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53" name="íśļiḋé"/>
                  <p:cNvSpPr/>
                  <p:nvPr/>
                </p:nvSpPr>
                <p:spPr>
                  <a:xfrm flipV="1">
                    <a:off x="5170306" y="3900404"/>
                    <a:ext cx="149942" cy="42523"/>
                  </a:xfrm>
                  <a:prstGeom prst="roundRect">
                    <a:avLst/>
                  </a:prstGeom>
                  <a:grpFill/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2" name="íšļiďe"/>
            <p:cNvGrpSpPr/>
            <p:nvPr/>
          </p:nvGrpSpPr>
          <p:grpSpPr>
            <a:xfrm>
              <a:off x="8813093" y="3591398"/>
              <a:ext cx="1624839" cy="1005453"/>
              <a:chOff x="10080565" y="-604150"/>
              <a:chExt cx="2227549" cy="1378411"/>
            </a:xfrm>
          </p:grpSpPr>
          <p:sp>
            <p:nvSpPr>
              <p:cNvPr id="127" name="isľïḍê"/>
              <p:cNvSpPr/>
              <p:nvPr/>
            </p:nvSpPr>
            <p:spPr>
              <a:xfrm>
                <a:off x="10080565" y="-60415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28575" cap="flat" cmpd="sng" algn="ctr">
                <a:solidFill>
                  <a:srgbClr val="CC4A4A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28" name="íś1ïďè"/>
              <p:cNvGrpSpPr/>
              <p:nvPr/>
            </p:nvGrpSpPr>
            <p:grpSpPr>
              <a:xfrm>
                <a:off x="10269164" y="-345778"/>
                <a:ext cx="1821535" cy="881821"/>
                <a:chOff x="7824351" y="3116333"/>
                <a:chExt cx="1714503" cy="830006"/>
              </a:xfrm>
            </p:grpSpPr>
            <p:grpSp>
              <p:nvGrpSpPr>
                <p:cNvPr id="129" name="îsľíďé"/>
                <p:cNvGrpSpPr/>
                <p:nvPr/>
              </p:nvGrpSpPr>
              <p:grpSpPr>
                <a:xfrm>
                  <a:off x="7824351" y="3116333"/>
                  <a:ext cx="1659023" cy="685771"/>
                  <a:chOff x="7824355" y="3116331"/>
                  <a:chExt cx="2155352" cy="890932"/>
                </a:xfrm>
              </p:grpSpPr>
              <p:sp>
                <p:nvSpPr>
                  <p:cNvPr id="135" name="îšľíde"/>
                  <p:cNvSpPr/>
                  <p:nvPr/>
                </p:nvSpPr>
                <p:spPr>
                  <a:xfrm>
                    <a:off x="7824355" y="3116332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6" name="isļîḑe"/>
                  <p:cNvSpPr/>
                  <p:nvPr/>
                </p:nvSpPr>
                <p:spPr>
                  <a:xfrm>
                    <a:off x="8242600" y="3350708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7" name="íşḻïdé"/>
                  <p:cNvSpPr/>
                  <p:nvPr/>
                </p:nvSpPr>
                <p:spPr>
                  <a:xfrm>
                    <a:off x="8652142" y="3116331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8" name="ïślïḓé"/>
                  <p:cNvSpPr/>
                  <p:nvPr/>
                </p:nvSpPr>
                <p:spPr>
                  <a:xfrm>
                    <a:off x="7833058" y="3593491"/>
                    <a:ext cx="479976" cy="413772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9" name="ïŝľiḑe"/>
                  <p:cNvSpPr/>
                  <p:nvPr/>
                </p:nvSpPr>
                <p:spPr>
                  <a:xfrm>
                    <a:off x="9075532" y="3325133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40" name="is1iḑe"/>
                  <p:cNvSpPr/>
                  <p:nvPr/>
                </p:nvSpPr>
                <p:spPr>
                  <a:xfrm>
                    <a:off x="9499730" y="3117986"/>
                    <a:ext cx="479977" cy="413773"/>
                  </a:xfrm>
                  <a:prstGeom prst="hexagon">
                    <a:avLst/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30" name="ïšḻiḓè"/>
                <p:cNvGrpSpPr/>
                <p:nvPr/>
              </p:nvGrpSpPr>
              <p:grpSpPr>
                <a:xfrm>
                  <a:off x="7831052" y="3636868"/>
                  <a:ext cx="1707802" cy="309471"/>
                  <a:chOff x="4831017" y="3636868"/>
                  <a:chExt cx="1208170" cy="309471"/>
                </a:xfrm>
              </p:grpSpPr>
              <p:sp>
                <p:nvSpPr>
                  <p:cNvPr id="131" name="íṣļiḍê"/>
                  <p:cNvSpPr/>
                  <p:nvPr/>
                </p:nvSpPr>
                <p:spPr>
                  <a:xfrm flipV="1">
                    <a:off x="5398651" y="3636868"/>
                    <a:ext cx="59652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2" name="îš1ïḍé"/>
                  <p:cNvSpPr/>
                  <p:nvPr/>
                </p:nvSpPr>
                <p:spPr>
                  <a:xfrm flipV="1">
                    <a:off x="5398651" y="3718763"/>
                    <a:ext cx="418743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3" name="íṣ1îḍè"/>
                  <p:cNvSpPr/>
                  <p:nvPr/>
                </p:nvSpPr>
                <p:spPr>
                  <a:xfrm flipV="1">
                    <a:off x="5398651" y="3805806"/>
                    <a:ext cx="502087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34" name="ïsļíḍé"/>
                  <p:cNvSpPr/>
                  <p:nvPr/>
                </p:nvSpPr>
                <p:spPr>
                  <a:xfrm flipV="1">
                    <a:off x="4831017" y="3878980"/>
                    <a:ext cx="1208170" cy="6735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3" name="ïṡľïďe"/>
            <p:cNvGrpSpPr/>
            <p:nvPr/>
          </p:nvGrpSpPr>
          <p:grpSpPr>
            <a:xfrm>
              <a:off x="7129482" y="2500590"/>
              <a:ext cx="1624839" cy="1005453"/>
              <a:chOff x="7528661" y="-621980"/>
              <a:chExt cx="2227549" cy="1378411"/>
            </a:xfrm>
          </p:grpSpPr>
          <p:sp>
            <p:nvSpPr>
              <p:cNvPr id="104" name="îŝļïḑe"/>
              <p:cNvSpPr/>
              <p:nvPr/>
            </p:nvSpPr>
            <p:spPr>
              <a:xfrm>
                <a:off x="7528661" y="-621980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377">
                  <a:defRPr/>
                </a:pPr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105" name="ïṧľíḍé"/>
              <p:cNvGrpSpPr/>
              <p:nvPr/>
            </p:nvGrpSpPr>
            <p:grpSpPr>
              <a:xfrm>
                <a:off x="7559212" y="-568070"/>
                <a:ext cx="2165599" cy="1169924"/>
                <a:chOff x="2857500" y="4505325"/>
                <a:chExt cx="2038350" cy="1101180"/>
              </a:xfrm>
            </p:grpSpPr>
            <p:sp>
              <p:nvSpPr>
                <p:cNvPr id="106" name="iṩḷíḑê"/>
                <p:cNvSpPr/>
                <p:nvPr/>
              </p:nvSpPr>
              <p:spPr>
                <a:xfrm>
                  <a:off x="2857500" y="4505325"/>
                  <a:ext cx="2038350" cy="6832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sp>
              <p:nvSpPr>
                <p:cNvPr id="107" name="ïSľíḍé"/>
                <p:cNvSpPr/>
                <p:nvPr/>
              </p:nvSpPr>
              <p:spPr>
                <a:xfrm>
                  <a:off x="3438526" y="4690020"/>
                  <a:ext cx="872738" cy="167730"/>
                </a:xfrm>
                <a:prstGeom prst="roundRect">
                  <a:avLst>
                    <a:gd name="adj" fmla="val 22611"/>
                  </a:avLst>
                </a:prstGeom>
                <a:solidFill>
                  <a:srgbClr val="FFFFFF"/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</a:endParaRPr>
                </a:p>
              </p:txBody>
            </p:sp>
            <p:grpSp>
              <p:nvGrpSpPr>
                <p:cNvPr id="108" name="ïs1idê"/>
                <p:cNvGrpSpPr/>
                <p:nvPr/>
              </p:nvGrpSpPr>
              <p:grpSpPr>
                <a:xfrm>
                  <a:off x="3222240" y="4899570"/>
                  <a:ext cx="1305310" cy="161380"/>
                  <a:chOff x="3438526" y="4899570"/>
                  <a:chExt cx="872738" cy="161380"/>
                </a:xfrm>
              </p:grpSpPr>
              <p:sp>
                <p:nvSpPr>
                  <p:cNvPr id="125" name="îṧḻïdé"/>
                  <p:cNvSpPr/>
                  <p:nvPr/>
                </p:nvSpPr>
                <p:spPr>
                  <a:xfrm>
                    <a:off x="3438526" y="48995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  <p:sp>
                <p:nvSpPr>
                  <p:cNvPr id="126" name="iṩ1iḓé"/>
                  <p:cNvSpPr/>
                  <p:nvPr/>
                </p:nvSpPr>
                <p:spPr>
                  <a:xfrm>
                    <a:off x="3438526" y="5001170"/>
                    <a:ext cx="872738" cy="59780"/>
                  </a:xfrm>
                  <a:prstGeom prst="roundRect">
                    <a:avLst>
                      <a:gd name="adj" fmla="val 22611"/>
                    </a:avLst>
                  </a:prstGeom>
                  <a:solidFill>
                    <a:srgbClr val="FFFFFF"/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</a:endParaRPr>
                  </a:p>
                </p:txBody>
              </p:sp>
            </p:grpSp>
            <p:grpSp>
              <p:nvGrpSpPr>
                <p:cNvPr id="109" name="iṩḷïḋe"/>
                <p:cNvGrpSpPr/>
                <p:nvPr/>
              </p:nvGrpSpPr>
              <p:grpSpPr>
                <a:xfrm>
                  <a:off x="3076645" y="5303743"/>
                  <a:ext cx="1672005" cy="302762"/>
                  <a:chOff x="3076645" y="5303743"/>
                  <a:chExt cx="1803010" cy="302762"/>
                </a:xfrm>
              </p:grpSpPr>
              <p:grpSp>
                <p:nvGrpSpPr>
                  <p:cNvPr id="110" name="ïṥḷíďê"/>
                  <p:cNvGrpSpPr/>
                  <p:nvPr/>
                </p:nvGrpSpPr>
                <p:grpSpPr>
                  <a:xfrm>
                    <a:off x="307664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21" name="ï$lïdè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2" name="ïšḷíḓé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3" name="ï$ľiḍe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4" name="ïšľïḍê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1" name="ïšḻiḋé"/>
                  <p:cNvGrpSpPr/>
                  <p:nvPr/>
                </p:nvGrpSpPr>
                <p:grpSpPr>
                  <a:xfrm>
                    <a:off x="3733870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7" name="isḻïdê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8" name="íSľîdê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9" name="ïŝļide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20" name="îṧ1îḑê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  <p:grpSp>
                <p:nvGrpSpPr>
                  <p:cNvPr id="112" name="îşḻídè"/>
                  <p:cNvGrpSpPr/>
                  <p:nvPr/>
                </p:nvGrpSpPr>
                <p:grpSpPr>
                  <a:xfrm>
                    <a:off x="4391095" y="5303743"/>
                    <a:ext cx="488560" cy="302762"/>
                    <a:chOff x="5391220" y="3636868"/>
                    <a:chExt cx="603954" cy="302762"/>
                  </a:xfrm>
                </p:grpSpPr>
                <p:sp>
                  <p:nvSpPr>
                    <p:cNvPr id="113" name="îšļiḋé"/>
                    <p:cNvSpPr/>
                    <p:nvPr/>
                  </p:nvSpPr>
                  <p:spPr>
                    <a:xfrm flipV="1">
                      <a:off x="5398651" y="3636868"/>
                      <a:ext cx="5965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4" name="îš1îḑè"/>
                    <p:cNvSpPr/>
                    <p:nvPr/>
                  </p:nvSpPr>
                  <p:spPr>
                    <a:xfrm flipV="1">
                      <a:off x="5398651" y="3718763"/>
                      <a:ext cx="41874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5" name="ïsḷíďé"/>
                    <p:cNvSpPr/>
                    <p:nvPr/>
                  </p:nvSpPr>
                  <p:spPr>
                    <a:xfrm flipV="1">
                      <a:off x="5398651" y="3805806"/>
                      <a:ext cx="502087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  <p:sp>
                  <p:nvSpPr>
                    <p:cNvPr id="116" name="íšḷïḍé"/>
                    <p:cNvSpPr/>
                    <p:nvPr/>
                  </p:nvSpPr>
                  <p:spPr>
                    <a:xfrm flipV="1">
                      <a:off x="5391220" y="3893911"/>
                      <a:ext cx="396923" cy="45719"/>
                    </a:xfrm>
                    <a:prstGeom prst="roundRect">
                      <a:avLst>
                        <a:gd name="adj" fmla="val 13146"/>
                      </a:avLst>
                    </a:prstGeom>
                    <a:solidFill>
                      <a:srgbClr val="867D98">
                        <a:lumMod val="20000"/>
                        <a:lumOff val="80000"/>
                      </a:srgbClr>
                    </a:solidFill>
                    <a:ln w="381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377">
                        <a:defRPr/>
                      </a:pPr>
                      <a:endParaRPr lang="zh-CN" altLang="en-US" kern="0" dirty="0">
                        <a:solidFill>
                          <a:srgbClr val="44546A">
                            <a:lumMod val="60000"/>
                            <a:lumOff val="40000"/>
                          </a:srgbClr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240" name="íṥľïḍe"/>
            <p:cNvGrpSpPr/>
            <p:nvPr/>
          </p:nvGrpSpPr>
          <p:grpSpPr>
            <a:xfrm>
              <a:off x="7132217" y="4676913"/>
              <a:ext cx="1623476" cy="1004546"/>
              <a:chOff x="4981478" y="4416941"/>
              <a:chExt cx="2227549" cy="1378411"/>
            </a:xfrm>
          </p:grpSpPr>
          <p:sp>
            <p:nvSpPr>
              <p:cNvPr id="241" name="iS1ide"/>
              <p:cNvSpPr/>
              <p:nvPr/>
            </p:nvSpPr>
            <p:spPr>
              <a:xfrm>
                <a:off x="4981478" y="441694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42" name="íṧļïḍe"/>
              <p:cNvGrpSpPr/>
              <p:nvPr/>
            </p:nvGrpSpPr>
            <p:grpSpPr>
              <a:xfrm>
                <a:off x="5168481" y="4640406"/>
                <a:ext cx="1856603" cy="905125"/>
                <a:chOff x="5400091" y="4685784"/>
                <a:chExt cx="1747511" cy="851941"/>
              </a:xfrm>
            </p:grpSpPr>
            <p:sp>
              <p:nvSpPr>
                <p:cNvPr id="243" name="ïSlîďé"/>
                <p:cNvSpPr/>
                <p:nvPr/>
              </p:nvSpPr>
              <p:spPr>
                <a:xfrm>
                  <a:off x="540009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4" name="is1ide"/>
                <p:cNvSpPr/>
                <p:nvPr/>
              </p:nvSpPr>
              <p:spPr>
                <a:xfrm>
                  <a:off x="6002766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5" name="íṧľiḑé"/>
                <p:cNvSpPr/>
                <p:nvPr/>
              </p:nvSpPr>
              <p:spPr>
                <a:xfrm>
                  <a:off x="6605441" y="4935166"/>
                  <a:ext cx="542161" cy="35317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6" name="íŝļïḑé"/>
                <p:cNvSpPr/>
                <p:nvPr/>
              </p:nvSpPr>
              <p:spPr>
                <a:xfrm>
                  <a:off x="5400091" y="4685784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47" name="íŝ1îde"/>
                <p:cNvSpPr/>
                <p:nvPr/>
              </p:nvSpPr>
              <p:spPr>
                <a:xfrm>
                  <a:off x="5400091" y="5385638"/>
                  <a:ext cx="1747511" cy="152087"/>
                </a:xfrm>
                <a:prstGeom prst="roundRect">
                  <a:avLst>
                    <a:gd name="adj" fmla="val 13146"/>
                  </a:avLst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 dirty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248" name="iṩľîďè"/>
            <p:cNvGrpSpPr/>
            <p:nvPr/>
          </p:nvGrpSpPr>
          <p:grpSpPr>
            <a:xfrm>
              <a:off x="8815062" y="5750806"/>
              <a:ext cx="1623476" cy="1004546"/>
              <a:chOff x="7528661" y="6101571"/>
              <a:chExt cx="2227549" cy="1378411"/>
            </a:xfrm>
          </p:grpSpPr>
          <p:sp>
            <p:nvSpPr>
              <p:cNvPr id="249" name="íṧļïḓè"/>
              <p:cNvSpPr/>
              <p:nvPr/>
            </p:nvSpPr>
            <p:spPr>
              <a:xfrm>
                <a:off x="7528661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50" name="iṧ1ïḑè"/>
              <p:cNvGrpSpPr/>
              <p:nvPr/>
            </p:nvGrpSpPr>
            <p:grpSpPr>
              <a:xfrm>
                <a:off x="7792039" y="6315774"/>
                <a:ext cx="1684789" cy="966521"/>
                <a:chOff x="5447603" y="4660900"/>
                <a:chExt cx="1585793" cy="909730"/>
              </a:xfrm>
            </p:grpSpPr>
            <p:grpSp>
              <p:nvGrpSpPr>
                <p:cNvPr id="251" name="ïś1ïḑé"/>
                <p:cNvGrpSpPr/>
                <p:nvPr/>
              </p:nvGrpSpPr>
              <p:grpSpPr>
                <a:xfrm>
                  <a:off x="5447603" y="4660900"/>
                  <a:ext cx="1585793" cy="909730"/>
                  <a:chOff x="2974312" y="3143456"/>
                  <a:chExt cx="8280835" cy="5557881"/>
                </a:xfrm>
                <a:solidFill>
                  <a:srgbClr val="FFFFFF"/>
                </a:solidFill>
              </p:grpSpPr>
              <p:sp>
                <p:nvSpPr>
                  <p:cNvPr id="269" name="îSľîḋe"/>
                  <p:cNvSpPr/>
                  <p:nvPr/>
                </p:nvSpPr>
                <p:spPr>
                  <a:xfrm>
                    <a:off x="7388104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0" name="íṣḻidé"/>
                  <p:cNvSpPr/>
                  <p:nvPr/>
                </p:nvSpPr>
                <p:spPr>
                  <a:xfrm>
                    <a:off x="3020657" y="6196368"/>
                    <a:ext cx="3867039" cy="2504969"/>
                  </a:xfrm>
                  <a:custGeom>
                    <a:avLst/>
                    <a:gdLst>
                      <a:gd name="connsiteX0" fmla="*/ 0 w 2676821"/>
                      <a:gd name="connsiteY0" fmla="*/ 173397 h 1733973"/>
                      <a:gd name="connsiteX1" fmla="*/ 173397 w 2676821"/>
                      <a:gd name="connsiteY1" fmla="*/ 0 h 1733973"/>
                      <a:gd name="connsiteX2" fmla="*/ 2503424 w 2676821"/>
                      <a:gd name="connsiteY2" fmla="*/ 0 h 1733973"/>
                      <a:gd name="connsiteX3" fmla="*/ 2676821 w 2676821"/>
                      <a:gd name="connsiteY3" fmla="*/ 173397 h 1733973"/>
                      <a:gd name="connsiteX4" fmla="*/ 2676821 w 2676821"/>
                      <a:gd name="connsiteY4" fmla="*/ 1560576 h 1733973"/>
                      <a:gd name="connsiteX5" fmla="*/ 2503424 w 2676821"/>
                      <a:gd name="connsiteY5" fmla="*/ 1733973 h 1733973"/>
                      <a:gd name="connsiteX6" fmla="*/ 173397 w 2676821"/>
                      <a:gd name="connsiteY6" fmla="*/ 1733973 h 1733973"/>
                      <a:gd name="connsiteX7" fmla="*/ 0 w 2676821"/>
                      <a:gd name="connsiteY7" fmla="*/ 1560576 h 1733973"/>
                      <a:gd name="connsiteX8" fmla="*/ 0 w 2676821"/>
                      <a:gd name="connsiteY8" fmla="*/ 173397 h 1733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676821" h="1733973">
                        <a:moveTo>
                          <a:pt x="0" y="173397"/>
                        </a:moveTo>
                        <a:cubicBezTo>
                          <a:pt x="0" y="77632"/>
                          <a:pt x="77632" y="0"/>
                          <a:pt x="173397" y="0"/>
                        </a:cubicBezTo>
                        <a:lnTo>
                          <a:pt x="2503424" y="0"/>
                        </a:lnTo>
                        <a:cubicBezTo>
                          <a:pt x="2599189" y="0"/>
                          <a:pt x="2676821" y="77632"/>
                          <a:pt x="2676821" y="173397"/>
                        </a:cubicBezTo>
                        <a:lnTo>
                          <a:pt x="2676821" y="1560576"/>
                        </a:lnTo>
                        <a:cubicBezTo>
                          <a:pt x="2676821" y="1656341"/>
                          <a:pt x="2599189" y="1733973"/>
                          <a:pt x="2503424" y="1733973"/>
                        </a:cubicBezTo>
                        <a:lnTo>
                          <a:pt x="173397" y="1733973"/>
                        </a:lnTo>
                        <a:cubicBezTo>
                          <a:pt x="77632" y="1733973"/>
                          <a:pt x="0" y="1656341"/>
                          <a:pt x="0" y="1560576"/>
                        </a:cubicBezTo>
                        <a:lnTo>
                          <a:pt x="0" y="173397"/>
                        </a:lnTo>
                        <a:close/>
                      </a:path>
                    </a:pathLst>
                  </a:cu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1" name="ïṧḻïḓê"/>
                  <p:cNvSpPr/>
                  <p:nvPr/>
                </p:nvSpPr>
                <p:spPr>
                  <a:xfrm>
                    <a:off x="2974312" y="3143456"/>
                    <a:ext cx="8280835" cy="2504969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rgbClr val="867D98">
                        <a:lumMod val="20000"/>
                        <a:lumOff val="8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lvl="1" defTabSz="914377">
                      <a:defRPr/>
                    </a:pPr>
                    <a:endParaRPr lang="zh-CN" altLang="en-US" kern="0">
                      <a:solidFill>
                        <a:srgbClr val="FFFFFF"/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2" name="iśḻíďê"/>
                <p:cNvGrpSpPr/>
                <p:nvPr/>
              </p:nvGrpSpPr>
              <p:grpSpPr>
                <a:xfrm>
                  <a:off x="5873171" y="4752393"/>
                  <a:ext cx="743530" cy="743528"/>
                  <a:chOff x="5785244" y="4664463"/>
                  <a:chExt cx="919391" cy="919388"/>
                </a:xfrm>
              </p:grpSpPr>
              <p:sp>
                <p:nvSpPr>
                  <p:cNvPr id="265" name="íṥ1îḑê"/>
                  <p:cNvSpPr/>
                  <p:nvPr/>
                </p:nvSpPr>
                <p:spPr>
                  <a:xfrm>
                    <a:off x="5785245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2346282"/>
                        </a:moveTo>
                        <a:cubicBezTo>
                          <a:pt x="0" y="1050466"/>
                          <a:pt x="1050466" y="0"/>
                          <a:pt x="2346282" y="0"/>
                        </a:cubicBezTo>
                        <a:lnTo>
                          <a:pt x="2346282" y="2346282"/>
                        </a:lnTo>
                        <a:lnTo>
                          <a:pt x="0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6" name="ï$ḷïdê"/>
                  <p:cNvSpPr/>
                  <p:nvPr/>
                </p:nvSpPr>
                <p:spPr>
                  <a:xfrm>
                    <a:off x="6255317" y="4664463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0" y="0"/>
                        </a:moveTo>
                        <a:cubicBezTo>
                          <a:pt x="1295816" y="0"/>
                          <a:pt x="2346282" y="1050466"/>
                          <a:pt x="2346282" y="2346282"/>
                        </a:cubicBezTo>
                        <a:lnTo>
                          <a:pt x="0" y="234628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7" name="ïṥľíḍe"/>
                  <p:cNvSpPr/>
                  <p:nvPr/>
                </p:nvSpPr>
                <p:spPr>
                  <a:xfrm>
                    <a:off x="6255316" y="5134534"/>
                    <a:ext cx="449318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0"/>
                        </a:moveTo>
                        <a:cubicBezTo>
                          <a:pt x="2346282" y="1295816"/>
                          <a:pt x="1295816" y="2346282"/>
                          <a:pt x="0" y="2346282"/>
                        </a:cubicBezTo>
                        <a:lnTo>
                          <a:pt x="0" y="0"/>
                        </a:lnTo>
                        <a:lnTo>
                          <a:pt x="2346282" y="0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8" name="íSļídê"/>
                  <p:cNvSpPr/>
                  <p:nvPr/>
                </p:nvSpPr>
                <p:spPr>
                  <a:xfrm>
                    <a:off x="5785244" y="5134534"/>
                    <a:ext cx="449317" cy="449317"/>
                  </a:xfrm>
                  <a:custGeom>
                    <a:avLst/>
                    <a:gdLst>
                      <a:gd name="connsiteX0" fmla="*/ 0 w 2346282"/>
                      <a:gd name="connsiteY0" fmla="*/ 2346282 h 2346282"/>
                      <a:gd name="connsiteX1" fmla="*/ 2346282 w 2346282"/>
                      <a:gd name="connsiteY1" fmla="*/ 0 h 2346282"/>
                      <a:gd name="connsiteX2" fmla="*/ 2346282 w 2346282"/>
                      <a:gd name="connsiteY2" fmla="*/ 2346282 h 2346282"/>
                      <a:gd name="connsiteX3" fmla="*/ 0 w 2346282"/>
                      <a:gd name="connsiteY3" fmla="*/ 2346282 h 2346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46282" h="2346282">
                        <a:moveTo>
                          <a:pt x="2346282" y="2346282"/>
                        </a:moveTo>
                        <a:cubicBezTo>
                          <a:pt x="1050466" y="2346282"/>
                          <a:pt x="0" y="1295816"/>
                          <a:pt x="0" y="0"/>
                        </a:cubicBezTo>
                        <a:lnTo>
                          <a:pt x="2346282" y="0"/>
                        </a:lnTo>
                        <a:lnTo>
                          <a:pt x="2346282" y="2346282"/>
                        </a:lnTo>
                        <a:close/>
                      </a:path>
                    </a:pathLst>
                  </a:cu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3" name="íşļíḓè"/>
                <p:cNvGrpSpPr/>
                <p:nvPr/>
              </p:nvGrpSpPr>
              <p:grpSpPr>
                <a:xfrm>
                  <a:off x="5527790" y="4762606"/>
                  <a:ext cx="424498" cy="700374"/>
                  <a:chOff x="5527790" y="4241842"/>
                  <a:chExt cx="424498" cy="700374"/>
                </a:xfrm>
              </p:grpSpPr>
              <p:sp>
                <p:nvSpPr>
                  <p:cNvPr id="262" name="îṡ1îḋé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3" name="iṧḻidê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4" name="ïşḷïďe"/>
                  <p:cNvSpPr/>
                  <p:nvPr/>
                </p:nvSpPr>
                <p:spPr>
                  <a:xfrm flipV="1">
                    <a:off x="5527790" y="4896497"/>
                    <a:ext cx="424498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7" name="íṣḻïďê"/>
                  <p:cNvSpPr/>
                  <p:nvPr/>
                </p:nvSpPr>
                <p:spPr>
                  <a:xfrm flipV="1">
                    <a:off x="5527790" y="4241842"/>
                    <a:ext cx="41843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8" name="işļíḋé"/>
                  <p:cNvSpPr/>
                  <p:nvPr/>
                </p:nvSpPr>
                <p:spPr>
                  <a:xfrm flipV="1">
                    <a:off x="5527791" y="4321982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329" name="íṣľídé"/>
                  <p:cNvSpPr/>
                  <p:nvPr/>
                </p:nvSpPr>
                <p:spPr>
                  <a:xfrm flipV="1">
                    <a:off x="5527790" y="4402730"/>
                    <a:ext cx="232464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4" name="î$lîḋé"/>
                <p:cNvGrpSpPr/>
                <p:nvPr/>
              </p:nvGrpSpPr>
              <p:grpSpPr>
                <a:xfrm flipH="1">
                  <a:off x="6581925" y="4762606"/>
                  <a:ext cx="364391" cy="206608"/>
                  <a:chOff x="5527790" y="4735609"/>
                  <a:chExt cx="364391" cy="206608"/>
                </a:xfrm>
              </p:grpSpPr>
              <p:sp>
                <p:nvSpPr>
                  <p:cNvPr id="259" name="isḻïḑe"/>
                  <p:cNvSpPr/>
                  <p:nvPr/>
                </p:nvSpPr>
                <p:spPr>
                  <a:xfrm flipV="1">
                    <a:off x="5527791" y="4735609"/>
                    <a:ext cx="364390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0" name="ïṩ1íďe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61" name="îšľíḑè"/>
                  <p:cNvSpPr/>
                  <p:nvPr/>
                </p:nvSpPr>
                <p:spPr>
                  <a:xfrm flipV="1">
                    <a:off x="5527790" y="4896498"/>
                    <a:ext cx="305859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55" name="iŝļíďé"/>
                <p:cNvGrpSpPr/>
                <p:nvPr/>
              </p:nvGrpSpPr>
              <p:grpSpPr>
                <a:xfrm flipH="1">
                  <a:off x="6633484" y="5256372"/>
                  <a:ext cx="312832" cy="206607"/>
                  <a:chOff x="5527790" y="4735608"/>
                  <a:chExt cx="312832" cy="206607"/>
                </a:xfrm>
              </p:grpSpPr>
              <p:sp>
                <p:nvSpPr>
                  <p:cNvPr id="256" name="íṡḻiḋé"/>
                  <p:cNvSpPr/>
                  <p:nvPr/>
                </p:nvSpPr>
                <p:spPr>
                  <a:xfrm flipV="1">
                    <a:off x="5527791" y="4735608"/>
                    <a:ext cx="289075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7" name="ïṣľiḓê"/>
                  <p:cNvSpPr/>
                  <p:nvPr/>
                </p:nvSpPr>
                <p:spPr>
                  <a:xfrm flipV="1">
                    <a:off x="5527791" y="4815749"/>
                    <a:ext cx="24955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58" name="ïṡľîḍê"/>
                  <p:cNvSpPr/>
                  <p:nvPr/>
                </p:nvSpPr>
                <p:spPr>
                  <a:xfrm flipV="1">
                    <a:off x="5527790" y="4896496"/>
                    <a:ext cx="312832" cy="45719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72" name="îšļíďe"/>
            <p:cNvGrpSpPr/>
            <p:nvPr/>
          </p:nvGrpSpPr>
          <p:grpSpPr>
            <a:xfrm>
              <a:off x="8815062" y="4676913"/>
              <a:ext cx="1623476" cy="1004546"/>
              <a:chOff x="10080565" y="4390379"/>
              <a:chExt cx="2227549" cy="1378411"/>
            </a:xfrm>
          </p:grpSpPr>
          <p:sp>
            <p:nvSpPr>
              <p:cNvPr id="273" name="íṡļïḑé"/>
              <p:cNvSpPr/>
              <p:nvPr/>
            </p:nvSpPr>
            <p:spPr>
              <a:xfrm>
                <a:off x="10080565" y="4390379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74" name="iṧlíḍe"/>
              <p:cNvGrpSpPr/>
              <p:nvPr/>
            </p:nvGrpSpPr>
            <p:grpSpPr>
              <a:xfrm>
                <a:off x="10288768" y="4640405"/>
                <a:ext cx="1856603" cy="911561"/>
                <a:chOff x="10338974" y="4654911"/>
                <a:chExt cx="1878835" cy="922477"/>
              </a:xfrm>
            </p:grpSpPr>
            <p:grpSp>
              <p:nvGrpSpPr>
                <p:cNvPr id="275" name="išlíḑè"/>
                <p:cNvGrpSpPr/>
                <p:nvPr/>
              </p:nvGrpSpPr>
              <p:grpSpPr>
                <a:xfrm>
                  <a:off x="10338974" y="4654911"/>
                  <a:ext cx="1878835" cy="922477"/>
                  <a:chOff x="5400091" y="4685784"/>
                  <a:chExt cx="1747511" cy="857999"/>
                </a:xfrm>
              </p:grpSpPr>
              <p:sp>
                <p:nvSpPr>
                  <p:cNvPr id="286" name="ïṡlîḍe"/>
                  <p:cNvSpPr/>
                  <p:nvPr/>
                </p:nvSpPr>
                <p:spPr>
                  <a:xfrm>
                    <a:off x="6002766" y="4935166"/>
                    <a:ext cx="542161" cy="35317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7" name="ïŝľîḑe"/>
                  <p:cNvSpPr/>
                  <p:nvPr/>
                </p:nvSpPr>
                <p:spPr>
                  <a:xfrm>
                    <a:off x="5400091" y="4685784"/>
                    <a:ext cx="1747511" cy="152087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8" name="ïSľïḓê"/>
                  <p:cNvSpPr/>
                  <p:nvPr/>
                </p:nvSpPr>
                <p:spPr>
                  <a:xfrm>
                    <a:off x="5400091" y="5385638"/>
                    <a:ext cx="1747511" cy="15814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6" name="iš1ïďê"/>
                <p:cNvGrpSpPr/>
                <p:nvPr/>
              </p:nvGrpSpPr>
              <p:grpSpPr>
                <a:xfrm>
                  <a:off x="10350972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82" name="îṥ1iḍé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3" name="îṡľíḑé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4" name="ïṧḻídê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5" name="iṩ1iḍè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  <p:grpSp>
              <p:nvGrpSpPr>
                <p:cNvPr id="277" name="îś1íḋé"/>
                <p:cNvGrpSpPr/>
                <p:nvPr/>
              </p:nvGrpSpPr>
              <p:grpSpPr>
                <a:xfrm>
                  <a:off x="11731410" y="4962217"/>
                  <a:ext cx="458354" cy="325516"/>
                  <a:chOff x="6364739" y="1979561"/>
                  <a:chExt cx="822321" cy="325516"/>
                </a:xfrm>
              </p:grpSpPr>
              <p:sp>
                <p:nvSpPr>
                  <p:cNvPr id="278" name="iSļíďê"/>
                  <p:cNvSpPr/>
                  <p:nvPr/>
                </p:nvSpPr>
                <p:spPr>
                  <a:xfrm flipV="1">
                    <a:off x="6374857" y="1979561"/>
                    <a:ext cx="524626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79" name="išlïḋè"/>
                  <p:cNvSpPr/>
                  <p:nvPr/>
                </p:nvSpPr>
                <p:spPr>
                  <a:xfrm flipV="1">
                    <a:off x="6374855" y="2067611"/>
                    <a:ext cx="812205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0" name="îṩľïďe"/>
                  <p:cNvSpPr/>
                  <p:nvPr/>
                </p:nvSpPr>
                <p:spPr>
                  <a:xfrm flipV="1">
                    <a:off x="6374857" y="2161196"/>
                    <a:ext cx="683619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  <p:sp>
                <p:nvSpPr>
                  <p:cNvPr id="281" name="ïŝḻíḑè"/>
                  <p:cNvSpPr/>
                  <p:nvPr/>
                </p:nvSpPr>
                <p:spPr>
                  <a:xfrm flipV="1">
                    <a:off x="6364739" y="2255922"/>
                    <a:ext cx="540433" cy="49155"/>
                  </a:xfrm>
                  <a:prstGeom prst="roundRect">
                    <a:avLst>
                      <a:gd name="adj" fmla="val 13146"/>
                    </a:avLst>
                  </a:prstGeom>
                  <a:solidFill>
                    <a:srgbClr val="867D98">
                      <a:lumMod val="20000"/>
                      <a:lumOff val="80000"/>
                    </a:srgbClr>
                  </a:solidFill>
                  <a:ln w="381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377">
                      <a:defRPr/>
                    </a:pPr>
                    <a:endParaRPr lang="zh-CN" altLang="en-US" kern="0" dirty="0">
                      <a:solidFill>
                        <a:srgbClr val="44546A">
                          <a:lumMod val="60000"/>
                          <a:lumOff val="40000"/>
                        </a:srgbClr>
                      </a:solidFill>
                      <a:latin typeface="Arial"/>
                      <a:ea typeface="微软雅黑"/>
                    </a:endParaRPr>
                  </a:p>
                </p:txBody>
              </p:sp>
            </p:grpSp>
          </p:grpSp>
        </p:grpSp>
        <p:grpSp>
          <p:nvGrpSpPr>
            <p:cNvPr id="289" name="îś1îḍe"/>
            <p:cNvGrpSpPr/>
            <p:nvPr/>
          </p:nvGrpSpPr>
          <p:grpSpPr>
            <a:xfrm>
              <a:off x="7135385" y="5750806"/>
              <a:ext cx="1623476" cy="1004546"/>
              <a:chOff x="2434296" y="6101571"/>
              <a:chExt cx="2227549" cy="1378411"/>
            </a:xfrm>
          </p:grpSpPr>
          <p:sp>
            <p:nvSpPr>
              <p:cNvPr id="290" name="í$1ïḋé"/>
              <p:cNvSpPr/>
              <p:nvPr/>
            </p:nvSpPr>
            <p:spPr>
              <a:xfrm>
                <a:off x="2434296" y="6101571"/>
                <a:ext cx="2227549" cy="1378411"/>
              </a:xfrm>
              <a:prstGeom prst="roundRect">
                <a:avLst>
                  <a:gd name="adj" fmla="val 0"/>
                </a:avLst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endParaRPr lang="zh-CN" altLang="en-US" kern="0" dirty="0">
                  <a:solidFill>
                    <a:srgbClr val="44546A">
                      <a:lumMod val="60000"/>
                      <a:lumOff val="40000"/>
                    </a:srgbClr>
                  </a:solidFill>
                </a:endParaRPr>
              </a:p>
            </p:txBody>
          </p:sp>
          <p:grpSp>
            <p:nvGrpSpPr>
              <p:cNvPr id="291" name="iṣḷiḋe"/>
              <p:cNvGrpSpPr/>
              <p:nvPr/>
            </p:nvGrpSpPr>
            <p:grpSpPr>
              <a:xfrm>
                <a:off x="2633146" y="6349643"/>
                <a:ext cx="1831647" cy="972123"/>
                <a:chOff x="2591680" y="6282546"/>
                <a:chExt cx="1853580" cy="983764"/>
              </a:xfrm>
            </p:grpSpPr>
            <p:sp>
              <p:nvSpPr>
                <p:cNvPr id="292" name="îṡlïḑe"/>
                <p:cNvSpPr/>
                <p:nvPr/>
              </p:nvSpPr>
              <p:spPr>
                <a:xfrm>
                  <a:off x="2591680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3" name="ïŝľiḑé"/>
                <p:cNvSpPr/>
                <p:nvPr/>
              </p:nvSpPr>
              <p:spPr>
                <a:xfrm>
                  <a:off x="3093911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4" name="îṧľiḑé"/>
                <p:cNvSpPr/>
                <p:nvPr/>
              </p:nvSpPr>
              <p:spPr>
                <a:xfrm>
                  <a:off x="3596142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5" name="ïṥľiḋê"/>
                <p:cNvSpPr/>
                <p:nvPr/>
              </p:nvSpPr>
              <p:spPr>
                <a:xfrm>
                  <a:off x="4098373" y="6282546"/>
                  <a:ext cx="346887" cy="332861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6" name="išlïďè"/>
                <p:cNvSpPr/>
                <p:nvPr/>
              </p:nvSpPr>
              <p:spPr>
                <a:xfrm flipV="1">
                  <a:off x="29698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7" name="íŝľîḓe"/>
                <p:cNvSpPr/>
                <p:nvPr/>
              </p:nvSpPr>
              <p:spPr>
                <a:xfrm flipV="1">
                  <a:off x="347146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8" name="išḷiďé"/>
                <p:cNvSpPr/>
                <p:nvPr/>
              </p:nvSpPr>
              <p:spPr>
                <a:xfrm flipV="1">
                  <a:off x="3973116" y="6409194"/>
                  <a:ext cx="92846" cy="92846"/>
                </a:xfrm>
                <a:prstGeom prst="chevron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299" name="ïṩļîdè"/>
                <p:cNvSpPr/>
                <p:nvPr/>
              </p:nvSpPr>
              <p:spPr>
                <a:xfrm>
                  <a:off x="2978150" y="6682597"/>
                  <a:ext cx="1072074" cy="60174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0" name="iş1iḍé"/>
                <p:cNvSpPr/>
                <p:nvPr/>
              </p:nvSpPr>
              <p:spPr>
                <a:xfrm>
                  <a:off x="2771775" y="6789618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1" name="îṩ1íḑé"/>
                <p:cNvSpPr/>
                <p:nvPr/>
              </p:nvSpPr>
              <p:spPr>
                <a:xfrm>
                  <a:off x="2771775" y="6900743"/>
                  <a:ext cx="1484824" cy="55682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302" name="ïşḷiḓê"/>
                <p:cNvSpPr/>
                <p:nvPr/>
              </p:nvSpPr>
              <p:spPr>
                <a:xfrm>
                  <a:off x="2603972" y="7011867"/>
                  <a:ext cx="1841288" cy="254443"/>
                </a:xfrm>
                <a:prstGeom prst="roundRect">
                  <a:avLst/>
                </a:prstGeom>
                <a:solidFill>
                  <a:srgbClr val="867D98">
                    <a:lumMod val="20000"/>
                    <a:lumOff val="80000"/>
                  </a:srgbClr>
                </a:solidFill>
                <a:ln w="381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377">
                    <a:defRPr/>
                  </a:pPr>
                  <a:endParaRPr lang="zh-CN" altLang="en-US" kern="0">
                    <a:solidFill>
                      <a:srgbClr val="44546A">
                        <a:lumMod val="60000"/>
                        <a:lumOff val="40000"/>
                      </a:srgbClr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348" name="iş1íďé"/>
            <p:cNvSpPr/>
            <p:nvPr/>
          </p:nvSpPr>
          <p:spPr>
            <a:xfrm>
              <a:off x="8326722" y="2063597"/>
              <a:ext cx="978904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349" name="ïṧļïḍê"/>
            <p:cNvSpPr/>
            <p:nvPr/>
          </p:nvSpPr>
          <p:spPr>
            <a:xfrm>
              <a:off x="9523962" y="2063597"/>
              <a:ext cx="935382" cy="21538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9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351" name="íṣḻïḓe"/>
          <p:cNvSpPr txBox="1"/>
          <p:nvPr/>
        </p:nvSpPr>
        <p:spPr>
          <a:xfrm>
            <a:off x="1396157" y="1297039"/>
            <a:ext cx="2528571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使用</a:t>
            </a:r>
            <a:r>
              <a:rPr lang="en-US" altLang="zh-CN" sz="1100" dirty="0"/>
              <a:t>【</a:t>
            </a:r>
            <a:r>
              <a:rPr lang="zh-CN" altLang="en-US" sz="1100" dirty="0"/>
              <a:t>图示库</a:t>
            </a:r>
            <a:r>
              <a:rPr lang="en-US" altLang="zh-CN" sz="1100" dirty="0"/>
              <a:t>】</a:t>
            </a:r>
            <a:r>
              <a:rPr lang="zh-CN" altLang="en-US" sz="1100"/>
              <a:t>筛选图示</a:t>
            </a:r>
            <a:endParaRPr lang="en-US" altLang="zh-CN" sz="1100"/>
          </a:p>
          <a:p>
            <a:r>
              <a:rPr lang="en-US" altLang="zh-CN" sz="1000"/>
              <a:t>Use Diagram Library to search diagram</a:t>
            </a:r>
            <a:endParaRPr lang="zh-CN" altLang="en-US" sz="1000" dirty="0"/>
          </a:p>
        </p:txBody>
      </p:sp>
      <p:sp>
        <p:nvSpPr>
          <p:cNvPr id="350" name="í$ľïdè"/>
          <p:cNvSpPr/>
          <p:nvPr/>
        </p:nvSpPr>
        <p:spPr>
          <a:xfrm>
            <a:off x="1109408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52" name="iṧliḋê"/>
          <p:cNvSpPr/>
          <p:nvPr/>
        </p:nvSpPr>
        <p:spPr>
          <a:xfrm>
            <a:off x="4493791" y="1380744"/>
            <a:ext cx="246501" cy="2465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53" name="ïŝḷïḍe"/>
          <p:cNvSpPr txBox="1"/>
          <p:nvPr/>
        </p:nvSpPr>
        <p:spPr>
          <a:xfrm>
            <a:off x="4780539" y="1297039"/>
            <a:ext cx="635590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100" dirty="0"/>
              <a:t>选择图示插入当前</a:t>
            </a:r>
            <a:r>
              <a:rPr lang="en-US" altLang="zh-CN" sz="1100" dirty="0"/>
              <a:t>PPT</a:t>
            </a:r>
            <a:r>
              <a:rPr lang="zh-CN" altLang="en-US" sz="1100" dirty="0"/>
              <a:t>主题，编辑修改文字，替换图标或</a:t>
            </a:r>
            <a:r>
              <a:rPr lang="zh-CN" altLang="en-US" sz="1100"/>
              <a:t>填充图片</a:t>
            </a:r>
            <a:endParaRPr lang="en-US" altLang="zh-CN" sz="1100"/>
          </a:p>
          <a:p>
            <a:r>
              <a:rPr lang="en-US" altLang="zh-CN" sz="1000"/>
              <a:t>Click to insert diagram into current presentation, edit text, replace icon or fill pictures.</a:t>
            </a:r>
            <a:endParaRPr lang="zh-CN" altLang="en-US" sz="1000" dirty="0"/>
          </a:p>
        </p:txBody>
      </p:sp>
      <p:sp>
        <p:nvSpPr>
          <p:cNvPr id="354" name="íṧḻídé"/>
          <p:cNvSpPr txBox="1"/>
          <p:nvPr/>
        </p:nvSpPr>
        <p:spPr>
          <a:xfrm>
            <a:off x="2674621" y="2388910"/>
            <a:ext cx="1102172" cy="423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100" dirty="0"/>
              <a:t>获取</a:t>
            </a:r>
            <a:r>
              <a:rPr lang="zh-CN" altLang="en-US" sz="1100"/>
              <a:t>更多帮助</a:t>
            </a:r>
            <a:endParaRPr lang="en-US" altLang="zh-CN" sz="1100"/>
          </a:p>
          <a:p>
            <a:pPr algn="ctr"/>
            <a:r>
              <a:rPr lang="en-US" altLang="zh-CN" sz="1051"/>
              <a:t>Get more help</a:t>
            </a:r>
            <a:endParaRPr lang="zh-CN" altLang="en-US" sz="1051" dirty="0"/>
          </a:p>
        </p:txBody>
      </p:sp>
      <p:sp>
        <p:nvSpPr>
          <p:cNvPr id="355" name="iš1íďê"/>
          <p:cNvSpPr/>
          <p:nvPr/>
        </p:nvSpPr>
        <p:spPr>
          <a:xfrm>
            <a:off x="8979613" y="1"/>
            <a:ext cx="2540875" cy="10238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CC4A4A"/>
            </a:solidFill>
            <a:prstDash val="sysDash"/>
          </a:ln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051" b="1" dirty="0">
                <a:solidFill>
                  <a:srgbClr val="5F5F5F"/>
                </a:solidFill>
              </a:rPr>
              <a:t>Note:</a:t>
            </a:r>
          </a:p>
          <a:p>
            <a:pPr>
              <a:lnSpc>
                <a:spcPct val="120000"/>
              </a:lnSpc>
            </a:pPr>
            <a:r>
              <a:rPr lang="zh-CN" altLang="en-US" sz="1051" dirty="0">
                <a:solidFill>
                  <a:srgbClr val="5F5F5F"/>
                </a:solidFill>
              </a:rPr>
              <a:t>本页为主题使用说明页，使用时请删除本</a:t>
            </a:r>
            <a:r>
              <a:rPr lang="zh-CN" altLang="en-US" sz="1051">
                <a:solidFill>
                  <a:srgbClr val="5F5F5F"/>
                </a:solidFill>
              </a:rPr>
              <a:t>页内容。</a:t>
            </a:r>
            <a:endParaRPr lang="en-US" altLang="zh-CN" sz="1051">
              <a:solidFill>
                <a:srgbClr val="5F5F5F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051">
                <a:solidFill>
                  <a:srgbClr val="5F5F5F"/>
                </a:solidFill>
              </a:rPr>
              <a:t>This is a instruction for theme, please delete this slide before presentaion.</a:t>
            </a:r>
            <a:endParaRPr lang="zh-CN" altLang="en-US" sz="1051" dirty="0">
              <a:solidFill>
                <a:srgbClr val="5F5F5F"/>
              </a:solidFill>
            </a:endParaRPr>
          </a:p>
        </p:txBody>
      </p:sp>
      <p:grpSp>
        <p:nvGrpSpPr>
          <p:cNvPr id="195" name="ïşlïḓé">
            <a:extLst>
              <a:ext uri="{FF2B5EF4-FFF2-40B4-BE49-F238E27FC236}">
                <a16:creationId xmlns:a16="http://schemas.microsoft.com/office/drawing/2014/main" id="{B01F4E16-0C10-4EC4-8A41-53B393FD2E7B}"/>
              </a:ext>
            </a:extLst>
          </p:cNvPr>
          <p:cNvGrpSpPr/>
          <p:nvPr/>
        </p:nvGrpSpPr>
        <p:grpSpPr>
          <a:xfrm flipH="1">
            <a:off x="3225513" y="2025825"/>
            <a:ext cx="181555" cy="389705"/>
            <a:chOff x="9957013" y="1703908"/>
            <a:chExt cx="215194" cy="491360"/>
          </a:xfrm>
        </p:grpSpPr>
        <p:sp>
          <p:nvSpPr>
            <p:cNvPr id="196" name="íśḻîḋe">
              <a:extLst>
                <a:ext uri="{FF2B5EF4-FFF2-40B4-BE49-F238E27FC236}">
                  <a16:creationId xmlns:a16="http://schemas.microsoft.com/office/drawing/2014/main" id="{5D4E8461-AFC3-4BD3-9434-5D62260C034A}"/>
                </a:ext>
              </a:extLst>
            </p:cNvPr>
            <p:cNvSpPr/>
            <p:nvPr/>
          </p:nvSpPr>
          <p:spPr>
            <a:xfrm>
              <a:off x="9957013" y="1705589"/>
              <a:ext cx="41246" cy="270786"/>
            </a:xfrm>
            <a:custGeom>
              <a:avLst/>
              <a:gdLst/>
              <a:ahLst/>
              <a:cxnLst/>
              <a:rect l="0" t="0" r="0" b="0"/>
              <a:pathLst>
                <a:path w="41245" h="270785">
                  <a:moveTo>
                    <a:pt x="33714" y="829"/>
                  </a:moveTo>
                  <a:cubicBezTo>
                    <a:pt x="11477" y="88342"/>
                    <a:pt x="359" y="178544"/>
                    <a:pt x="0" y="268925"/>
                  </a:cubicBezTo>
                  <a:cubicBezTo>
                    <a:pt x="0" y="271257"/>
                    <a:pt x="8428" y="274126"/>
                    <a:pt x="8428" y="271257"/>
                  </a:cubicBezTo>
                  <a:cubicBezTo>
                    <a:pt x="8608" y="181234"/>
                    <a:pt x="19905" y="91390"/>
                    <a:pt x="41963" y="4237"/>
                  </a:cubicBezTo>
                  <a:cubicBezTo>
                    <a:pt x="42680" y="1547"/>
                    <a:pt x="34252" y="-1502"/>
                    <a:pt x="33714" y="829"/>
                  </a:cubicBezTo>
                  <a:lnTo>
                    <a:pt x="33714" y="829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íşļïďé">
              <a:extLst>
                <a:ext uri="{FF2B5EF4-FFF2-40B4-BE49-F238E27FC236}">
                  <a16:creationId xmlns:a16="http://schemas.microsoft.com/office/drawing/2014/main" id="{62F93730-82B7-4006-9BD8-4D2DCA55CBD7}"/>
                </a:ext>
              </a:extLst>
            </p:cNvPr>
            <p:cNvSpPr/>
            <p:nvPr/>
          </p:nvSpPr>
          <p:spPr>
            <a:xfrm>
              <a:off x="9990868" y="1703841"/>
              <a:ext cx="172155" cy="129116"/>
            </a:xfrm>
            <a:custGeom>
              <a:avLst/>
              <a:gdLst/>
              <a:ahLst/>
              <a:cxnLst/>
              <a:rect l="0" t="0" r="0" b="0"/>
              <a:pathLst>
                <a:path w="172155" h="129116">
                  <a:moveTo>
                    <a:pt x="2011" y="7420"/>
                  </a:moveTo>
                  <a:cubicBezTo>
                    <a:pt x="57065" y="48128"/>
                    <a:pt x="112298" y="88835"/>
                    <a:pt x="167352" y="129543"/>
                  </a:cubicBezTo>
                  <a:cubicBezTo>
                    <a:pt x="171835" y="132950"/>
                    <a:pt x="175780" y="126494"/>
                    <a:pt x="171297" y="123087"/>
                  </a:cubicBezTo>
                  <a:cubicBezTo>
                    <a:pt x="116064" y="82379"/>
                    <a:pt x="61010" y="41672"/>
                    <a:pt x="5956" y="964"/>
                  </a:cubicBezTo>
                  <a:cubicBezTo>
                    <a:pt x="1294" y="-2443"/>
                    <a:pt x="-2472" y="4013"/>
                    <a:pt x="2011" y="7420"/>
                  </a:cubicBezTo>
                  <a:lnTo>
                    <a:pt x="2011" y="7420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iṥlïḍê">
              <a:extLst>
                <a:ext uri="{FF2B5EF4-FFF2-40B4-BE49-F238E27FC236}">
                  <a16:creationId xmlns:a16="http://schemas.microsoft.com/office/drawing/2014/main" id="{E9BF702A-0680-40BC-BBBC-CE956AA0699E}"/>
                </a:ext>
              </a:extLst>
            </p:cNvPr>
            <p:cNvSpPr/>
            <p:nvPr/>
          </p:nvSpPr>
          <p:spPr>
            <a:xfrm>
              <a:off x="9990365" y="1706888"/>
              <a:ext cx="181122" cy="487773"/>
            </a:xfrm>
            <a:custGeom>
              <a:avLst/>
              <a:gdLst/>
              <a:ahLst/>
              <a:cxnLst/>
              <a:rect l="0" t="0" r="0" b="0"/>
              <a:pathLst>
                <a:path w="181121" h="487773">
                  <a:moveTo>
                    <a:pt x="3" y="965"/>
                  </a:moveTo>
                  <a:cubicBezTo>
                    <a:pt x="5203" y="33782"/>
                    <a:pt x="24391" y="63909"/>
                    <a:pt x="38738" y="93319"/>
                  </a:cubicBezTo>
                  <a:cubicBezTo>
                    <a:pt x="53443" y="123626"/>
                    <a:pt x="67968" y="153932"/>
                    <a:pt x="81597" y="184597"/>
                  </a:cubicBezTo>
                  <a:cubicBezTo>
                    <a:pt x="109214" y="246107"/>
                    <a:pt x="133961" y="309231"/>
                    <a:pt x="151535" y="374327"/>
                  </a:cubicBezTo>
                  <a:cubicBezTo>
                    <a:pt x="161578" y="411268"/>
                    <a:pt x="169109" y="448748"/>
                    <a:pt x="173593" y="486766"/>
                  </a:cubicBezTo>
                  <a:cubicBezTo>
                    <a:pt x="173772" y="488738"/>
                    <a:pt x="182738" y="488200"/>
                    <a:pt x="182559" y="487124"/>
                  </a:cubicBezTo>
                  <a:cubicBezTo>
                    <a:pt x="166240" y="352449"/>
                    <a:pt x="111904" y="226560"/>
                    <a:pt x="53443" y="105513"/>
                  </a:cubicBezTo>
                  <a:cubicBezTo>
                    <a:pt x="45373" y="88656"/>
                    <a:pt x="37124" y="71979"/>
                    <a:pt x="28875" y="55122"/>
                  </a:cubicBezTo>
                  <a:cubicBezTo>
                    <a:pt x="20446" y="37907"/>
                    <a:pt x="12197" y="20512"/>
                    <a:pt x="9148" y="1324"/>
                  </a:cubicBezTo>
                  <a:cubicBezTo>
                    <a:pt x="8610" y="-649"/>
                    <a:pt x="-177" y="-111"/>
                    <a:pt x="3" y="965"/>
                  </a:cubicBezTo>
                  <a:lnTo>
                    <a:pt x="3" y="965"/>
                  </a:lnTo>
                  <a:close/>
                </a:path>
              </a:pathLst>
            </a:cu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" name="iş1ïḓe">
            <a:extLst>
              <a:ext uri="{FF2B5EF4-FFF2-40B4-BE49-F238E27FC236}">
                <a16:creationId xmlns:a16="http://schemas.microsoft.com/office/drawing/2014/main" id="{9EF3CA65-FB3F-47A3-BCF1-23E3EE554F5F}"/>
              </a:ext>
            </a:extLst>
          </p:cNvPr>
          <p:cNvSpPr/>
          <p:nvPr/>
        </p:nvSpPr>
        <p:spPr>
          <a:xfrm>
            <a:off x="695325" y="1028700"/>
            <a:ext cx="10825163" cy="876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807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íṧḻí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îSḻiḍe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iṣľïďe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 err="1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 err="1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belongs to its owner or the assignee of this ownership. you only acquired the usage of the resources supplied in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distribution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</a:t>
              </a:r>
              <a:r>
                <a:rPr lang="en-US" altLang="zh-CN" sz="700" dirty="0" err="1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Add-in in any website, platform, application access to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iśḻídè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 err="1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7" name="ïSľíḓê">
            <a:extLst>
              <a:ext uri="{FF2B5EF4-FFF2-40B4-BE49-F238E27FC236}">
                <a16:creationId xmlns:a16="http://schemas.microsoft.com/office/drawing/2014/main" id="{FCA4820A-B8E1-434F-B66D-EB93F605CDC9}"/>
              </a:ext>
            </a:extLst>
          </p:cNvPr>
          <p:cNvGrpSpPr/>
          <p:nvPr/>
        </p:nvGrpSpPr>
        <p:grpSpPr>
          <a:xfrm>
            <a:off x="669926" y="1070043"/>
            <a:ext cx="8400484" cy="1816466"/>
            <a:chOff x="669926" y="1070043"/>
            <a:chExt cx="8400484" cy="1816466"/>
          </a:xfrm>
        </p:grpSpPr>
        <p:grpSp>
          <p:nvGrpSpPr>
            <p:cNvPr id="55" name="îṣľîḍé">
              <a:extLst>
                <a:ext uri="{FF2B5EF4-FFF2-40B4-BE49-F238E27FC236}">
                  <a16:creationId xmlns:a16="http://schemas.microsoft.com/office/drawing/2014/main" id="{205E32D3-F97D-4444-85C3-800AAD5285EE}"/>
                </a:ext>
              </a:extLst>
            </p:cNvPr>
            <p:cNvGrpSpPr/>
            <p:nvPr/>
          </p:nvGrpSpPr>
          <p:grpSpPr>
            <a:xfrm>
              <a:off x="3351892" y="1132701"/>
              <a:ext cx="3551553" cy="1643957"/>
              <a:chOff x="3351892" y="1132701"/>
              <a:chExt cx="3551553" cy="1643957"/>
            </a:xfrm>
          </p:grpSpPr>
          <p:sp>
            <p:nvSpPr>
              <p:cNvPr id="32" name="íSḷiḋê">
                <a:extLst>
                  <a:ext uri="{FF2B5EF4-FFF2-40B4-BE49-F238E27FC236}">
                    <a16:creationId xmlns:a16="http://schemas.microsoft.com/office/drawing/2014/main" id="{FEBC6BBC-BB54-4927-B452-5451B28DDDA5}"/>
                  </a:ext>
                </a:extLst>
              </p:cNvPr>
              <p:cNvSpPr/>
              <p:nvPr/>
            </p:nvSpPr>
            <p:spPr>
              <a:xfrm>
                <a:off x="3351892" y="2453493"/>
                <a:ext cx="3336479" cy="323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defTabSz="914354">
                  <a:lnSpc>
                    <a:spcPct val="15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  <a:hlinkClick r:id="rId4"/>
                  </a:rPr>
                  <a:t>www.islide.cc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ïS1iḑê">
                <a:extLst>
                  <a:ext uri="{FF2B5EF4-FFF2-40B4-BE49-F238E27FC236}">
                    <a16:creationId xmlns:a16="http://schemas.microsoft.com/office/drawing/2014/main" id="{387C4D2F-DDE4-4325-9289-797FA395D4BE}"/>
                  </a:ext>
                </a:extLst>
              </p:cNvPr>
              <p:cNvSpPr/>
              <p:nvPr/>
            </p:nvSpPr>
            <p:spPr>
              <a:xfrm>
                <a:off x="3351892" y="1132701"/>
                <a:ext cx="3551553" cy="1107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>
                <a:spAutoFit/>
              </a:bodyPr>
              <a:lstStyle/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“一键”美化神器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专业</a:t>
                </a: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素材资源下载</a:t>
                </a:r>
                <a:endPara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lnSpc>
                    <a:spcPct val="120000"/>
                  </a:lnSpc>
                  <a:defRPr/>
                </a:pP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让</a:t>
                </a:r>
                <a:r>
                  <a:rPr lang="en-US" altLang="zh-CN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PPT</a:t>
                </a:r>
                <a:r>
                  <a:rPr lang="zh-CN" altLang="en-US" sz="1000" dirty="0">
                    <a:solidFill>
                      <a:srgbClr val="CC4B4A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设计简单起来！</a:t>
                </a: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endPara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All-In-One PowerPoint Design Add-in</a:t>
                </a:r>
              </a:p>
              <a:p>
                <a:pPr defTabSz="914354">
                  <a:defRPr/>
                </a:pPr>
                <a:r>
                  <a:rPr lang="en-US" altLang="zh-CN" sz="1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180K+ Professional PowerPoint Resources</a:t>
                </a:r>
                <a:endPara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íś1ïḓé">
              <a:extLst>
                <a:ext uri="{FF2B5EF4-FFF2-40B4-BE49-F238E27FC236}">
                  <a16:creationId xmlns:a16="http://schemas.microsoft.com/office/drawing/2014/main" id="{DBF86C5A-46C1-4DD7-84CF-BB20DBAF36B2}"/>
                </a:ext>
              </a:extLst>
            </p:cNvPr>
            <p:cNvGrpSpPr/>
            <p:nvPr/>
          </p:nvGrpSpPr>
          <p:grpSpPr>
            <a:xfrm>
              <a:off x="7672272" y="1128666"/>
              <a:ext cx="1398138" cy="1757843"/>
              <a:chOff x="7672272" y="1128666"/>
              <a:chExt cx="1398138" cy="1757843"/>
            </a:xfrm>
          </p:grpSpPr>
          <p:sp>
            <p:nvSpPr>
              <p:cNvPr id="34" name="íšļíḑe">
                <a:extLst>
                  <a:ext uri="{FF2B5EF4-FFF2-40B4-BE49-F238E27FC236}">
                    <a16:creationId xmlns:a16="http://schemas.microsoft.com/office/drawing/2014/main" id="{7D7628F9-10BB-4B1A-9FD7-13B5C4904AEE}"/>
                  </a:ext>
                </a:extLst>
              </p:cNvPr>
              <p:cNvSpPr/>
              <p:nvPr/>
            </p:nvSpPr>
            <p:spPr>
              <a:xfrm>
                <a:off x="7672272" y="2486399"/>
                <a:ext cx="1398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关注官方微信公众号</a:t>
                </a:r>
                <a:br>
                  <a:rPr lang="zh-CN" altLang="en-US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</a:br>
                <a:r>
                  <a:rPr lang="en-US" altLang="zh-CN" sz="100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Follow us on WeChat</a:t>
                </a:r>
              </a:p>
            </p:txBody>
          </p:sp>
          <p:grpSp>
            <p:nvGrpSpPr>
              <p:cNvPr id="35" name="ïśľiḑê">
                <a:extLst>
                  <a:ext uri="{FF2B5EF4-FFF2-40B4-BE49-F238E27FC236}">
                    <a16:creationId xmlns:a16="http://schemas.microsoft.com/office/drawing/2014/main" id="{9D4A6AFC-4EDB-4329-A490-B7F93AD11431}"/>
                  </a:ext>
                </a:extLst>
              </p:cNvPr>
              <p:cNvGrpSpPr/>
              <p:nvPr/>
            </p:nvGrpSpPr>
            <p:grpSpPr>
              <a:xfrm>
                <a:off x="7692468" y="1128666"/>
                <a:ext cx="1357733" cy="1357734"/>
                <a:chOff x="4693653" y="1484781"/>
                <a:chExt cx="2329760" cy="2329758"/>
              </a:xfrm>
            </p:grpSpPr>
            <p:pic>
              <p:nvPicPr>
                <p:cNvPr id="36" name="îṥlïḑê">
                  <a:extLst>
                    <a:ext uri="{FF2B5EF4-FFF2-40B4-BE49-F238E27FC236}">
                      <a16:creationId xmlns:a16="http://schemas.microsoft.com/office/drawing/2014/main" id="{942EAD01-3CC1-4412-880E-B86F171325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3653" y="1484781"/>
                  <a:ext cx="2329760" cy="2329758"/>
                </a:xfrm>
                <a:prstGeom prst="rect">
                  <a:avLst/>
                </a:prstGeom>
              </p:spPr>
            </p:pic>
            <p:grpSp>
              <p:nvGrpSpPr>
                <p:cNvPr id="37" name="îš1ïḑe">
                  <a:extLst>
                    <a:ext uri="{FF2B5EF4-FFF2-40B4-BE49-F238E27FC236}">
                      <a16:creationId xmlns:a16="http://schemas.microsoft.com/office/drawing/2014/main" id="{D01E47ED-C402-438D-9A79-BC1163AB6CE1}"/>
                    </a:ext>
                  </a:extLst>
                </p:cNvPr>
                <p:cNvGrpSpPr/>
                <p:nvPr/>
              </p:nvGrpSpPr>
              <p:grpSpPr>
                <a:xfrm>
                  <a:off x="5497245" y="2228001"/>
                  <a:ext cx="722580" cy="722580"/>
                  <a:chOff x="5758004" y="2227152"/>
                  <a:chExt cx="724278" cy="724278"/>
                </a:xfrm>
              </p:grpSpPr>
              <p:sp>
                <p:nvSpPr>
                  <p:cNvPr id="38" name="íŝľîďè">
                    <a:extLst>
                      <a:ext uri="{FF2B5EF4-FFF2-40B4-BE49-F238E27FC236}">
                        <a16:creationId xmlns:a16="http://schemas.microsoft.com/office/drawing/2014/main" id="{CEE1B0A4-0F49-4D05-B77A-DAF004479898}"/>
                      </a:ext>
                    </a:extLst>
                  </p:cNvPr>
                  <p:cNvSpPr/>
                  <p:nvPr/>
                </p:nvSpPr>
                <p:spPr>
                  <a:xfrm>
                    <a:off x="5758004" y="2227152"/>
                    <a:ext cx="724278" cy="724278"/>
                  </a:xfrm>
                  <a:prstGeom prst="roundRect">
                    <a:avLst>
                      <a:gd name="adj" fmla="val 702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9" name="ïṣḻïḋé">
                    <a:extLst>
                      <a:ext uri="{FF2B5EF4-FFF2-40B4-BE49-F238E27FC236}">
                        <a16:creationId xmlns:a16="http://schemas.microsoft.com/office/drawing/2014/main" id="{9AFDF6F6-5203-42D6-8C4C-E3737A97AB7C}"/>
                      </a:ext>
                    </a:extLst>
                  </p:cNvPr>
                  <p:cNvSpPr/>
                  <p:nvPr/>
                </p:nvSpPr>
                <p:spPr>
                  <a:xfrm>
                    <a:off x="5804041" y="2273189"/>
                    <a:ext cx="632205" cy="632205"/>
                  </a:xfrm>
                  <a:prstGeom prst="roundRect">
                    <a:avLst>
                      <a:gd name="adj" fmla="val 10091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49" name="ïşľíḍê">
              <a:extLst>
                <a:ext uri="{FF2B5EF4-FFF2-40B4-BE49-F238E27FC236}">
                  <a16:creationId xmlns:a16="http://schemas.microsoft.com/office/drawing/2014/main" id="{C3A85DFC-ADF1-474C-BF81-0F72CD8A2D8A}"/>
                </a:ext>
              </a:extLst>
            </p:cNvPr>
            <p:cNvCxnSpPr/>
            <p:nvPr/>
          </p:nvCxnSpPr>
          <p:spPr>
            <a:xfrm>
              <a:off x="3007696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cxnSp>
          <p:nvCxnSpPr>
            <p:cNvPr id="50" name="îŝľíḋe">
              <a:extLst>
                <a:ext uri="{FF2B5EF4-FFF2-40B4-BE49-F238E27FC236}">
                  <a16:creationId xmlns:a16="http://schemas.microsoft.com/office/drawing/2014/main" id="{9EA76247-2E45-497B-9699-23C3E298E518}"/>
                </a:ext>
              </a:extLst>
            </p:cNvPr>
            <p:cNvCxnSpPr/>
            <p:nvPr/>
          </p:nvCxnSpPr>
          <p:spPr>
            <a:xfrm>
              <a:off x="7247640" y="1070043"/>
              <a:ext cx="0" cy="1689055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</p:cxnSp>
        <p:grpSp>
          <p:nvGrpSpPr>
            <p:cNvPr id="28" name="îṩḷiḍê">
              <a:extLst>
                <a:ext uri="{FF2B5EF4-FFF2-40B4-BE49-F238E27FC236}">
                  <a16:creationId xmlns:a16="http://schemas.microsoft.com/office/drawing/2014/main" id="{6E55B609-DF7B-4808-8F5D-EA3B33D46549}"/>
                </a:ext>
              </a:extLst>
            </p:cNvPr>
            <p:cNvGrpSpPr/>
            <p:nvPr/>
          </p:nvGrpSpPr>
          <p:grpSpPr>
            <a:xfrm>
              <a:off x="669926" y="1204895"/>
              <a:ext cx="1699443" cy="445784"/>
              <a:chOff x="669926" y="1204895"/>
              <a:chExt cx="1699443" cy="445784"/>
            </a:xfrm>
          </p:grpSpPr>
          <p:sp>
            <p:nvSpPr>
              <p:cNvPr id="40" name="íṩlîdê">
                <a:extLst>
                  <a:ext uri="{FF2B5EF4-FFF2-40B4-BE49-F238E27FC236}">
                    <a16:creationId xmlns:a16="http://schemas.microsoft.com/office/drawing/2014/main" id="{F7A235F1-D186-4F8C-9E3D-0DB3AD5C3DA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69926" y="1204895"/>
                <a:ext cx="1699443" cy="445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ï$ľïḋê">
                <a:extLst>
                  <a:ext uri="{FF2B5EF4-FFF2-40B4-BE49-F238E27FC236}">
                    <a16:creationId xmlns:a16="http://schemas.microsoft.com/office/drawing/2014/main" id="{941C3095-FFD0-4B57-883A-2C237609F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473" y="1204895"/>
                <a:ext cx="444415" cy="445784"/>
              </a:xfrm>
              <a:custGeom>
                <a:avLst/>
                <a:gdLst>
                  <a:gd name="T0" fmla="*/ 344 w 687"/>
                  <a:gd name="T1" fmla="*/ 687 h 687"/>
                  <a:gd name="T2" fmla="*/ 344 w 687"/>
                  <a:gd name="T3" fmla="*/ 687 h 687"/>
                  <a:gd name="T4" fmla="*/ 0 w 687"/>
                  <a:gd name="T5" fmla="*/ 344 h 687"/>
                  <a:gd name="T6" fmla="*/ 0 w 687"/>
                  <a:gd name="T7" fmla="*/ 344 h 687"/>
                  <a:gd name="T8" fmla="*/ 344 w 687"/>
                  <a:gd name="T9" fmla="*/ 0 h 687"/>
                  <a:gd name="T10" fmla="*/ 344 w 687"/>
                  <a:gd name="T11" fmla="*/ 0 h 687"/>
                  <a:gd name="T12" fmla="*/ 687 w 687"/>
                  <a:gd name="T13" fmla="*/ 344 h 687"/>
                  <a:gd name="T14" fmla="*/ 687 w 687"/>
                  <a:gd name="T15" fmla="*/ 344 h 687"/>
                  <a:gd name="T16" fmla="*/ 344 w 687"/>
                  <a:gd name="T17" fmla="*/ 687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7" h="687">
                    <a:moveTo>
                      <a:pt x="344" y="687"/>
                    </a:moveTo>
                    <a:cubicBezTo>
                      <a:pt x="344" y="687"/>
                      <a:pt x="344" y="687"/>
                      <a:pt x="344" y="687"/>
                    </a:cubicBezTo>
                    <a:cubicBezTo>
                      <a:pt x="155" y="687"/>
                      <a:pt x="0" y="533"/>
                      <a:pt x="0" y="344"/>
                    </a:cubicBezTo>
                    <a:cubicBezTo>
                      <a:pt x="0" y="344"/>
                      <a:pt x="0" y="344"/>
                      <a:pt x="0" y="344"/>
                    </a:cubicBezTo>
                    <a:cubicBezTo>
                      <a:pt x="0" y="155"/>
                      <a:pt x="155" y="0"/>
                      <a:pt x="344" y="0"/>
                    </a:cubicBezTo>
                    <a:cubicBezTo>
                      <a:pt x="344" y="0"/>
                      <a:pt x="344" y="0"/>
                      <a:pt x="344" y="0"/>
                    </a:cubicBezTo>
                    <a:cubicBezTo>
                      <a:pt x="533" y="0"/>
                      <a:pt x="687" y="155"/>
                      <a:pt x="687" y="344"/>
                    </a:cubicBezTo>
                    <a:cubicBezTo>
                      <a:pt x="687" y="344"/>
                      <a:pt x="687" y="344"/>
                      <a:pt x="687" y="344"/>
                    </a:cubicBezTo>
                    <a:cubicBezTo>
                      <a:pt x="687" y="533"/>
                      <a:pt x="533" y="687"/>
                      <a:pt x="344" y="6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ïŝlîdé">
                <a:extLst>
                  <a:ext uri="{FF2B5EF4-FFF2-40B4-BE49-F238E27FC236}">
                    <a16:creationId xmlns:a16="http://schemas.microsoft.com/office/drawing/2014/main" id="{CC5E806E-76B1-4ABF-BEE7-23A937B981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0473" y="1204895"/>
                <a:ext cx="444415" cy="444417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CC4B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íSļiḍê">
                <a:extLst>
                  <a:ext uri="{FF2B5EF4-FFF2-40B4-BE49-F238E27FC236}">
                    <a16:creationId xmlns:a16="http://schemas.microsoft.com/office/drawing/2014/main" id="{FBA0A1B2-675D-40DD-9B20-019CEA484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721" y="1281471"/>
                <a:ext cx="237933" cy="309587"/>
              </a:xfrm>
              <a:custGeom>
                <a:avLst/>
                <a:gdLst>
                  <a:gd name="T0" fmla="*/ 320 w 368"/>
                  <a:gd name="T1" fmla="*/ 141 h 477"/>
                  <a:gd name="T2" fmla="*/ 291 w 368"/>
                  <a:gd name="T3" fmla="*/ 119 h 477"/>
                  <a:gd name="T4" fmla="*/ 263 w 368"/>
                  <a:gd name="T5" fmla="*/ 77 h 477"/>
                  <a:gd name="T6" fmla="*/ 183 w 368"/>
                  <a:gd name="T7" fmla="*/ 54 h 477"/>
                  <a:gd name="T8" fmla="*/ 106 w 368"/>
                  <a:gd name="T9" fmla="*/ 72 h 477"/>
                  <a:gd name="T10" fmla="*/ 76 w 368"/>
                  <a:gd name="T11" fmla="*/ 123 h 477"/>
                  <a:gd name="T12" fmla="*/ 99 w 368"/>
                  <a:gd name="T13" fmla="*/ 168 h 477"/>
                  <a:gd name="T14" fmla="*/ 187 w 368"/>
                  <a:gd name="T15" fmla="*/ 197 h 477"/>
                  <a:gd name="T16" fmla="*/ 280 w 368"/>
                  <a:gd name="T17" fmla="*/ 223 h 477"/>
                  <a:gd name="T18" fmla="*/ 342 w 368"/>
                  <a:gd name="T19" fmla="*/ 264 h 477"/>
                  <a:gd name="T20" fmla="*/ 368 w 368"/>
                  <a:gd name="T21" fmla="*/ 339 h 477"/>
                  <a:gd name="T22" fmla="*/ 321 w 368"/>
                  <a:gd name="T23" fmla="*/ 438 h 477"/>
                  <a:gd name="T24" fmla="*/ 197 w 368"/>
                  <a:gd name="T25" fmla="*/ 477 h 477"/>
                  <a:gd name="T26" fmla="*/ 51 w 368"/>
                  <a:gd name="T27" fmla="*/ 434 h 477"/>
                  <a:gd name="T28" fmla="*/ 4 w 368"/>
                  <a:gd name="T29" fmla="*/ 351 h 477"/>
                  <a:gd name="T30" fmla="*/ 29 w 368"/>
                  <a:gd name="T31" fmla="*/ 318 h 477"/>
                  <a:gd name="T32" fmla="*/ 32 w 368"/>
                  <a:gd name="T33" fmla="*/ 318 h 477"/>
                  <a:gd name="T34" fmla="*/ 62 w 368"/>
                  <a:gd name="T35" fmla="*/ 340 h 477"/>
                  <a:gd name="T36" fmla="*/ 101 w 368"/>
                  <a:gd name="T37" fmla="*/ 397 h 477"/>
                  <a:gd name="T38" fmla="*/ 194 w 368"/>
                  <a:gd name="T39" fmla="*/ 422 h 477"/>
                  <a:gd name="T40" fmla="*/ 277 w 368"/>
                  <a:gd name="T41" fmla="*/ 401 h 477"/>
                  <a:gd name="T42" fmla="*/ 309 w 368"/>
                  <a:gd name="T43" fmla="*/ 343 h 477"/>
                  <a:gd name="T44" fmla="*/ 276 w 368"/>
                  <a:gd name="T45" fmla="*/ 288 h 477"/>
                  <a:gd name="T46" fmla="*/ 165 w 368"/>
                  <a:gd name="T47" fmla="*/ 254 h 477"/>
                  <a:gd name="T48" fmla="*/ 53 w 368"/>
                  <a:gd name="T49" fmla="*/ 207 h 477"/>
                  <a:gd name="T50" fmla="*/ 18 w 368"/>
                  <a:gd name="T51" fmla="*/ 127 h 477"/>
                  <a:gd name="T52" fmla="*/ 62 w 368"/>
                  <a:gd name="T53" fmla="*/ 36 h 477"/>
                  <a:gd name="T54" fmla="*/ 180 w 368"/>
                  <a:gd name="T55" fmla="*/ 0 h 477"/>
                  <a:gd name="T56" fmla="*/ 304 w 368"/>
                  <a:gd name="T57" fmla="*/ 36 h 477"/>
                  <a:gd name="T58" fmla="*/ 349 w 368"/>
                  <a:gd name="T59" fmla="*/ 108 h 477"/>
                  <a:gd name="T60" fmla="*/ 324 w 368"/>
                  <a:gd name="T61" fmla="*/ 140 h 477"/>
                  <a:gd name="T62" fmla="*/ 320 w 368"/>
                  <a:gd name="T63" fmla="*/ 141 h 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477">
                    <a:moveTo>
                      <a:pt x="320" y="141"/>
                    </a:moveTo>
                    <a:cubicBezTo>
                      <a:pt x="306" y="142"/>
                      <a:pt x="294" y="133"/>
                      <a:pt x="291" y="119"/>
                    </a:cubicBezTo>
                    <a:cubicBezTo>
                      <a:pt x="286" y="101"/>
                      <a:pt x="276" y="87"/>
                      <a:pt x="263" y="77"/>
                    </a:cubicBezTo>
                    <a:cubicBezTo>
                      <a:pt x="244" y="62"/>
                      <a:pt x="218" y="54"/>
                      <a:pt x="183" y="54"/>
                    </a:cubicBezTo>
                    <a:cubicBezTo>
                      <a:pt x="151" y="54"/>
                      <a:pt x="126" y="60"/>
                      <a:pt x="106" y="72"/>
                    </a:cubicBezTo>
                    <a:cubicBezTo>
                      <a:pt x="86" y="84"/>
                      <a:pt x="76" y="101"/>
                      <a:pt x="76" y="123"/>
                    </a:cubicBezTo>
                    <a:cubicBezTo>
                      <a:pt x="76" y="143"/>
                      <a:pt x="84" y="158"/>
                      <a:pt x="99" y="168"/>
                    </a:cubicBezTo>
                    <a:cubicBezTo>
                      <a:pt x="114" y="178"/>
                      <a:pt x="144" y="187"/>
                      <a:pt x="187" y="197"/>
                    </a:cubicBezTo>
                    <a:cubicBezTo>
                      <a:pt x="225" y="205"/>
                      <a:pt x="256" y="214"/>
                      <a:pt x="280" y="223"/>
                    </a:cubicBezTo>
                    <a:cubicBezTo>
                      <a:pt x="304" y="232"/>
                      <a:pt x="325" y="245"/>
                      <a:pt x="342" y="264"/>
                    </a:cubicBezTo>
                    <a:cubicBezTo>
                      <a:pt x="359" y="283"/>
                      <a:pt x="368" y="307"/>
                      <a:pt x="368" y="339"/>
                    </a:cubicBezTo>
                    <a:cubicBezTo>
                      <a:pt x="368" y="378"/>
                      <a:pt x="352" y="411"/>
                      <a:pt x="321" y="438"/>
                    </a:cubicBezTo>
                    <a:cubicBezTo>
                      <a:pt x="289" y="464"/>
                      <a:pt x="248" y="477"/>
                      <a:pt x="197" y="477"/>
                    </a:cubicBezTo>
                    <a:cubicBezTo>
                      <a:pt x="132" y="477"/>
                      <a:pt x="84" y="462"/>
                      <a:pt x="51" y="434"/>
                    </a:cubicBezTo>
                    <a:cubicBezTo>
                      <a:pt x="26" y="411"/>
                      <a:pt x="11" y="384"/>
                      <a:pt x="4" y="351"/>
                    </a:cubicBezTo>
                    <a:cubicBezTo>
                      <a:pt x="0" y="335"/>
                      <a:pt x="13" y="320"/>
                      <a:pt x="29" y="318"/>
                    </a:cubicBezTo>
                    <a:cubicBezTo>
                      <a:pt x="32" y="318"/>
                      <a:pt x="32" y="318"/>
                      <a:pt x="32" y="318"/>
                    </a:cubicBezTo>
                    <a:cubicBezTo>
                      <a:pt x="46" y="317"/>
                      <a:pt x="58" y="326"/>
                      <a:pt x="62" y="340"/>
                    </a:cubicBezTo>
                    <a:cubicBezTo>
                      <a:pt x="68" y="365"/>
                      <a:pt x="81" y="384"/>
                      <a:pt x="101" y="397"/>
                    </a:cubicBezTo>
                    <a:cubicBezTo>
                      <a:pt x="127" y="413"/>
                      <a:pt x="158" y="422"/>
                      <a:pt x="194" y="422"/>
                    </a:cubicBezTo>
                    <a:cubicBezTo>
                      <a:pt x="229" y="422"/>
                      <a:pt x="256" y="415"/>
                      <a:pt x="277" y="401"/>
                    </a:cubicBezTo>
                    <a:cubicBezTo>
                      <a:pt x="298" y="387"/>
                      <a:pt x="309" y="368"/>
                      <a:pt x="309" y="343"/>
                    </a:cubicBezTo>
                    <a:cubicBezTo>
                      <a:pt x="309" y="318"/>
                      <a:pt x="298" y="300"/>
                      <a:pt x="276" y="288"/>
                    </a:cubicBezTo>
                    <a:cubicBezTo>
                      <a:pt x="254" y="277"/>
                      <a:pt x="217" y="265"/>
                      <a:pt x="165" y="254"/>
                    </a:cubicBezTo>
                    <a:cubicBezTo>
                      <a:pt x="113" y="243"/>
                      <a:pt x="76" y="227"/>
                      <a:pt x="53" y="207"/>
                    </a:cubicBezTo>
                    <a:cubicBezTo>
                      <a:pt x="30" y="186"/>
                      <a:pt x="18" y="160"/>
                      <a:pt x="18" y="127"/>
                    </a:cubicBezTo>
                    <a:cubicBezTo>
                      <a:pt x="18" y="90"/>
                      <a:pt x="33" y="60"/>
                      <a:pt x="62" y="36"/>
                    </a:cubicBezTo>
                    <a:cubicBezTo>
                      <a:pt x="91" y="12"/>
                      <a:pt x="130" y="0"/>
                      <a:pt x="180" y="0"/>
                    </a:cubicBezTo>
                    <a:cubicBezTo>
                      <a:pt x="231" y="0"/>
                      <a:pt x="273" y="12"/>
                      <a:pt x="304" y="36"/>
                    </a:cubicBezTo>
                    <a:cubicBezTo>
                      <a:pt x="327" y="54"/>
                      <a:pt x="343" y="78"/>
                      <a:pt x="349" y="108"/>
                    </a:cubicBezTo>
                    <a:cubicBezTo>
                      <a:pt x="353" y="124"/>
                      <a:pt x="341" y="139"/>
                      <a:pt x="324" y="140"/>
                    </a:cubicBezTo>
                    <a:lnTo>
                      <a:pt x="320" y="141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îSľíďè">
                <a:extLst>
                  <a:ext uri="{FF2B5EF4-FFF2-40B4-BE49-F238E27FC236}">
                    <a16:creationId xmlns:a16="http://schemas.microsoft.com/office/drawing/2014/main" id="{8895173D-9045-411E-B47E-7FD23A132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608" y="1286121"/>
                <a:ext cx="36921" cy="299742"/>
              </a:xfrm>
              <a:custGeom>
                <a:avLst/>
                <a:gdLst>
                  <a:gd name="T0" fmla="*/ 29 w 57"/>
                  <a:gd name="T1" fmla="*/ 462 h 462"/>
                  <a:gd name="T2" fmla="*/ 29 w 57"/>
                  <a:gd name="T3" fmla="*/ 462 h 462"/>
                  <a:gd name="T4" fmla="*/ 0 w 57"/>
                  <a:gd name="T5" fmla="*/ 434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434 h 462"/>
                  <a:gd name="T16" fmla="*/ 29 w 57"/>
                  <a:gd name="T17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462"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îṥlïḑê">
                <a:extLst>
                  <a:ext uri="{FF2B5EF4-FFF2-40B4-BE49-F238E27FC236}">
                    <a16:creationId xmlns:a16="http://schemas.microsoft.com/office/drawing/2014/main" id="{0A1E4CE6-4E33-4BA6-9D4F-22B8D5940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96867" y="1286121"/>
                <a:ext cx="36100" cy="299742"/>
              </a:xfrm>
              <a:custGeom>
                <a:avLst/>
                <a:gdLst>
                  <a:gd name="T0" fmla="*/ 28 w 56"/>
                  <a:gd name="T1" fmla="*/ 65 h 462"/>
                  <a:gd name="T2" fmla="*/ 28 w 56"/>
                  <a:gd name="T3" fmla="*/ 65 h 462"/>
                  <a:gd name="T4" fmla="*/ 0 w 56"/>
                  <a:gd name="T5" fmla="*/ 36 h 462"/>
                  <a:gd name="T6" fmla="*/ 0 w 56"/>
                  <a:gd name="T7" fmla="*/ 29 h 462"/>
                  <a:gd name="T8" fmla="*/ 28 w 56"/>
                  <a:gd name="T9" fmla="*/ 0 h 462"/>
                  <a:gd name="T10" fmla="*/ 28 w 56"/>
                  <a:gd name="T11" fmla="*/ 0 h 462"/>
                  <a:gd name="T12" fmla="*/ 56 w 56"/>
                  <a:gd name="T13" fmla="*/ 29 h 462"/>
                  <a:gd name="T14" fmla="*/ 56 w 56"/>
                  <a:gd name="T15" fmla="*/ 36 h 462"/>
                  <a:gd name="T16" fmla="*/ 28 w 56"/>
                  <a:gd name="T17" fmla="*/ 65 h 462"/>
                  <a:gd name="T18" fmla="*/ 28 w 56"/>
                  <a:gd name="T19" fmla="*/ 462 h 462"/>
                  <a:gd name="T20" fmla="*/ 28 w 56"/>
                  <a:gd name="T21" fmla="*/ 462 h 462"/>
                  <a:gd name="T22" fmla="*/ 0 w 56"/>
                  <a:gd name="T23" fmla="*/ 434 h 462"/>
                  <a:gd name="T24" fmla="*/ 0 w 56"/>
                  <a:gd name="T25" fmla="*/ 156 h 462"/>
                  <a:gd name="T26" fmla="*/ 28 w 56"/>
                  <a:gd name="T27" fmla="*/ 128 h 462"/>
                  <a:gd name="T28" fmla="*/ 28 w 56"/>
                  <a:gd name="T29" fmla="*/ 128 h 462"/>
                  <a:gd name="T30" fmla="*/ 56 w 56"/>
                  <a:gd name="T31" fmla="*/ 156 h 462"/>
                  <a:gd name="T32" fmla="*/ 56 w 56"/>
                  <a:gd name="T33" fmla="*/ 434 h 462"/>
                  <a:gd name="T34" fmla="*/ 28 w 56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" h="462">
                    <a:moveTo>
                      <a:pt x="28" y="65"/>
                    </a:moveTo>
                    <a:cubicBezTo>
                      <a:pt x="28" y="65"/>
                      <a:pt x="28" y="65"/>
                      <a:pt x="28" y="65"/>
                    </a:cubicBezTo>
                    <a:cubicBezTo>
                      <a:pt x="12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44" y="0"/>
                      <a:pt x="56" y="13"/>
                      <a:pt x="56" y="29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52"/>
                      <a:pt x="44" y="65"/>
                      <a:pt x="28" y="65"/>
                    </a:cubicBezTo>
                    <a:close/>
                    <a:moveTo>
                      <a:pt x="28" y="462"/>
                    </a:moveTo>
                    <a:cubicBezTo>
                      <a:pt x="28" y="462"/>
                      <a:pt x="28" y="462"/>
                      <a:pt x="28" y="462"/>
                    </a:cubicBezTo>
                    <a:cubicBezTo>
                      <a:pt x="12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2" y="128"/>
                      <a:pt x="28" y="128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44" y="128"/>
                      <a:pt x="56" y="141"/>
                      <a:pt x="56" y="156"/>
                    </a:cubicBezTo>
                    <a:cubicBezTo>
                      <a:pt x="56" y="434"/>
                      <a:pt x="56" y="434"/>
                      <a:pt x="56" y="434"/>
                    </a:cubicBezTo>
                    <a:cubicBezTo>
                      <a:pt x="56" y="449"/>
                      <a:pt x="44" y="462"/>
                      <a:pt x="28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íśḻîḓe">
                <a:extLst>
                  <a:ext uri="{FF2B5EF4-FFF2-40B4-BE49-F238E27FC236}">
                    <a16:creationId xmlns:a16="http://schemas.microsoft.com/office/drawing/2014/main" id="{53805563-2D7C-487B-AB41-2ABCDF5A2D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35222" y="1286121"/>
                <a:ext cx="36647" cy="299742"/>
              </a:xfrm>
              <a:custGeom>
                <a:avLst/>
                <a:gdLst>
                  <a:gd name="T0" fmla="*/ 29 w 57"/>
                  <a:gd name="T1" fmla="*/ 65 h 462"/>
                  <a:gd name="T2" fmla="*/ 29 w 57"/>
                  <a:gd name="T3" fmla="*/ 65 h 462"/>
                  <a:gd name="T4" fmla="*/ 0 w 57"/>
                  <a:gd name="T5" fmla="*/ 36 h 462"/>
                  <a:gd name="T6" fmla="*/ 0 w 57"/>
                  <a:gd name="T7" fmla="*/ 29 h 462"/>
                  <a:gd name="T8" fmla="*/ 29 w 57"/>
                  <a:gd name="T9" fmla="*/ 0 h 462"/>
                  <a:gd name="T10" fmla="*/ 29 w 57"/>
                  <a:gd name="T11" fmla="*/ 0 h 462"/>
                  <a:gd name="T12" fmla="*/ 57 w 57"/>
                  <a:gd name="T13" fmla="*/ 29 h 462"/>
                  <a:gd name="T14" fmla="*/ 57 w 57"/>
                  <a:gd name="T15" fmla="*/ 36 h 462"/>
                  <a:gd name="T16" fmla="*/ 29 w 57"/>
                  <a:gd name="T17" fmla="*/ 65 h 462"/>
                  <a:gd name="T18" fmla="*/ 29 w 57"/>
                  <a:gd name="T19" fmla="*/ 462 h 462"/>
                  <a:gd name="T20" fmla="*/ 29 w 57"/>
                  <a:gd name="T21" fmla="*/ 462 h 462"/>
                  <a:gd name="T22" fmla="*/ 0 w 57"/>
                  <a:gd name="T23" fmla="*/ 434 h 462"/>
                  <a:gd name="T24" fmla="*/ 0 w 57"/>
                  <a:gd name="T25" fmla="*/ 156 h 462"/>
                  <a:gd name="T26" fmla="*/ 29 w 57"/>
                  <a:gd name="T27" fmla="*/ 128 h 462"/>
                  <a:gd name="T28" fmla="*/ 29 w 57"/>
                  <a:gd name="T29" fmla="*/ 128 h 462"/>
                  <a:gd name="T30" fmla="*/ 57 w 57"/>
                  <a:gd name="T31" fmla="*/ 156 h 462"/>
                  <a:gd name="T32" fmla="*/ 57 w 57"/>
                  <a:gd name="T33" fmla="*/ 434 h 462"/>
                  <a:gd name="T34" fmla="*/ 29 w 57"/>
                  <a:gd name="T35" fmla="*/ 462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62">
                    <a:moveTo>
                      <a:pt x="29" y="65"/>
                    </a:moveTo>
                    <a:cubicBezTo>
                      <a:pt x="29" y="65"/>
                      <a:pt x="29" y="65"/>
                      <a:pt x="29" y="65"/>
                    </a:cubicBezTo>
                    <a:cubicBezTo>
                      <a:pt x="13" y="65"/>
                      <a:pt x="0" y="52"/>
                      <a:pt x="0" y="3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44" y="0"/>
                      <a:pt x="57" y="13"/>
                      <a:pt x="57" y="29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57" y="52"/>
                      <a:pt x="44" y="65"/>
                      <a:pt x="29" y="65"/>
                    </a:cubicBezTo>
                    <a:close/>
                    <a:moveTo>
                      <a:pt x="29" y="462"/>
                    </a:moveTo>
                    <a:cubicBezTo>
                      <a:pt x="29" y="462"/>
                      <a:pt x="29" y="462"/>
                      <a:pt x="29" y="462"/>
                    </a:cubicBezTo>
                    <a:cubicBezTo>
                      <a:pt x="13" y="462"/>
                      <a:pt x="0" y="449"/>
                      <a:pt x="0" y="434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41"/>
                      <a:pt x="13" y="128"/>
                      <a:pt x="29" y="128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4" y="128"/>
                      <a:pt x="57" y="141"/>
                      <a:pt x="57" y="156"/>
                    </a:cubicBezTo>
                    <a:cubicBezTo>
                      <a:pt x="57" y="434"/>
                      <a:pt x="57" y="434"/>
                      <a:pt x="57" y="434"/>
                    </a:cubicBezTo>
                    <a:cubicBezTo>
                      <a:pt x="57" y="449"/>
                      <a:pt x="44" y="462"/>
                      <a:pt x="29" y="462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îṣľîḍé">
                <a:extLst>
                  <a:ext uri="{FF2B5EF4-FFF2-40B4-BE49-F238E27FC236}">
                    <a16:creationId xmlns:a16="http://schemas.microsoft.com/office/drawing/2014/main" id="{F5B09A70-BD5C-4AEC-8E34-1AB2A86C5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6451" y="1286121"/>
                <a:ext cx="187338" cy="304938"/>
              </a:xfrm>
              <a:custGeom>
                <a:avLst/>
                <a:gdLst>
                  <a:gd name="T0" fmla="*/ 264 w 290"/>
                  <a:gd name="T1" fmla="*/ 462 h 470"/>
                  <a:gd name="T2" fmla="*/ 264 w 290"/>
                  <a:gd name="T3" fmla="*/ 462 h 470"/>
                  <a:gd name="T4" fmla="*/ 237 w 290"/>
                  <a:gd name="T5" fmla="*/ 436 h 470"/>
                  <a:gd name="T6" fmla="*/ 237 w 290"/>
                  <a:gd name="T7" fmla="*/ 420 h 470"/>
                  <a:gd name="T8" fmla="*/ 236 w 290"/>
                  <a:gd name="T9" fmla="*/ 420 h 470"/>
                  <a:gd name="T10" fmla="*/ 144 w 290"/>
                  <a:gd name="T11" fmla="*/ 470 h 470"/>
                  <a:gd name="T12" fmla="*/ 41 w 290"/>
                  <a:gd name="T13" fmla="*/ 421 h 470"/>
                  <a:gd name="T14" fmla="*/ 0 w 290"/>
                  <a:gd name="T15" fmla="*/ 295 h 470"/>
                  <a:gd name="T16" fmla="*/ 39 w 290"/>
                  <a:gd name="T17" fmla="*/ 167 h 470"/>
                  <a:gd name="T18" fmla="*/ 141 w 290"/>
                  <a:gd name="T19" fmla="*/ 120 h 470"/>
                  <a:gd name="T20" fmla="*/ 232 w 290"/>
                  <a:gd name="T21" fmla="*/ 166 h 470"/>
                  <a:gd name="T22" fmla="*/ 234 w 290"/>
                  <a:gd name="T23" fmla="*/ 166 h 470"/>
                  <a:gd name="T24" fmla="*/ 234 w 290"/>
                  <a:gd name="T25" fmla="*/ 27 h 470"/>
                  <a:gd name="T26" fmla="*/ 260 w 290"/>
                  <a:gd name="T27" fmla="*/ 0 h 470"/>
                  <a:gd name="T28" fmla="*/ 264 w 290"/>
                  <a:gd name="T29" fmla="*/ 0 h 470"/>
                  <a:gd name="T30" fmla="*/ 290 w 290"/>
                  <a:gd name="T31" fmla="*/ 27 h 470"/>
                  <a:gd name="T32" fmla="*/ 290 w 290"/>
                  <a:gd name="T33" fmla="*/ 436 h 470"/>
                  <a:gd name="T34" fmla="*/ 264 w 290"/>
                  <a:gd name="T35" fmla="*/ 462 h 470"/>
                  <a:gd name="T36" fmla="*/ 150 w 290"/>
                  <a:gd name="T37" fmla="*/ 423 h 470"/>
                  <a:gd name="T38" fmla="*/ 213 w 290"/>
                  <a:gd name="T39" fmla="*/ 393 h 470"/>
                  <a:gd name="T40" fmla="*/ 239 w 290"/>
                  <a:gd name="T41" fmla="*/ 300 h 470"/>
                  <a:gd name="T42" fmla="*/ 215 w 290"/>
                  <a:gd name="T43" fmla="*/ 203 h 470"/>
                  <a:gd name="T44" fmla="*/ 147 w 290"/>
                  <a:gd name="T45" fmla="*/ 167 h 470"/>
                  <a:gd name="T46" fmla="*/ 81 w 290"/>
                  <a:gd name="T47" fmla="*/ 202 h 470"/>
                  <a:gd name="T48" fmla="*/ 58 w 290"/>
                  <a:gd name="T49" fmla="*/ 295 h 470"/>
                  <a:gd name="T50" fmla="*/ 70 w 290"/>
                  <a:gd name="T51" fmla="*/ 366 h 470"/>
                  <a:gd name="T52" fmla="*/ 104 w 290"/>
                  <a:gd name="T53" fmla="*/ 409 h 470"/>
                  <a:gd name="T54" fmla="*/ 150 w 290"/>
                  <a:gd name="T55" fmla="*/ 423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0" h="470">
                    <a:moveTo>
                      <a:pt x="264" y="462"/>
                    </a:moveTo>
                    <a:cubicBezTo>
                      <a:pt x="264" y="462"/>
                      <a:pt x="264" y="462"/>
                      <a:pt x="264" y="462"/>
                    </a:cubicBezTo>
                    <a:cubicBezTo>
                      <a:pt x="249" y="462"/>
                      <a:pt x="237" y="450"/>
                      <a:pt x="237" y="436"/>
                    </a:cubicBezTo>
                    <a:cubicBezTo>
                      <a:pt x="237" y="420"/>
                      <a:pt x="237" y="420"/>
                      <a:pt x="237" y="420"/>
                    </a:cubicBezTo>
                    <a:cubicBezTo>
                      <a:pt x="236" y="420"/>
                      <a:pt x="236" y="420"/>
                      <a:pt x="236" y="420"/>
                    </a:cubicBezTo>
                    <a:cubicBezTo>
                      <a:pt x="216" y="453"/>
                      <a:pt x="185" y="470"/>
                      <a:pt x="144" y="470"/>
                    </a:cubicBezTo>
                    <a:cubicBezTo>
                      <a:pt x="103" y="470"/>
                      <a:pt x="69" y="454"/>
                      <a:pt x="41" y="421"/>
                    </a:cubicBezTo>
                    <a:cubicBezTo>
                      <a:pt x="14" y="389"/>
                      <a:pt x="0" y="347"/>
                      <a:pt x="0" y="295"/>
                    </a:cubicBezTo>
                    <a:cubicBezTo>
                      <a:pt x="0" y="241"/>
                      <a:pt x="13" y="199"/>
                      <a:pt x="39" y="167"/>
                    </a:cubicBezTo>
                    <a:cubicBezTo>
                      <a:pt x="65" y="136"/>
                      <a:pt x="99" y="120"/>
                      <a:pt x="141" y="120"/>
                    </a:cubicBezTo>
                    <a:cubicBezTo>
                      <a:pt x="181" y="120"/>
                      <a:pt x="212" y="136"/>
                      <a:pt x="232" y="166"/>
                    </a:cubicBezTo>
                    <a:cubicBezTo>
                      <a:pt x="234" y="166"/>
                      <a:pt x="234" y="166"/>
                      <a:pt x="234" y="166"/>
                    </a:cubicBezTo>
                    <a:cubicBezTo>
                      <a:pt x="234" y="27"/>
                      <a:pt x="234" y="27"/>
                      <a:pt x="234" y="27"/>
                    </a:cubicBezTo>
                    <a:cubicBezTo>
                      <a:pt x="234" y="12"/>
                      <a:pt x="245" y="0"/>
                      <a:pt x="260" y="0"/>
                    </a:cubicBezTo>
                    <a:cubicBezTo>
                      <a:pt x="264" y="0"/>
                      <a:pt x="264" y="0"/>
                      <a:pt x="264" y="0"/>
                    </a:cubicBezTo>
                    <a:cubicBezTo>
                      <a:pt x="278" y="0"/>
                      <a:pt x="290" y="12"/>
                      <a:pt x="290" y="27"/>
                    </a:cubicBezTo>
                    <a:cubicBezTo>
                      <a:pt x="290" y="436"/>
                      <a:pt x="290" y="436"/>
                      <a:pt x="290" y="436"/>
                    </a:cubicBezTo>
                    <a:cubicBezTo>
                      <a:pt x="290" y="450"/>
                      <a:pt x="278" y="462"/>
                      <a:pt x="264" y="462"/>
                    </a:cubicBezTo>
                    <a:close/>
                    <a:moveTo>
                      <a:pt x="150" y="423"/>
                    </a:moveTo>
                    <a:cubicBezTo>
                      <a:pt x="175" y="423"/>
                      <a:pt x="196" y="413"/>
                      <a:pt x="213" y="393"/>
                    </a:cubicBezTo>
                    <a:cubicBezTo>
                      <a:pt x="230" y="372"/>
                      <a:pt x="239" y="342"/>
                      <a:pt x="239" y="300"/>
                    </a:cubicBezTo>
                    <a:cubicBezTo>
                      <a:pt x="239" y="260"/>
                      <a:pt x="231" y="227"/>
                      <a:pt x="215" y="203"/>
                    </a:cubicBezTo>
                    <a:cubicBezTo>
                      <a:pt x="199" y="179"/>
                      <a:pt x="177" y="167"/>
                      <a:pt x="147" y="167"/>
                    </a:cubicBezTo>
                    <a:cubicBezTo>
                      <a:pt x="118" y="167"/>
                      <a:pt x="96" y="178"/>
                      <a:pt x="81" y="202"/>
                    </a:cubicBezTo>
                    <a:cubicBezTo>
                      <a:pt x="66" y="226"/>
                      <a:pt x="58" y="257"/>
                      <a:pt x="58" y="295"/>
                    </a:cubicBezTo>
                    <a:cubicBezTo>
                      <a:pt x="58" y="323"/>
                      <a:pt x="62" y="346"/>
                      <a:pt x="70" y="366"/>
                    </a:cubicBezTo>
                    <a:cubicBezTo>
                      <a:pt x="78" y="385"/>
                      <a:pt x="90" y="399"/>
                      <a:pt x="104" y="409"/>
                    </a:cubicBezTo>
                    <a:cubicBezTo>
                      <a:pt x="119" y="419"/>
                      <a:pt x="134" y="423"/>
                      <a:pt x="150" y="423"/>
                    </a:cubicBez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ïSľiďè">
                <a:extLst>
                  <a:ext uri="{FF2B5EF4-FFF2-40B4-BE49-F238E27FC236}">
                    <a16:creationId xmlns:a16="http://schemas.microsoft.com/office/drawing/2014/main" id="{3776C0FC-51B4-43E9-A802-9FD933C30A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09735" y="1363791"/>
                <a:ext cx="199371" cy="227268"/>
              </a:xfrm>
              <a:custGeom>
                <a:avLst/>
                <a:gdLst>
                  <a:gd name="T0" fmla="*/ 280 w 308"/>
                  <a:gd name="T1" fmla="*/ 189 h 350"/>
                  <a:gd name="T2" fmla="*/ 68 w 308"/>
                  <a:gd name="T3" fmla="*/ 189 h 350"/>
                  <a:gd name="T4" fmla="*/ 59 w 308"/>
                  <a:gd name="T5" fmla="*/ 200 h 350"/>
                  <a:gd name="T6" fmla="*/ 89 w 308"/>
                  <a:gd name="T7" fmla="*/ 274 h 350"/>
                  <a:gd name="T8" fmla="*/ 160 w 308"/>
                  <a:gd name="T9" fmla="*/ 303 h 350"/>
                  <a:gd name="T10" fmla="*/ 214 w 308"/>
                  <a:gd name="T11" fmla="*/ 286 h 350"/>
                  <a:gd name="T12" fmla="*/ 239 w 308"/>
                  <a:gd name="T13" fmla="*/ 255 h 350"/>
                  <a:gd name="T14" fmla="*/ 272 w 308"/>
                  <a:gd name="T15" fmla="*/ 237 h 350"/>
                  <a:gd name="T16" fmla="*/ 272 w 308"/>
                  <a:gd name="T17" fmla="*/ 237 h 350"/>
                  <a:gd name="T18" fmla="*/ 293 w 308"/>
                  <a:gd name="T19" fmla="*/ 277 h 350"/>
                  <a:gd name="T20" fmla="*/ 254 w 308"/>
                  <a:gd name="T21" fmla="*/ 322 h 350"/>
                  <a:gd name="T22" fmla="*/ 160 w 308"/>
                  <a:gd name="T23" fmla="*/ 350 h 350"/>
                  <a:gd name="T24" fmla="*/ 42 w 308"/>
                  <a:gd name="T25" fmla="*/ 304 h 350"/>
                  <a:gd name="T26" fmla="*/ 0 w 308"/>
                  <a:gd name="T27" fmla="*/ 178 h 350"/>
                  <a:gd name="T28" fmla="*/ 41 w 308"/>
                  <a:gd name="T29" fmla="*/ 50 h 350"/>
                  <a:gd name="T30" fmla="*/ 157 w 308"/>
                  <a:gd name="T31" fmla="*/ 0 h 350"/>
                  <a:gd name="T32" fmla="*/ 227 w 308"/>
                  <a:gd name="T33" fmla="*/ 16 h 350"/>
                  <a:gd name="T34" fmla="*/ 284 w 308"/>
                  <a:gd name="T35" fmla="*/ 71 h 350"/>
                  <a:gd name="T36" fmla="*/ 307 w 308"/>
                  <a:gd name="T37" fmla="*/ 161 h 350"/>
                  <a:gd name="T38" fmla="*/ 280 w 308"/>
                  <a:gd name="T39" fmla="*/ 189 h 350"/>
                  <a:gd name="T40" fmla="*/ 245 w 308"/>
                  <a:gd name="T41" fmla="*/ 143 h 350"/>
                  <a:gd name="T42" fmla="*/ 249 w 308"/>
                  <a:gd name="T43" fmla="*/ 137 h 350"/>
                  <a:gd name="T44" fmla="*/ 218 w 308"/>
                  <a:gd name="T45" fmla="*/ 69 h 350"/>
                  <a:gd name="T46" fmla="*/ 157 w 308"/>
                  <a:gd name="T47" fmla="*/ 47 h 350"/>
                  <a:gd name="T48" fmla="*/ 91 w 308"/>
                  <a:gd name="T49" fmla="*/ 73 h 350"/>
                  <a:gd name="T50" fmla="*/ 63 w 308"/>
                  <a:gd name="T51" fmla="*/ 127 h 350"/>
                  <a:gd name="T52" fmla="*/ 75 w 308"/>
                  <a:gd name="T53" fmla="*/ 143 h 350"/>
                  <a:gd name="T54" fmla="*/ 245 w 308"/>
                  <a:gd name="T55" fmla="*/ 143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08" h="350">
                    <a:moveTo>
                      <a:pt x="280" y="189"/>
                    </a:moveTo>
                    <a:cubicBezTo>
                      <a:pt x="68" y="189"/>
                      <a:pt x="68" y="189"/>
                      <a:pt x="68" y="189"/>
                    </a:cubicBezTo>
                    <a:cubicBezTo>
                      <a:pt x="63" y="189"/>
                      <a:pt x="58" y="194"/>
                      <a:pt x="59" y="200"/>
                    </a:cubicBezTo>
                    <a:cubicBezTo>
                      <a:pt x="62" y="232"/>
                      <a:pt x="72" y="256"/>
                      <a:pt x="89" y="274"/>
                    </a:cubicBezTo>
                    <a:cubicBezTo>
                      <a:pt x="108" y="294"/>
                      <a:pt x="132" y="303"/>
                      <a:pt x="160" y="303"/>
                    </a:cubicBezTo>
                    <a:cubicBezTo>
                      <a:pt x="181" y="303"/>
                      <a:pt x="200" y="298"/>
                      <a:pt x="214" y="286"/>
                    </a:cubicBezTo>
                    <a:cubicBezTo>
                      <a:pt x="224" y="278"/>
                      <a:pt x="232" y="268"/>
                      <a:pt x="239" y="255"/>
                    </a:cubicBezTo>
                    <a:cubicBezTo>
                      <a:pt x="246" y="243"/>
                      <a:pt x="258" y="236"/>
                      <a:pt x="272" y="237"/>
                    </a:cubicBezTo>
                    <a:cubicBezTo>
                      <a:pt x="272" y="237"/>
                      <a:pt x="272" y="237"/>
                      <a:pt x="272" y="237"/>
                    </a:cubicBezTo>
                    <a:cubicBezTo>
                      <a:pt x="291" y="240"/>
                      <a:pt x="301" y="260"/>
                      <a:pt x="293" y="277"/>
                    </a:cubicBezTo>
                    <a:cubicBezTo>
                      <a:pt x="283" y="295"/>
                      <a:pt x="270" y="310"/>
                      <a:pt x="254" y="322"/>
                    </a:cubicBezTo>
                    <a:cubicBezTo>
                      <a:pt x="229" y="341"/>
                      <a:pt x="198" y="350"/>
                      <a:pt x="160" y="350"/>
                    </a:cubicBezTo>
                    <a:cubicBezTo>
                      <a:pt x="110" y="350"/>
                      <a:pt x="70" y="335"/>
                      <a:pt x="42" y="304"/>
                    </a:cubicBezTo>
                    <a:cubicBezTo>
                      <a:pt x="14" y="273"/>
                      <a:pt x="0" y="231"/>
                      <a:pt x="0" y="178"/>
                    </a:cubicBezTo>
                    <a:cubicBezTo>
                      <a:pt x="0" y="125"/>
                      <a:pt x="13" y="82"/>
                      <a:pt x="41" y="50"/>
                    </a:cubicBezTo>
                    <a:cubicBezTo>
                      <a:pt x="68" y="17"/>
                      <a:pt x="107" y="0"/>
                      <a:pt x="157" y="0"/>
                    </a:cubicBezTo>
                    <a:cubicBezTo>
                      <a:pt x="181" y="0"/>
                      <a:pt x="204" y="6"/>
                      <a:pt x="227" y="16"/>
                    </a:cubicBezTo>
                    <a:cubicBezTo>
                      <a:pt x="250" y="27"/>
                      <a:pt x="269" y="45"/>
                      <a:pt x="284" y="71"/>
                    </a:cubicBezTo>
                    <a:cubicBezTo>
                      <a:pt x="297" y="92"/>
                      <a:pt x="305" y="122"/>
                      <a:pt x="307" y="161"/>
                    </a:cubicBezTo>
                    <a:cubicBezTo>
                      <a:pt x="308" y="176"/>
                      <a:pt x="296" y="189"/>
                      <a:pt x="280" y="189"/>
                    </a:cubicBezTo>
                    <a:close/>
                    <a:moveTo>
                      <a:pt x="245" y="143"/>
                    </a:moveTo>
                    <a:cubicBezTo>
                      <a:pt x="247" y="143"/>
                      <a:pt x="250" y="140"/>
                      <a:pt x="249" y="137"/>
                    </a:cubicBezTo>
                    <a:cubicBezTo>
                      <a:pt x="246" y="106"/>
                      <a:pt x="236" y="83"/>
                      <a:pt x="218" y="69"/>
                    </a:cubicBezTo>
                    <a:cubicBezTo>
                      <a:pt x="199" y="54"/>
                      <a:pt x="179" y="47"/>
                      <a:pt x="157" y="47"/>
                    </a:cubicBezTo>
                    <a:cubicBezTo>
                      <a:pt x="130" y="47"/>
                      <a:pt x="108" y="56"/>
                      <a:pt x="91" y="73"/>
                    </a:cubicBezTo>
                    <a:cubicBezTo>
                      <a:pt x="77" y="88"/>
                      <a:pt x="68" y="106"/>
                      <a:pt x="63" y="127"/>
                    </a:cubicBezTo>
                    <a:cubicBezTo>
                      <a:pt x="62" y="135"/>
                      <a:pt x="67" y="143"/>
                      <a:pt x="75" y="143"/>
                    </a:cubicBezTo>
                    <a:lnTo>
                      <a:pt x="245" y="143"/>
                    </a:lnTo>
                    <a:close/>
                  </a:path>
                </a:pathLst>
              </a:custGeom>
              <a:solidFill>
                <a:srgbClr val="354A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89695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1" val="iSlide，让PPT设计简单起来！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heme/theme1.xml><?xml version="1.0" encoding="utf-8"?>
<a:theme xmlns:a="http://schemas.openxmlformats.org/drawingml/2006/main" name="主题5">
  <a:themeElements>
    <a:clrScheme name="083000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0777C"/>
      </a:accent1>
      <a:accent2>
        <a:srgbClr val="F54D4D"/>
      </a:accent2>
      <a:accent3>
        <a:srgbClr val="FFC39E"/>
      </a:accent3>
      <a:accent4>
        <a:srgbClr val="8AB1B2"/>
      </a:accent4>
      <a:accent5>
        <a:srgbClr val="323865"/>
      </a:accent5>
      <a:accent6>
        <a:srgbClr val="AAB043"/>
      </a:accent6>
      <a:hlink>
        <a:srgbClr val="4276AA"/>
      </a:hlink>
      <a:folHlink>
        <a:srgbClr val="BFBFB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83000">
    <a:dk1>
      <a:srgbClr val="000000"/>
    </a:dk1>
    <a:lt1>
      <a:srgbClr val="FFFFFF"/>
    </a:lt1>
    <a:dk2>
      <a:srgbClr val="768394"/>
    </a:dk2>
    <a:lt2>
      <a:srgbClr val="F0F0F0"/>
    </a:lt2>
    <a:accent1>
      <a:srgbClr val="50777C"/>
    </a:accent1>
    <a:accent2>
      <a:srgbClr val="F54D4D"/>
    </a:accent2>
    <a:accent3>
      <a:srgbClr val="FFC39E"/>
    </a:accent3>
    <a:accent4>
      <a:srgbClr val="8AB1B2"/>
    </a:accent4>
    <a:accent5>
      <a:srgbClr val="323865"/>
    </a:accent5>
    <a:accent6>
      <a:srgbClr val="AAB043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083000">
    <a:dk1>
      <a:srgbClr val="000000"/>
    </a:dk1>
    <a:lt1>
      <a:srgbClr val="FFFFFF"/>
    </a:lt1>
    <a:dk2>
      <a:srgbClr val="768394"/>
    </a:dk2>
    <a:lt2>
      <a:srgbClr val="F0F0F0"/>
    </a:lt2>
    <a:accent1>
      <a:srgbClr val="50777C"/>
    </a:accent1>
    <a:accent2>
      <a:srgbClr val="F54D4D"/>
    </a:accent2>
    <a:accent3>
      <a:srgbClr val="FFC39E"/>
    </a:accent3>
    <a:accent4>
      <a:srgbClr val="8AB1B2"/>
    </a:accent4>
    <a:accent5>
      <a:srgbClr val="323865"/>
    </a:accent5>
    <a:accent6>
      <a:srgbClr val="AAB043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083000">
    <a:dk1>
      <a:srgbClr val="000000"/>
    </a:dk1>
    <a:lt1>
      <a:srgbClr val="FFFFFF"/>
    </a:lt1>
    <a:dk2>
      <a:srgbClr val="768394"/>
    </a:dk2>
    <a:lt2>
      <a:srgbClr val="F0F0F0"/>
    </a:lt2>
    <a:accent1>
      <a:srgbClr val="50777C"/>
    </a:accent1>
    <a:accent2>
      <a:srgbClr val="F54D4D"/>
    </a:accent2>
    <a:accent3>
      <a:srgbClr val="FFC39E"/>
    </a:accent3>
    <a:accent4>
      <a:srgbClr val="8AB1B2"/>
    </a:accent4>
    <a:accent5>
      <a:srgbClr val="323865"/>
    </a:accent5>
    <a:accent6>
      <a:srgbClr val="AAB043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083000">
    <a:dk1>
      <a:srgbClr val="000000"/>
    </a:dk1>
    <a:lt1>
      <a:srgbClr val="FFFFFF"/>
    </a:lt1>
    <a:dk2>
      <a:srgbClr val="768394"/>
    </a:dk2>
    <a:lt2>
      <a:srgbClr val="F0F0F0"/>
    </a:lt2>
    <a:accent1>
      <a:srgbClr val="50777C"/>
    </a:accent1>
    <a:accent2>
      <a:srgbClr val="F54D4D"/>
    </a:accent2>
    <a:accent3>
      <a:srgbClr val="FFC39E"/>
    </a:accent3>
    <a:accent4>
      <a:srgbClr val="8AB1B2"/>
    </a:accent4>
    <a:accent5>
      <a:srgbClr val="323865"/>
    </a:accent5>
    <a:accent6>
      <a:srgbClr val="AAB043"/>
    </a:accent6>
    <a:hlink>
      <a:srgbClr val="4276AA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9CECB41DE15459494A6B98B225957" ma:contentTypeVersion="12" ma:contentTypeDescription="Create a new document." ma:contentTypeScope="" ma:versionID="8f471a889562fca65a3356a1da2bdbf8">
  <xsd:schema xmlns:xsd="http://www.w3.org/2001/XMLSchema" xmlns:xs="http://www.w3.org/2001/XMLSchema" xmlns:p="http://schemas.microsoft.com/office/2006/metadata/properties" xmlns:ns3="80a1df4a-4a0f-4459-ae9a-b869a8079b10" xmlns:ns4="bbc4a39b-38db-483a-b4e7-616f78be5f6b" targetNamespace="http://schemas.microsoft.com/office/2006/metadata/properties" ma:root="true" ma:fieldsID="dd0189a6b0466bfd0556ef853a774180" ns3:_="" ns4:_="">
    <xsd:import namespace="80a1df4a-4a0f-4459-ae9a-b869a8079b10"/>
    <xsd:import namespace="bbc4a39b-38db-483a-b4e7-616f78be5f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1df4a-4a0f-4459-ae9a-b869a8079b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4a39b-38db-483a-b4e7-616f78be5f6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68DF7A-CB52-43C9-A5EC-99DB9F9016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1df4a-4a0f-4459-ae9a-b869a8079b10"/>
    <ds:schemaRef ds:uri="bbc4a39b-38db-483a-b4e7-616f78be5f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D76203-46A8-4A06-B265-744CBF51DE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D7BB56-DA93-4CDE-B9E6-5C62796226F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598</TotalTime>
  <Words>1106</Words>
  <Application>Microsoft Office PowerPoint</Application>
  <PresentationFormat>Widescreen</PresentationFormat>
  <Paragraphs>101</Paragraphs>
  <Slides>8</Slides>
  <Notes>3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Arial</vt:lpstr>
      <vt:lpstr>Avenir Next LT Pro</vt:lpstr>
      <vt:lpstr>Calibri</vt:lpstr>
      <vt:lpstr>Impact</vt:lpstr>
      <vt:lpstr>主题5</vt:lpstr>
      <vt:lpstr>think-cell Slide</vt:lpstr>
      <vt:lpstr>ISLIDE®  POWER POINT  STANDARD TEMPLATE</vt:lpstr>
      <vt:lpstr>PowerPoint Presentation</vt:lpstr>
      <vt:lpstr>Section Header Here</vt:lpstr>
      <vt:lpstr>Use "Title Only" Layout</vt:lpstr>
      <vt:lpstr>THANKS AND YOUR  SLOGAN HERE</vt:lpstr>
      <vt:lpstr>PowerPoint Presentation</vt:lpstr>
      <vt:lpstr>快速设计页面  Quick design slides</vt:lpstr>
      <vt:lpstr>PowerPoint Presentation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Xinyi Yang</cp:lastModifiedBy>
  <cp:revision>95</cp:revision>
  <cp:lastPrinted>2017-11-14T16:00:00Z</cp:lastPrinted>
  <dcterms:created xsi:type="dcterms:W3CDTF">2017-11-14T16:00:00Z</dcterms:created>
  <dcterms:modified xsi:type="dcterms:W3CDTF">2020-02-05T18:45:25Z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0x010100BE09CECB41DE15459494A6B98B225957</vt:lpwstr>
  </property>
</Properties>
</file>