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5EEE37-3E33-4633-B006-E5BF7457E62A}" type="datetimeFigureOut">
              <a:rPr lang="id-ID" smtClean="0"/>
              <a:t>10/05/2015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E5C3DE-057E-4EFD-A058-38051345183C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Printify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 Favian C.A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Website ini mendapar inspirasi dari website-website technological seperti gagdet dan komputer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penggunaan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Target pengunjung web kira-kira berumur 18-30 yang tertarik pada 3D printing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Teknologi yang di 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Vide.js</a:t>
            </a:r>
          </a:p>
          <a:p>
            <a:r>
              <a:rPr lang="id-ID" dirty="0" smtClean="0"/>
              <a:t>Jquery.js</a:t>
            </a:r>
          </a:p>
          <a:p>
            <a:r>
              <a:rPr lang="id-ID" dirty="0" smtClean="0"/>
              <a:t>ScrollMagic.js</a:t>
            </a:r>
          </a:p>
          <a:p>
            <a:r>
              <a:rPr lang="id-ID" dirty="0" smtClean="0"/>
              <a:t>Animatescroll.js</a:t>
            </a:r>
          </a:p>
          <a:p>
            <a:r>
              <a:rPr lang="id-ID" dirty="0" smtClean="0"/>
              <a:t>Paper theme from Bootswatch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Tema website business dengan tema simplistic</a:t>
            </a:r>
          </a:p>
          <a:p>
            <a:r>
              <a:rPr lang="id-ID" dirty="0" smtClean="0"/>
              <a:t> Menggunakan color pallette biru dan putih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59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Printify</vt:lpstr>
      <vt:lpstr>Latar belakang web</vt:lpstr>
      <vt:lpstr>Tujuan penggunaan web</vt:lpstr>
      <vt:lpstr>Teknologi yang di gunakan</vt:lpstr>
      <vt:lpstr>Penjelasan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Printify</dc:title>
  <dc:creator>FAVIAN</dc:creator>
  <cp:lastModifiedBy>FAVIAN</cp:lastModifiedBy>
  <cp:revision>1</cp:revision>
  <dcterms:created xsi:type="dcterms:W3CDTF">2015-05-10T16:18:15Z</dcterms:created>
  <dcterms:modified xsi:type="dcterms:W3CDTF">2015-05-10T16:32:51Z</dcterms:modified>
</cp:coreProperties>
</file>