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EC0843-6C2D-40D1-A782-C423F1A994A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Components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737360" y="1959120"/>
            <a:ext cx="6675120" cy="45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 is arguably one of the most important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powerful features in Spark.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 can run SQL queries against views or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 organized into databases.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 integrates directly into the DataFrame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Dataset API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SQL can connect directly to Hive Metastore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Spark SQL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463480" y="2024640"/>
            <a:ext cx="5400360" cy="3370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SparkSQL Hive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Language APIs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make possible to run spark code using various programming languances: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API Interaction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326960" y="2834640"/>
            <a:ext cx="717696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 API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Structured APIs are a  tool for manipulating all sorts of data, from unstructured log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 to semi-structured CSV files and highly structured Parquet files. APIs: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tables and views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DataFrames and Datasets are (distributed) table-like collections with well-defined rows and columns.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column must have the same number of rows as all the other columns (although you can use null to specify the absence of a value) and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column has type information that must be consistent for every row in the collection.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Dataframes Sample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48720" y="2559960"/>
            <a:ext cx="8805600" cy="24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and Expressions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allow to select, manipulate and remove columns from DataFrames.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 can be used to do any operations over the columns.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cannot be manipulated at record lebel.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Manipulation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651760" y="1371600"/>
            <a:ext cx="4389120" cy="605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UDFs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2018-07-03T20:56:22Z</dcterms:created>
  <dc:creator/>
  <dc:description/>
  <dc:language>en-US</dc:language>
  <cp:lastModifiedBy/>
  <dcterms:modified xsi:type="dcterms:W3CDTF">2018-07-03T21:48:49Z</dcterms:modified>
  <cp:revision>12</cp:revision>
  <dc:subject/>
  <dc:title/>
</cp:coreProperties>
</file>