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QHDGqFaDdFYFR+l7I00L3rNt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Google Shape;16;p5"/>
          <p:cNvGraphicFramePr/>
          <p:nvPr/>
        </p:nvGraphicFramePr>
        <p:xfrm>
          <a:off x="0" y="981075"/>
          <a:ext cx="9144000" cy="561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3" imgW="9144000" imgH="5616575" progId="">
                  <p:embed/>
                </p:oleObj>
              </mc:Choice>
              <mc:Fallback>
                <p:oleObj r:id="rId3" imgW="9144000" imgH="5616575" progId="">
                  <p:embed/>
                  <p:pic>
                    <p:nvPicPr>
                      <p:cNvPr id="16" name="Google Shape;16;p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0" y="981075"/>
                        <a:ext cx="9144000" cy="561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Google Shape;17;p5"/>
          <p:cNvSpPr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" name="Google Shape;18;p5"/>
          <p:cNvSpPr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5"/>
          <p:cNvSpPr/>
          <p:nvPr/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5"/>
          <p:cNvSpPr/>
          <p:nvPr/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1" name="Google Shape;21;p5" descr="bannner 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722938"/>
            <a:ext cx="9144000" cy="1135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5"/>
          <p:cNvSpPr/>
          <p:nvPr/>
        </p:nvSpPr>
        <p:spPr>
          <a:xfrm>
            <a:off x="217488" y="260350"/>
            <a:ext cx="792162" cy="792163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" name="Google Shape;23;p5" descr="LOGO ESPE ORIGINAL cop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50" y="115888"/>
            <a:ext cx="3313113" cy="887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None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None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Verdana"/>
              <a:buNone/>
              <a:defRPr sz="15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Verdana"/>
              <a:buNone/>
              <a:defRPr sz="13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C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»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•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–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•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–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»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None/>
              <a:defRPr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None/>
              <a:defRPr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  <a:defRPr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  <a:defRPr sz="16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Char char="•"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–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Char char="»"/>
              <a:defRPr sz="16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1" u="none" strike="noStrike" cap="none">
                <a:solidFill>
                  <a:srgbClr val="FFFFC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Verdana"/>
              <a:buChar char="•"/>
              <a:defRPr sz="3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Verdana"/>
              <a:buChar char="–"/>
              <a:defRPr sz="2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Verdana"/>
              <a:buChar char="•"/>
              <a:defRPr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–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Verdana"/>
              <a:buChar char="»"/>
              <a:defRPr sz="2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None/>
              <a:defRPr sz="1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None/>
              <a:defRPr sz="12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Verdana"/>
              <a:buNone/>
              <a:defRPr sz="10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Verdana"/>
              <a:buNone/>
              <a:defRPr sz="9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0"/>
            <a:ext cx="9144000" cy="620713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" name="Google Shape;11;p4"/>
          <p:cNvSpPr/>
          <p:nvPr/>
        </p:nvSpPr>
        <p:spPr>
          <a:xfrm rot="10800000">
            <a:off x="0" y="6308725"/>
            <a:ext cx="7885113" cy="549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9EB78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" name="Google Shape;12;p4"/>
          <p:cNvCxnSpPr/>
          <p:nvPr/>
        </p:nvCxnSpPr>
        <p:spPr>
          <a:xfrm>
            <a:off x="25400" y="6296025"/>
            <a:ext cx="6659563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4"/>
          <p:cNvCxnSpPr/>
          <p:nvPr/>
        </p:nvCxnSpPr>
        <p:spPr>
          <a:xfrm>
            <a:off x="25400" y="6245225"/>
            <a:ext cx="6659563" cy="0"/>
          </a:xfrm>
          <a:prstGeom prst="straightConnector1">
            <a:avLst/>
          </a:prstGeom>
          <a:noFill/>
          <a:ln w="38100" cap="flat" cmpd="sng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" name="Google Shape;14;p4" descr="LOGO ESPE ORIGINAL copia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32588" y="5949950"/>
            <a:ext cx="2305050" cy="6365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/>
          <p:nvPr/>
        </p:nvSpPr>
        <p:spPr>
          <a:xfrm>
            <a:off x="0" y="5698612"/>
            <a:ext cx="9144000" cy="1196752"/>
          </a:xfrm>
          <a:prstGeom prst="rect">
            <a:avLst/>
          </a:prstGeom>
          <a:solidFill>
            <a:srgbClr val="96B9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573281" y="993503"/>
            <a:ext cx="7997438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4400" b="1" i="1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Marco  de trabajo de identificación de requisitos Funcionales</a:t>
            </a:r>
            <a:endParaRPr sz="4400" b="1" i="1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01535" y="5698612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SANGOLQUI – ECUADOR </a:t>
            </a:r>
            <a:endParaRPr sz="1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400" b="1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2020</a:t>
            </a:r>
            <a:endParaRPr sz="1400" b="0" i="0" u="none" strike="noStrike" cap="non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1166368" y="4531567"/>
            <a:ext cx="681126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b="0" i="1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Trabajo Colaborativo entre Fundamentos de Programación &amp; Fundamentos de Ingeniería de Software</a:t>
            </a:r>
            <a:endParaRPr sz="2400" b="0" i="1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72" name="Google Shape;72;p1"/>
          <p:cNvGrpSpPr/>
          <p:nvPr/>
        </p:nvGrpSpPr>
        <p:grpSpPr>
          <a:xfrm>
            <a:off x="5443177" y="5805264"/>
            <a:ext cx="3797081" cy="863889"/>
            <a:chOff x="5443177" y="5805264"/>
            <a:chExt cx="3797081" cy="863889"/>
          </a:xfrm>
        </p:grpSpPr>
        <p:pic>
          <p:nvPicPr>
            <p:cNvPr id="73" name="Google Shape;73;p1"/>
            <p:cNvPicPr preferRelativeResize="0"/>
            <p:nvPr/>
          </p:nvPicPr>
          <p:blipFill rotWithShape="1">
            <a:blip r:embed="rId3">
              <a:alphaModFix/>
            </a:blip>
            <a:srcRect l="4932" t="8610" r="50479" b="8609"/>
            <a:stretch/>
          </p:blipFill>
          <p:spPr>
            <a:xfrm>
              <a:off x="5443177" y="5841083"/>
              <a:ext cx="723254" cy="498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"/>
            <p:cNvSpPr txBox="1"/>
            <p:nvPr/>
          </p:nvSpPr>
          <p:spPr>
            <a:xfrm>
              <a:off x="6076024" y="5805264"/>
              <a:ext cx="3164234" cy="863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14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Ing. Jenny Ruiz R</a:t>
              </a:r>
              <a:r>
                <a:rPr lang="es-EC" sz="1200" b="1" i="0" u="none" strike="noStrike" cap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1050" b="1" i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Dir. Carr.  Ingeniería de Software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C" sz="900" b="1" i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Universidad de las Fuerzas Armadas ESPE</a:t>
              </a:r>
              <a:endParaRPr sz="900" b="1" i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75" name="Google Shape;75;p1"/>
            <p:cNvCxnSpPr/>
            <p:nvPr/>
          </p:nvCxnSpPr>
          <p:spPr>
            <a:xfrm>
              <a:off x="5581179" y="6374789"/>
              <a:ext cx="3387859" cy="0"/>
            </a:xfrm>
            <a:prstGeom prst="straightConnector1">
              <a:avLst/>
            </a:prstGeom>
            <a:noFill/>
            <a:ln w="9525" cap="flat" cmpd="sng">
              <a:solidFill>
                <a:srgbClr val="B5DADD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0" name="Google Shape;69;p1">
            <a:extLst>
              <a:ext uri="{FF2B5EF4-FFF2-40B4-BE49-F238E27FC236}">
                <a16:creationId xmlns:a16="http://schemas.microsoft.com/office/drawing/2014/main" id="{053294AF-7EE4-4159-9432-DFC6440275D1}"/>
              </a:ext>
            </a:extLst>
          </p:cNvPr>
          <p:cNvSpPr txBox="1"/>
          <p:nvPr/>
        </p:nvSpPr>
        <p:spPr>
          <a:xfrm>
            <a:off x="2315569" y="3580277"/>
            <a:ext cx="6653469" cy="86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b="1" i="1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Datos de trabajadores de una empresa de chicles.</a:t>
            </a:r>
            <a:endParaRPr sz="2400" b="1" i="1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" name="Google Shape;69;p1">
            <a:extLst>
              <a:ext uri="{FF2B5EF4-FFF2-40B4-BE49-F238E27FC236}">
                <a16:creationId xmlns:a16="http://schemas.microsoft.com/office/drawing/2014/main" id="{CFC7F68B-D68B-441F-BB77-283FA41E0677}"/>
              </a:ext>
            </a:extLst>
          </p:cNvPr>
          <p:cNvSpPr txBox="1"/>
          <p:nvPr/>
        </p:nvSpPr>
        <p:spPr>
          <a:xfrm>
            <a:off x="1289856" y="3131317"/>
            <a:ext cx="195867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2400" b="1" i="1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TEMA:</a:t>
            </a:r>
            <a:endParaRPr sz="2400" b="1" i="1" u="none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ctrTitle"/>
          </p:nvPr>
        </p:nvSpPr>
        <p:spPr>
          <a:xfrm>
            <a:off x="1439126" y="894196"/>
            <a:ext cx="6517482" cy="79378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>
                <a:solidFill>
                  <a:schemeClr val="dk1"/>
                </a:solidFill>
              </a:rPr>
              <a:t>Contenido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1559514" y="2258423"/>
            <a:ext cx="6733274" cy="173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s-EC" sz="3200" b="0" i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Matriz de identificación de RF.</a:t>
            </a:r>
            <a:endParaRPr dirty="0"/>
          </a:p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s-EC" sz="3200" dirty="0">
                <a:solidFill>
                  <a:schemeClr val="dk1"/>
                </a:solidFill>
              </a:rPr>
              <a:t>Menú de opciones.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dirty="0"/>
          </a:p>
        </p:txBody>
      </p:sp>
      <p:sp>
        <p:nvSpPr>
          <p:cNvPr id="5" name="Google Shape;82;p2">
            <a:extLst>
              <a:ext uri="{FF2B5EF4-FFF2-40B4-BE49-F238E27FC236}">
                <a16:creationId xmlns:a16="http://schemas.microsoft.com/office/drawing/2014/main" id="{0CFDC518-31FD-40BF-BAA3-FFB6CA8FDA72}"/>
              </a:ext>
            </a:extLst>
          </p:cNvPr>
          <p:cNvSpPr txBox="1"/>
          <p:nvPr/>
        </p:nvSpPr>
        <p:spPr>
          <a:xfrm>
            <a:off x="1223408" y="4106469"/>
            <a:ext cx="67332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E9B6DE5-341A-49FE-8F21-95DFDAB136C2}"/>
              </a:ext>
            </a:extLst>
          </p:cNvPr>
          <p:cNvSpPr/>
          <p:nvPr/>
        </p:nvSpPr>
        <p:spPr>
          <a:xfrm>
            <a:off x="815129" y="1013175"/>
            <a:ext cx="63677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buClr>
                <a:schemeClr val="dk1"/>
              </a:buClr>
              <a:buSzPts val="3200"/>
              <a:buFont typeface="Verdana"/>
              <a:buAutoNum type="arabicPeriod"/>
            </a:pPr>
            <a:r>
              <a:rPr lang="es-EC" sz="3200" dirty="0">
                <a:solidFill>
                  <a:schemeClr val="dk1"/>
                </a:solidFill>
              </a:rPr>
              <a:t>Matriz de identificación de RF</a:t>
            </a:r>
            <a:endParaRPr lang="es-EC" sz="32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22C62FD-E8D8-4673-97FB-53B2BBC2E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9" y="1691345"/>
            <a:ext cx="7883703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4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2366249-D44D-44B0-9897-7D14FE3DBF6C}"/>
              </a:ext>
            </a:extLst>
          </p:cNvPr>
          <p:cNvSpPr/>
          <p:nvPr/>
        </p:nvSpPr>
        <p:spPr>
          <a:xfrm>
            <a:off x="600648" y="640196"/>
            <a:ext cx="309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dk1"/>
              </a:buClr>
              <a:buSzPts val="3200"/>
            </a:pPr>
            <a:r>
              <a:rPr lang="es-EC" sz="2400" dirty="0">
                <a:solidFill>
                  <a:schemeClr val="dk1"/>
                </a:solidFill>
              </a:rPr>
              <a:t>2. Menú de opciones</a:t>
            </a:r>
            <a:r>
              <a:rPr lang="es-EC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C10D77B-3A1F-47CF-BD34-CBEC329B4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26" y="1440040"/>
            <a:ext cx="663032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239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E50FF41-E20A-4950-86CD-527629193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16" y="305385"/>
            <a:ext cx="7555831" cy="1282783"/>
          </a:xfrm>
        </p:spPr>
        <p:txBody>
          <a:bodyPr/>
          <a:lstStyle/>
          <a:p>
            <a:r>
              <a:rPr lang="en-US" sz="4000" b="1" i="1" dirty="0">
                <a:solidFill>
                  <a:schemeClr val="tx1"/>
                </a:solidFill>
              </a:rPr>
              <a:t>OPCION 1</a:t>
            </a:r>
          </a:p>
          <a:p>
            <a:pPr algn="l"/>
            <a:r>
              <a:rPr lang="es-EC" sz="1600" dirty="0">
                <a:solidFill>
                  <a:schemeClr val="tx1"/>
                </a:solidFill>
              </a:rPr>
              <a:t>CREAR NUEVO ARCHIVO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F17F6C-B1F3-48CF-A6C5-46D9C06D1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545" y="1720220"/>
            <a:ext cx="6825736" cy="30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731F91B-2E05-49DB-9BFC-7313F69F7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1599544"/>
            <a:ext cx="7880684" cy="3152929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D4E719B0-9DB1-486C-B9E3-7C10F0DEE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16" y="305385"/>
            <a:ext cx="7555831" cy="1282783"/>
          </a:xfrm>
        </p:spPr>
        <p:txBody>
          <a:bodyPr/>
          <a:lstStyle/>
          <a:p>
            <a:r>
              <a:rPr lang="en-US" sz="4000" b="1" i="1" dirty="0">
                <a:solidFill>
                  <a:schemeClr val="tx1"/>
                </a:solidFill>
              </a:rPr>
              <a:t>OPCION 2</a:t>
            </a:r>
          </a:p>
          <a:p>
            <a:pPr algn="l"/>
            <a:r>
              <a:rPr lang="es-EC" sz="1600" dirty="0">
                <a:solidFill>
                  <a:schemeClr val="tx1"/>
                </a:solidFill>
              </a:rPr>
              <a:t>Ingresar datos de los empleados</a:t>
            </a:r>
          </a:p>
        </p:txBody>
      </p:sp>
    </p:spTree>
    <p:extLst>
      <p:ext uri="{BB962C8B-B14F-4D97-AF65-F5344CB8AC3E}">
        <p14:creationId xmlns:p14="http://schemas.microsoft.com/office/powerpoint/2010/main" val="2620425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9D5798-A6BE-456B-8A9E-1C9D3B4E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744" y="1663907"/>
            <a:ext cx="6394098" cy="4231389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58194002-2BB2-4767-A91F-B59DB9EBA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16" y="305385"/>
            <a:ext cx="7555831" cy="1282783"/>
          </a:xfrm>
        </p:spPr>
        <p:txBody>
          <a:bodyPr/>
          <a:lstStyle/>
          <a:p>
            <a:r>
              <a:rPr lang="en-US" sz="4000" b="1" i="1" dirty="0">
                <a:solidFill>
                  <a:schemeClr val="tx1"/>
                </a:solidFill>
              </a:rPr>
              <a:t>OPCION 3</a:t>
            </a:r>
          </a:p>
          <a:p>
            <a:pPr algn="l"/>
            <a:r>
              <a:rPr lang="es-EC" sz="1600" dirty="0">
                <a:solidFill>
                  <a:schemeClr val="tx1"/>
                </a:solidFill>
              </a:rPr>
              <a:t>Mostrar datos de empleados</a:t>
            </a:r>
          </a:p>
        </p:txBody>
      </p:sp>
    </p:spTree>
    <p:extLst>
      <p:ext uri="{BB962C8B-B14F-4D97-AF65-F5344CB8AC3E}">
        <p14:creationId xmlns:p14="http://schemas.microsoft.com/office/powerpoint/2010/main" val="533453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/>
          <p:nvPr/>
        </p:nvSpPr>
        <p:spPr>
          <a:xfrm>
            <a:off x="1979712" y="548680"/>
            <a:ext cx="590465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GRACIAS POR SU ATENCIÓN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C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PREGUNTAS</a:t>
            </a:r>
            <a:endParaRPr sz="18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8" name="Google Shape;88;p3" descr="Point D'Interrogation Question · Image gratuite sur Pixaba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872" y="1412776"/>
            <a:ext cx="2458674" cy="4032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100</Words>
  <Application>Microsoft Office PowerPoint</Application>
  <PresentationFormat>Presentación en pantalla (4:3)</PresentationFormat>
  <Paragraphs>23</Paragraphs>
  <Slides>8</Slides>
  <Notes>3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0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Verdana</vt:lpstr>
      <vt:lpstr>Arial Black</vt:lpstr>
      <vt:lpstr>Tema1</vt:lpstr>
      <vt:lpstr>Presentación de PowerPoint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JR</dc:creator>
  <cp:lastModifiedBy>fausto rodrigo vizuete morales</cp:lastModifiedBy>
  <cp:revision>4</cp:revision>
  <dcterms:created xsi:type="dcterms:W3CDTF">2013-04-21T18:19:19Z</dcterms:created>
  <dcterms:modified xsi:type="dcterms:W3CDTF">2020-08-31T07:04:11Z</dcterms:modified>
</cp:coreProperties>
</file>