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Verdana" panose="020B060403050404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QHDGqFaDdFYFR+l7I00L3rNt4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Google Shape;16;p5"/>
          <p:cNvGraphicFramePr/>
          <p:nvPr/>
        </p:nvGraphicFramePr>
        <p:xfrm>
          <a:off x="0" y="981075"/>
          <a:ext cx="9144000" cy="561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9144000" imgH="5616575" progId="">
                  <p:embed/>
                </p:oleObj>
              </mc:Choice>
              <mc:Fallback>
                <p:oleObj r:id="rId3" imgW="9144000" imgH="5616575" progId="">
                  <p:embed/>
                  <p:pic>
                    <p:nvPicPr>
                      <p:cNvPr id="16" name="Google Shape;16;p5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0" y="981075"/>
                        <a:ext cx="9144000" cy="561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Google Shape;17;p5"/>
          <p:cNvSpPr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8;p5"/>
          <p:cNvSpPr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Google Shape;19;p5"/>
          <p:cNvSpPr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" name="Google Shape;20;p5"/>
          <p:cNvSpPr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" name="Google Shape;21;p5" descr="bannner 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5722938"/>
            <a:ext cx="9144000" cy="113506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/>
          <p:nvPr/>
        </p:nvSpPr>
        <p:spPr>
          <a:xfrm>
            <a:off x="217488" y="260350"/>
            <a:ext cx="792162" cy="79216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3" name="Google Shape;23;p5" descr="LOGO ESPE ORIGINAL copi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950" y="115888"/>
            <a:ext cx="3313113" cy="88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»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»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»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»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»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»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»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»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»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»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sz="15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Verdana"/>
              <a:buNone/>
              <a:defRPr sz="13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ctr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ctr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ctr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»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»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»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»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»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Char char="•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Char char="•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  <a:defRPr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•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–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  <a:defRPr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•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–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0" y="0"/>
            <a:ext cx="9144000" cy="620713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9EB78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1;p4"/>
          <p:cNvSpPr/>
          <p:nvPr/>
        </p:nvSpPr>
        <p:spPr>
          <a:xfrm rot="10800000">
            <a:off x="0" y="6308725"/>
            <a:ext cx="7885113" cy="549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9EB78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" name="Google Shape;12;p4"/>
          <p:cNvCxnSpPr/>
          <p:nvPr/>
        </p:nvCxnSpPr>
        <p:spPr>
          <a:xfrm>
            <a:off x="25400" y="6296025"/>
            <a:ext cx="6659563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4"/>
          <p:cNvCxnSpPr/>
          <p:nvPr/>
        </p:nvCxnSpPr>
        <p:spPr>
          <a:xfrm>
            <a:off x="25400" y="6245225"/>
            <a:ext cx="6659563" cy="0"/>
          </a:xfrm>
          <a:prstGeom prst="straightConnector1">
            <a:avLst/>
          </a:prstGeom>
          <a:noFill/>
          <a:ln w="38100" cap="flat" cmpd="sng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Google Shape;14;p4" descr="LOGO ESPE ORIGINAL copia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732588" y="5949950"/>
            <a:ext cx="2305050" cy="63658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/>
          <p:nvPr/>
        </p:nvSpPr>
        <p:spPr>
          <a:xfrm>
            <a:off x="0" y="5698612"/>
            <a:ext cx="9144000" cy="1196752"/>
          </a:xfrm>
          <a:prstGeom prst="rect">
            <a:avLst/>
          </a:prstGeom>
          <a:solidFill>
            <a:srgbClr val="96B9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573281" y="993503"/>
            <a:ext cx="7997438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4400" b="1" i="1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Marco  de trabajo de identificación de requisitos Funcionales</a:t>
            </a:r>
            <a:endParaRPr sz="4400" b="1" i="1" u="none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601535" y="5698612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4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SANGOLQUI – ECUADOR </a:t>
            </a:r>
            <a:endParaRPr sz="14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4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endParaRPr sz="14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1166368" y="4531567"/>
            <a:ext cx="681126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400" b="0" i="1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Trabajo Colaborativo entre Fundamentos de Programación &amp; Fundamentos de Ingeniería de Software</a:t>
            </a:r>
            <a:endParaRPr sz="2400" b="0" i="1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72" name="Google Shape;72;p1"/>
          <p:cNvGrpSpPr/>
          <p:nvPr/>
        </p:nvGrpSpPr>
        <p:grpSpPr>
          <a:xfrm>
            <a:off x="5443177" y="5805264"/>
            <a:ext cx="3797081" cy="863889"/>
            <a:chOff x="5443177" y="5805264"/>
            <a:chExt cx="3797081" cy="863889"/>
          </a:xfrm>
        </p:grpSpPr>
        <p:pic>
          <p:nvPicPr>
            <p:cNvPr id="73" name="Google Shape;73;p1"/>
            <p:cNvPicPr preferRelativeResize="0"/>
            <p:nvPr/>
          </p:nvPicPr>
          <p:blipFill rotWithShape="1">
            <a:blip r:embed="rId3">
              <a:alphaModFix/>
            </a:blip>
            <a:srcRect l="4932" t="8610" r="50479" b="8609"/>
            <a:stretch/>
          </p:blipFill>
          <p:spPr>
            <a:xfrm>
              <a:off x="5443177" y="5841083"/>
              <a:ext cx="723254" cy="498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1"/>
            <p:cNvSpPr txBox="1"/>
            <p:nvPr/>
          </p:nvSpPr>
          <p:spPr>
            <a:xfrm>
              <a:off x="6076024" y="5805264"/>
              <a:ext cx="3164234" cy="8638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C" sz="14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Ing. Jenny Ruiz R</a:t>
              </a:r>
              <a:r>
                <a:rPr lang="es-EC" sz="12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C" sz="1050" b="1" i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Dir. Carr.  Ingeniería de Software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C" sz="900" b="1" i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Universidad de las Fuerzas Armadas ESPE</a:t>
              </a:r>
              <a:endParaRPr sz="900" b="1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75" name="Google Shape;75;p1"/>
            <p:cNvCxnSpPr/>
            <p:nvPr/>
          </p:nvCxnSpPr>
          <p:spPr>
            <a:xfrm>
              <a:off x="5581179" y="6374789"/>
              <a:ext cx="3387859" cy="0"/>
            </a:xfrm>
            <a:prstGeom prst="straightConnector1">
              <a:avLst/>
            </a:prstGeom>
            <a:noFill/>
            <a:ln w="9525" cap="flat" cmpd="sng">
              <a:solidFill>
                <a:srgbClr val="B5DADD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10" name="Google Shape;69;p1">
            <a:extLst>
              <a:ext uri="{FF2B5EF4-FFF2-40B4-BE49-F238E27FC236}">
                <a16:creationId xmlns:a16="http://schemas.microsoft.com/office/drawing/2014/main" id="{053294AF-7EE4-4159-9432-DFC6440275D1}"/>
              </a:ext>
            </a:extLst>
          </p:cNvPr>
          <p:cNvSpPr txBox="1"/>
          <p:nvPr/>
        </p:nvSpPr>
        <p:spPr>
          <a:xfrm>
            <a:off x="2315569" y="3580277"/>
            <a:ext cx="6653469" cy="86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400" b="1" i="1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Datos de trabajadores de una empresa de chicles.</a:t>
            </a:r>
            <a:endParaRPr sz="2400" b="1" i="1" u="none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" name="Google Shape;69;p1">
            <a:extLst>
              <a:ext uri="{FF2B5EF4-FFF2-40B4-BE49-F238E27FC236}">
                <a16:creationId xmlns:a16="http://schemas.microsoft.com/office/drawing/2014/main" id="{CFC7F68B-D68B-441F-BB77-283FA41E0677}"/>
              </a:ext>
            </a:extLst>
          </p:cNvPr>
          <p:cNvSpPr txBox="1"/>
          <p:nvPr/>
        </p:nvSpPr>
        <p:spPr>
          <a:xfrm>
            <a:off x="1289856" y="3131317"/>
            <a:ext cx="19586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400" b="1" i="1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TEMA:</a:t>
            </a:r>
            <a:endParaRPr sz="2400" b="1" i="1" u="none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ctrTitle"/>
          </p:nvPr>
        </p:nvSpPr>
        <p:spPr>
          <a:xfrm>
            <a:off x="1439126" y="894196"/>
            <a:ext cx="6517482" cy="79378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>
                <a:solidFill>
                  <a:schemeClr val="dk1"/>
                </a:solidFill>
              </a:rPr>
              <a:t>Contenido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1559514" y="2258423"/>
            <a:ext cx="6733274" cy="173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AutoNum type="arabicPeriod"/>
            </a:pPr>
            <a:r>
              <a:rPr lang="es-EC" sz="3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Matriz de identificación de RF.</a:t>
            </a:r>
            <a:endParaRPr dirty="0"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AutoNum type="arabicPeriod"/>
            </a:pPr>
            <a:r>
              <a:rPr lang="es-EC" sz="3200" dirty="0">
                <a:solidFill>
                  <a:schemeClr val="dk1"/>
                </a:solidFill>
              </a:rPr>
              <a:t>Menú de opciones.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dirty="0"/>
          </a:p>
        </p:txBody>
      </p:sp>
      <p:sp>
        <p:nvSpPr>
          <p:cNvPr id="5" name="Google Shape;82;p2">
            <a:extLst>
              <a:ext uri="{FF2B5EF4-FFF2-40B4-BE49-F238E27FC236}">
                <a16:creationId xmlns:a16="http://schemas.microsoft.com/office/drawing/2014/main" id="{0CFDC518-31FD-40BF-BAA3-FFB6CA8FDA72}"/>
              </a:ext>
            </a:extLst>
          </p:cNvPr>
          <p:cNvSpPr txBox="1"/>
          <p:nvPr/>
        </p:nvSpPr>
        <p:spPr>
          <a:xfrm>
            <a:off x="1223408" y="4106469"/>
            <a:ext cx="67332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E9B6DE5-341A-49FE-8F21-95DFDAB136C2}"/>
              </a:ext>
            </a:extLst>
          </p:cNvPr>
          <p:cNvSpPr/>
          <p:nvPr/>
        </p:nvSpPr>
        <p:spPr>
          <a:xfrm>
            <a:off x="815129" y="1013175"/>
            <a:ext cx="63677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Clr>
                <a:schemeClr val="dk1"/>
              </a:buClr>
              <a:buSzPts val="3200"/>
              <a:buFont typeface="Verdana"/>
              <a:buAutoNum type="arabicPeriod"/>
            </a:pPr>
            <a:r>
              <a:rPr lang="es-EC" sz="3200" dirty="0">
                <a:solidFill>
                  <a:schemeClr val="dk1"/>
                </a:solidFill>
              </a:rPr>
              <a:t>Matriz de identificación de RF</a:t>
            </a:r>
            <a:endParaRPr lang="es-EC" sz="3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A3F2BF-36D1-4342-8C2E-8240C5454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21" y="1751660"/>
            <a:ext cx="8746958" cy="335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4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2366249-D44D-44B0-9897-7D14FE3DBF6C}"/>
              </a:ext>
            </a:extLst>
          </p:cNvPr>
          <p:cNvSpPr/>
          <p:nvPr/>
        </p:nvSpPr>
        <p:spPr>
          <a:xfrm>
            <a:off x="600648" y="640196"/>
            <a:ext cx="3094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ts val="3200"/>
            </a:pPr>
            <a:r>
              <a:rPr lang="es-EC" sz="2400" dirty="0">
                <a:solidFill>
                  <a:schemeClr val="dk1"/>
                </a:solidFill>
              </a:rPr>
              <a:t>2. Menú de opciones</a:t>
            </a:r>
            <a:r>
              <a:rPr lang="es-EC" dirty="0">
                <a:solidFill>
                  <a:schemeClr val="dk1"/>
                </a:solidFill>
              </a:rPr>
              <a:t>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EA0BDCC-406B-479A-BD9D-30F64B9A5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26" y="1428471"/>
            <a:ext cx="7554379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3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/>
          <p:nvPr/>
        </p:nvSpPr>
        <p:spPr>
          <a:xfrm>
            <a:off x="1979712" y="548680"/>
            <a:ext cx="590465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GRACIAS POR SU ATENCIÓN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PREGUNTAS</a:t>
            </a: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8" name="Google Shape;88;p3" descr="Point D'Interrogation Question · Image gratuite sur Pixab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9872" y="1412776"/>
            <a:ext cx="2458674" cy="403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82</Words>
  <Application>Microsoft Office PowerPoint</Application>
  <PresentationFormat>Presentación en pantalla (4:3)</PresentationFormat>
  <Paragraphs>17</Paragraphs>
  <Slides>5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Calibri</vt:lpstr>
      <vt:lpstr>Verdana</vt:lpstr>
      <vt:lpstr>Arial Black</vt:lpstr>
      <vt:lpstr>Arial</vt:lpstr>
      <vt:lpstr>Tema1</vt:lpstr>
      <vt:lpstr>Presentación de PowerPoint</vt:lpstr>
      <vt:lpstr>Contenido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JR</dc:creator>
  <cp:lastModifiedBy>fausto rodrigo vizuete morales</cp:lastModifiedBy>
  <cp:revision>2</cp:revision>
  <dcterms:created xsi:type="dcterms:W3CDTF">2013-04-21T18:19:19Z</dcterms:created>
  <dcterms:modified xsi:type="dcterms:W3CDTF">2020-08-25T22:36:37Z</dcterms:modified>
</cp:coreProperties>
</file>