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86" r:id="rId11"/>
    <p:sldId id="529" r:id="rId12"/>
    <p:sldId id="530" r:id="rId13"/>
    <p:sldId id="531" r:id="rId14"/>
    <p:sldId id="532" r:id="rId15"/>
    <p:sldId id="533" r:id="rId16"/>
    <p:sldId id="534" r:id="rId17"/>
    <p:sldId id="257" r:id="rId18"/>
    <p:sldId id="528" r:id="rId19"/>
    <p:sldId id="535" r:id="rId20"/>
    <p:sldId id="536" r:id="rId21"/>
    <p:sldId id="599" r:id="rId22"/>
    <p:sldId id="600" r:id="rId23"/>
    <p:sldId id="601" r:id="rId24"/>
    <p:sldId id="603" r:id="rId25"/>
    <p:sldId id="602" r:id="rId26"/>
    <p:sldId id="539" r:id="rId27"/>
    <p:sldId id="541" r:id="rId28"/>
    <p:sldId id="542" r:id="rId29"/>
    <p:sldId id="540" r:id="rId30"/>
    <p:sldId id="593" r:id="rId31"/>
    <p:sldId id="604" r:id="rId32"/>
    <p:sldId id="605" r:id="rId33"/>
    <p:sldId id="544" r:id="rId34"/>
    <p:sldId id="545" r:id="rId35"/>
    <p:sldId id="543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78119" autoAdjust="0"/>
  </p:normalViewPr>
  <p:slideViewPr>
    <p:cSldViewPr snapToGrid="0">
      <p:cViewPr>
        <p:scale>
          <a:sx n="164" d="100"/>
          <a:sy n="164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109B0-3A93-4CE1-B378-61EB69CD738A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00CD7-B22A-4E45-8B09-4D97E42839D5}">
      <dgm:prSet/>
      <dgm:spPr/>
      <dgm:t>
        <a:bodyPr/>
        <a:lstStyle/>
        <a:p>
          <a:r>
            <a:rPr lang="nl-NL"/>
            <a:t>A standardized, running unit of software</a:t>
          </a:r>
          <a:endParaRPr lang="en-US"/>
        </a:p>
      </dgm:t>
    </dgm:pt>
    <dgm:pt modelId="{98DFC476-E163-4DAE-8717-9B63AD12AFBF}" type="parTrans" cxnId="{14BF4CDE-3B15-4E98-B393-6FB98790D418}">
      <dgm:prSet/>
      <dgm:spPr/>
      <dgm:t>
        <a:bodyPr/>
        <a:lstStyle/>
        <a:p>
          <a:endParaRPr lang="en-US"/>
        </a:p>
      </dgm:t>
    </dgm:pt>
    <dgm:pt modelId="{9E27881A-0FF4-42B4-BC56-40AD23CB8F73}" type="sibTrans" cxnId="{14BF4CDE-3B15-4E98-B393-6FB98790D418}">
      <dgm:prSet/>
      <dgm:spPr/>
      <dgm:t>
        <a:bodyPr/>
        <a:lstStyle/>
        <a:p>
          <a:endParaRPr lang="en-US"/>
        </a:p>
      </dgm:t>
    </dgm:pt>
    <dgm:pt modelId="{3A992BE2-8DD6-4EBD-977F-3C2EC58B7229}">
      <dgm:prSet/>
      <dgm:spPr/>
      <dgm:t>
        <a:bodyPr/>
        <a:lstStyle/>
        <a:p>
          <a:r>
            <a:rPr lang="nl-NL" b="1"/>
            <a:t>Image: </a:t>
          </a:r>
          <a:r>
            <a:rPr lang="nl-NL"/>
            <a:t>An executable package that contains everything needed to run the application (a blueprint, or recipe)</a:t>
          </a:r>
          <a:endParaRPr lang="en-US"/>
        </a:p>
      </dgm:t>
    </dgm:pt>
    <dgm:pt modelId="{01685F73-A3FA-47C3-BC44-6C96C3A73D36}" type="parTrans" cxnId="{97F092F0-2451-448B-B0E9-A1C6A6A5EDC1}">
      <dgm:prSet/>
      <dgm:spPr/>
      <dgm:t>
        <a:bodyPr/>
        <a:lstStyle/>
        <a:p>
          <a:endParaRPr lang="en-US"/>
        </a:p>
      </dgm:t>
    </dgm:pt>
    <dgm:pt modelId="{D8862D2E-D16C-4D91-8E04-8C189397BC8A}" type="sibTrans" cxnId="{97F092F0-2451-448B-B0E9-A1C6A6A5EDC1}">
      <dgm:prSet/>
      <dgm:spPr/>
      <dgm:t>
        <a:bodyPr/>
        <a:lstStyle/>
        <a:p>
          <a:endParaRPr lang="en-US"/>
        </a:p>
      </dgm:t>
    </dgm:pt>
    <dgm:pt modelId="{159DF53A-4A8F-45C2-9308-FE35ABFD009F}">
      <dgm:prSet/>
      <dgm:spPr/>
      <dgm:t>
        <a:bodyPr/>
        <a:lstStyle/>
        <a:p>
          <a:r>
            <a:rPr lang="nl-NL" b="1"/>
            <a:t>Container: </a:t>
          </a:r>
          <a:r>
            <a:rPr lang="nl-NL"/>
            <a:t>A running instance of an </a:t>
          </a:r>
          <a:r>
            <a:rPr lang="nl-NL" b="1"/>
            <a:t>image</a:t>
          </a:r>
          <a:r>
            <a:rPr lang="nl-NL"/>
            <a:t>.</a:t>
          </a:r>
          <a:endParaRPr lang="en-US"/>
        </a:p>
      </dgm:t>
    </dgm:pt>
    <dgm:pt modelId="{F13F9851-CA7F-4013-AA08-00C44936364D}" type="parTrans" cxnId="{89F8044D-0CC2-4CD0-B6DA-C083A081723D}">
      <dgm:prSet/>
      <dgm:spPr/>
      <dgm:t>
        <a:bodyPr/>
        <a:lstStyle/>
        <a:p>
          <a:endParaRPr lang="en-US"/>
        </a:p>
      </dgm:t>
    </dgm:pt>
    <dgm:pt modelId="{4F9D69D1-A383-421F-B924-1BD7B7A309AE}" type="sibTrans" cxnId="{89F8044D-0CC2-4CD0-B6DA-C083A081723D}">
      <dgm:prSet/>
      <dgm:spPr/>
      <dgm:t>
        <a:bodyPr/>
        <a:lstStyle/>
        <a:p>
          <a:endParaRPr lang="en-US"/>
        </a:p>
      </dgm:t>
    </dgm:pt>
    <dgm:pt modelId="{D8831B35-3250-4DBC-9142-7BC12609CE6B}">
      <dgm:prSet/>
      <dgm:spPr/>
      <dgm:t>
        <a:bodyPr/>
        <a:lstStyle/>
        <a:p>
          <a:r>
            <a:rPr lang="nl-NL"/>
            <a:t>In OOP terms: An </a:t>
          </a:r>
          <a:r>
            <a:rPr lang="nl-NL" b="1"/>
            <a:t>image </a:t>
          </a:r>
          <a:r>
            <a:rPr lang="nl-NL"/>
            <a:t>is a class, and a </a:t>
          </a:r>
          <a:r>
            <a:rPr lang="nl-NL" b="1"/>
            <a:t>container </a:t>
          </a:r>
          <a:r>
            <a:rPr lang="nl-NL"/>
            <a:t>is the instantiation of that class.</a:t>
          </a:r>
          <a:endParaRPr lang="en-US"/>
        </a:p>
      </dgm:t>
    </dgm:pt>
    <dgm:pt modelId="{42D744F3-4755-4672-BBC2-B9F78A8981CD}" type="parTrans" cxnId="{D251ACD1-9575-45FD-A694-2FB87404D4D8}">
      <dgm:prSet/>
      <dgm:spPr/>
      <dgm:t>
        <a:bodyPr/>
        <a:lstStyle/>
        <a:p>
          <a:endParaRPr lang="en-US"/>
        </a:p>
      </dgm:t>
    </dgm:pt>
    <dgm:pt modelId="{0BDF45A9-47D6-47D1-A730-F720287AE2B6}" type="sibTrans" cxnId="{D251ACD1-9575-45FD-A694-2FB87404D4D8}">
      <dgm:prSet/>
      <dgm:spPr/>
      <dgm:t>
        <a:bodyPr/>
        <a:lstStyle/>
        <a:p>
          <a:endParaRPr lang="en-US"/>
        </a:p>
      </dgm:t>
    </dgm:pt>
    <dgm:pt modelId="{7F0CDB2B-F1E8-490C-8969-E7E7D2862CB9}" type="pres">
      <dgm:prSet presAssocID="{7D4109B0-3A93-4CE1-B378-61EB69CD738A}" presName="root" presStyleCnt="0">
        <dgm:presLayoutVars>
          <dgm:dir/>
          <dgm:resizeHandles val="exact"/>
        </dgm:presLayoutVars>
      </dgm:prSet>
      <dgm:spPr/>
    </dgm:pt>
    <dgm:pt modelId="{9B40076F-5D69-47AB-B3E7-CD5962A9A92B}" type="pres">
      <dgm:prSet presAssocID="{7D4109B0-3A93-4CE1-B378-61EB69CD738A}" presName="container" presStyleCnt="0">
        <dgm:presLayoutVars>
          <dgm:dir/>
          <dgm:resizeHandles val="exact"/>
        </dgm:presLayoutVars>
      </dgm:prSet>
      <dgm:spPr/>
    </dgm:pt>
    <dgm:pt modelId="{CEAA4C19-CEC5-4195-A5D9-43CCFC8A9BB6}" type="pres">
      <dgm:prSet presAssocID="{D4C00CD7-B22A-4E45-8B09-4D97E42839D5}" presName="compNode" presStyleCnt="0"/>
      <dgm:spPr/>
    </dgm:pt>
    <dgm:pt modelId="{0656C620-7550-4A9F-881D-0273ACB3770B}" type="pres">
      <dgm:prSet presAssocID="{D4C00CD7-B22A-4E45-8B09-4D97E42839D5}" presName="iconBgRect" presStyleLbl="bgShp" presStyleIdx="0" presStyleCnt="4"/>
      <dgm:spPr/>
    </dgm:pt>
    <dgm:pt modelId="{CF1A416E-FE3A-42DD-8817-C38157B66BCC}" type="pres">
      <dgm:prSet presAssocID="{D4C00CD7-B22A-4E45-8B09-4D97E42839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B477E82-8164-44A8-9953-1E86565644ED}" type="pres">
      <dgm:prSet presAssocID="{D4C00CD7-B22A-4E45-8B09-4D97E42839D5}" presName="spaceRect" presStyleCnt="0"/>
      <dgm:spPr/>
    </dgm:pt>
    <dgm:pt modelId="{F172EA02-7E1B-4571-B717-923AA743919F}" type="pres">
      <dgm:prSet presAssocID="{D4C00CD7-B22A-4E45-8B09-4D97E42839D5}" presName="textRect" presStyleLbl="revTx" presStyleIdx="0" presStyleCnt="4">
        <dgm:presLayoutVars>
          <dgm:chMax val="1"/>
          <dgm:chPref val="1"/>
        </dgm:presLayoutVars>
      </dgm:prSet>
      <dgm:spPr/>
    </dgm:pt>
    <dgm:pt modelId="{B903E92A-6D62-43CC-91DD-71BC2DCFD754}" type="pres">
      <dgm:prSet presAssocID="{9E27881A-0FF4-42B4-BC56-40AD23CB8F73}" presName="sibTrans" presStyleLbl="sibTrans2D1" presStyleIdx="0" presStyleCnt="0"/>
      <dgm:spPr/>
    </dgm:pt>
    <dgm:pt modelId="{0630263A-5FA7-458C-B633-598151828B10}" type="pres">
      <dgm:prSet presAssocID="{3A992BE2-8DD6-4EBD-977F-3C2EC58B7229}" presName="compNode" presStyleCnt="0"/>
      <dgm:spPr/>
    </dgm:pt>
    <dgm:pt modelId="{140077DF-6E25-4850-8AC3-46BAD6253131}" type="pres">
      <dgm:prSet presAssocID="{3A992BE2-8DD6-4EBD-977F-3C2EC58B7229}" presName="iconBgRect" presStyleLbl="bgShp" presStyleIdx="1" presStyleCnt="4"/>
      <dgm:spPr/>
    </dgm:pt>
    <dgm:pt modelId="{E3A3AB92-AFEB-4C22-A009-5324C8F05418}" type="pres">
      <dgm:prSet presAssocID="{3A992BE2-8DD6-4EBD-977F-3C2EC58B72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EA44F8A-DE4A-42B3-9CF9-D0EF560E0333}" type="pres">
      <dgm:prSet presAssocID="{3A992BE2-8DD6-4EBD-977F-3C2EC58B7229}" presName="spaceRect" presStyleCnt="0"/>
      <dgm:spPr/>
    </dgm:pt>
    <dgm:pt modelId="{90FAD4B2-DFB9-4A64-9B9A-4F457019A8C3}" type="pres">
      <dgm:prSet presAssocID="{3A992BE2-8DD6-4EBD-977F-3C2EC58B7229}" presName="textRect" presStyleLbl="revTx" presStyleIdx="1" presStyleCnt="4">
        <dgm:presLayoutVars>
          <dgm:chMax val="1"/>
          <dgm:chPref val="1"/>
        </dgm:presLayoutVars>
      </dgm:prSet>
      <dgm:spPr/>
    </dgm:pt>
    <dgm:pt modelId="{E499F44C-D188-4EFF-AF8F-DF8D3AAF3350}" type="pres">
      <dgm:prSet presAssocID="{D8862D2E-D16C-4D91-8E04-8C189397BC8A}" presName="sibTrans" presStyleLbl="sibTrans2D1" presStyleIdx="0" presStyleCnt="0"/>
      <dgm:spPr/>
    </dgm:pt>
    <dgm:pt modelId="{63760B90-FA20-4A7F-885F-EC2E8DFCB850}" type="pres">
      <dgm:prSet presAssocID="{159DF53A-4A8F-45C2-9308-FE35ABFD009F}" presName="compNode" presStyleCnt="0"/>
      <dgm:spPr/>
    </dgm:pt>
    <dgm:pt modelId="{B13B309A-4575-4C60-9962-A6742EDBC1BD}" type="pres">
      <dgm:prSet presAssocID="{159DF53A-4A8F-45C2-9308-FE35ABFD009F}" presName="iconBgRect" presStyleLbl="bgShp" presStyleIdx="2" presStyleCnt="4"/>
      <dgm:spPr/>
    </dgm:pt>
    <dgm:pt modelId="{45CB3A97-822E-40AC-891C-0D1ECA9600D2}" type="pres">
      <dgm:prSet presAssocID="{159DF53A-4A8F-45C2-9308-FE35ABFD00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3839B71-838A-4E42-B5BB-C1B9AABA9892}" type="pres">
      <dgm:prSet presAssocID="{159DF53A-4A8F-45C2-9308-FE35ABFD009F}" presName="spaceRect" presStyleCnt="0"/>
      <dgm:spPr/>
    </dgm:pt>
    <dgm:pt modelId="{6CED870B-31CC-425F-8AC5-29386A2B5111}" type="pres">
      <dgm:prSet presAssocID="{159DF53A-4A8F-45C2-9308-FE35ABFD009F}" presName="textRect" presStyleLbl="revTx" presStyleIdx="2" presStyleCnt="4">
        <dgm:presLayoutVars>
          <dgm:chMax val="1"/>
          <dgm:chPref val="1"/>
        </dgm:presLayoutVars>
      </dgm:prSet>
      <dgm:spPr/>
    </dgm:pt>
    <dgm:pt modelId="{7FFDB3B4-3733-4BBC-B4D6-4A7FFF05F7CA}" type="pres">
      <dgm:prSet presAssocID="{4F9D69D1-A383-421F-B924-1BD7B7A309AE}" presName="sibTrans" presStyleLbl="sibTrans2D1" presStyleIdx="0" presStyleCnt="0"/>
      <dgm:spPr/>
    </dgm:pt>
    <dgm:pt modelId="{B271F642-37D5-477E-B5E8-FF065C03294E}" type="pres">
      <dgm:prSet presAssocID="{D8831B35-3250-4DBC-9142-7BC12609CE6B}" presName="compNode" presStyleCnt="0"/>
      <dgm:spPr/>
    </dgm:pt>
    <dgm:pt modelId="{9052E674-3581-4A9E-9476-49FA200C631D}" type="pres">
      <dgm:prSet presAssocID="{D8831B35-3250-4DBC-9142-7BC12609CE6B}" presName="iconBgRect" presStyleLbl="bgShp" presStyleIdx="3" presStyleCnt="4"/>
      <dgm:spPr/>
    </dgm:pt>
    <dgm:pt modelId="{9604AF15-2659-465F-8EFC-A287A2C1CF36}" type="pres">
      <dgm:prSet presAssocID="{D8831B35-3250-4DBC-9142-7BC12609CE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90E0FBB-2C03-4CFE-9318-169EC9988EB1}" type="pres">
      <dgm:prSet presAssocID="{D8831B35-3250-4DBC-9142-7BC12609CE6B}" presName="spaceRect" presStyleCnt="0"/>
      <dgm:spPr/>
    </dgm:pt>
    <dgm:pt modelId="{E83937F9-C5A2-4C51-A5E6-D6AA6E7E1471}" type="pres">
      <dgm:prSet presAssocID="{D8831B35-3250-4DBC-9142-7BC12609CE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668705-BD79-432A-BEE3-0F7A48ADCC78}" type="presOf" srcId="{9E27881A-0FF4-42B4-BC56-40AD23CB8F73}" destId="{B903E92A-6D62-43CC-91DD-71BC2DCFD754}" srcOrd="0" destOrd="0" presId="urn:microsoft.com/office/officeart/2018/2/layout/IconCircleList"/>
    <dgm:cxn modelId="{91F02D0B-AC8E-48FD-8595-536399E6054D}" type="presOf" srcId="{D4C00CD7-B22A-4E45-8B09-4D97E42839D5}" destId="{F172EA02-7E1B-4571-B717-923AA743919F}" srcOrd="0" destOrd="0" presId="urn:microsoft.com/office/officeart/2018/2/layout/IconCircleList"/>
    <dgm:cxn modelId="{C6622F1B-A0F5-491D-9523-9C5732D0E157}" type="presOf" srcId="{D8862D2E-D16C-4D91-8E04-8C189397BC8A}" destId="{E499F44C-D188-4EFF-AF8F-DF8D3AAF3350}" srcOrd="0" destOrd="0" presId="urn:microsoft.com/office/officeart/2018/2/layout/IconCircleList"/>
    <dgm:cxn modelId="{89F8044D-0CC2-4CD0-B6DA-C083A081723D}" srcId="{7D4109B0-3A93-4CE1-B378-61EB69CD738A}" destId="{159DF53A-4A8F-45C2-9308-FE35ABFD009F}" srcOrd="2" destOrd="0" parTransId="{F13F9851-CA7F-4013-AA08-00C44936364D}" sibTransId="{4F9D69D1-A383-421F-B924-1BD7B7A309AE}"/>
    <dgm:cxn modelId="{E7395B5E-8014-4E32-B100-516774097EA0}" type="presOf" srcId="{4F9D69D1-A383-421F-B924-1BD7B7A309AE}" destId="{7FFDB3B4-3733-4BBC-B4D6-4A7FFF05F7CA}" srcOrd="0" destOrd="0" presId="urn:microsoft.com/office/officeart/2018/2/layout/IconCircleList"/>
    <dgm:cxn modelId="{5171D26C-421F-43C5-944A-BA81A479980F}" type="presOf" srcId="{7D4109B0-3A93-4CE1-B378-61EB69CD738A}" destId="{7F0CDB2B-F1E8-490C-8969-E7E7D2862CB9}" srcOrd="0" destOrd="0" presId="urn:microsoft.com/office/officeart/2018/2/layout/IconCircleList"/>
    <dgm:cxn modelId="{74943170-CEA6-4553-B3BD-8EBE4C68ABCD}" type="presOf" srcId="{3A992BE2-8DD6-4EBD-977F-3C2EC58B7229}" destId="{90FAD4B2-DFB9-4A64-9B9A-4F457019A8C3}" srcOrd="0" destOrd="0" presId="urn:microsoft.com/office/officeart/2018/2/layout/IconCircleList"/>
    <dgm:cxn modelId="{78A9D87A-3E7E-425B-A51A-4C8727368E80}" type="presOf" srcId="{159DF53A-4A8F-45C2-9308-FE35ABFD009F}" destId="{6CED870B-31CC-425F-8AC5-29386A2B5111}" srcOrd="0" destOrd="0" presId="urn:microsoft.com/office/officeart/2018/2/layout/IconCircleList"/>
    <dgm:cxn modelId="{916BF9C7-7EA2-4213-AC69-BCA3964A6B61}" type="presOf" srcId="{D8831B35-3250-4DBC-9142-7BC12609CE6B}" destId="{E83937F9-C5A2-4C51-A5E6-D6AA6E7E1471}" srcOrd="0" destOrd="0" presId="urn:microsoft.com/office/officeart/2018/2/layout/IconCircleList"/>
    <dgm:cxn modelId="{D251ACD1-9575-45FD-A694-2FB87404D4D8}" srcId="{7D4109B0-3A93-4CE1-B378-61EB69CD738A}" destId="{D8831B35-3250-4DBC-9142-7BC12609CE6B}" srcOrd="3" destOrd="0" parTransId="{42D744F3-4755-4672-BBC2-B9F78A8981CD}" sibTransId="{0BDF45A9-47D6-47D1-A730-F720287AE2B6}"/>
    <dgm:cxn modelId="{14BF4CDE-3B15-4E98-B393-6FB98790D418}" srcId="{7D4109B0-3A93-4CE1-B378-61EB69CD738A}" destId="{D4C00CD7-B22A-4E45-8B09-4D97E42839D5}" srcOrd="0" destOrd="0" parTransId="{98DFC476-E163-4DAE-8717-9B63AD12AFBF}" sibTransId="{9E27881A-0FF4-42B4-BC56-40AD23CB8F73}"/>
    <dgm:cxn modelId="{97F092F0-2451-448B-B0E9-A1C6A6A5EDC1}" srcId="{7D4109B0-3A93-4CE1-B378-61EB69CD738A}" destId="{3A992BE2-8DD6-4EBD-977F-3C2EC58B7229}" srcOrd="1" destOrd="0" parTransId="{01685F73-A3FA-47C3-BC44-6C96C3A73D36}" sibTransId="{D8862D2E-D16C-4D91-8E04-8C189397BC8A}"/>
    <dgm:cxn modelId="{9055FA93-90FD-4712-BBA9-A46F7E39F886}" type="presParOf" srcId="{7F0CDB2B-F1E8-490C-8969-E7E7D2862CB9}" destId="{9B40076F-5D69-47AB-B3E7-CD5962A9A92B}" srcOrd="0" destOrd="0" presId="urn:microsoft.com/office/officeart/2018/2/layout/IconCircleList"/>
    <dgm:cxn modelId="{2997B2AA-A0E9-4D6E-BD02-F4B08A43529F}" type="presParOf" srcId="{9B40076F-5D69-47AB-B3E7-CD5962A9A92B}" destId="{CEAA4C19-CEC5-4195-A5D9-43CCFC8A9BB6}" srcOrd="0" destOrd="0" presId="urn:microsoft.com/office/officeart/2018/2/layout/IconCircleList"/>
    <dgm:cxn modelId="{29E93D78-CD70-4B35-86D0-4FCE05FDC56A}" type="presParOf" srcId="{CEAA4C19-CEC5-4195-A5D9-43CCFC8A9BB6}" destId="{0656C620-7550-4A9F-881D-0273ACB3770B}" srcOrd="0" destOrd="0" presId="urn:microsoft.com/office/officeart/2018/2/layout/IconCircleList"/>
    <dgm:cxn modelId="{FAEDE906-F1CB-4090-B1E8-BD2641CBBE27}" type="presParOf" srcId="{CEAA4C19-CEC5-4195-A5D9-43CCFC8A9BB6}" destId="{CF1A416E-FE3A-42DD-8817-C38157B66BCC}" srcOrd="1" destOrd="0" presId="urn:microsoft.com/office/officeart/2018/2/layout/IconCircleList"/>
    <dgm:cxn modelId="{E053EE22-B616-4C5B-9A63-8CAD9F510B4C}" type="presParOf" srcId="{CEAA4C19-CEC5-4195-A5D9-43CCFC8A9BB6}" destId="{6B477E82-8164-44A8-9953-1E86565644ED}" srcOrd="2" destOrd="0" presId="urn:microsoft.com/office/officeart/2018/2/layout/IconCircleList"/>
    <dgm:cxn modelId="{EF7B2E09-6C4F-48AC-9D72-3B700CFFCCBB}" type="presParOf" srcId="{CEAA4C19-CEC5-4195-A5D9-43CCFC8A9BB6}" destId="{F172EA02-7E1B-4571-B717-923AA743919F}" srcOrd="3" destOrd="0" presId="urn:microsoft.com/office/officeart/2018/2/layout/IconCircleList"/>
    <dgm:cxn modelId="{46ED3958-5286-4C69-9BC4-57D4A4DB5C91}" type="presParOf" srcId="{9B40076F-5D69-47AB-B3E7-CD5962A9A92B}" destId="{B903E92A-6D62-43CC-91DD-71BC2DCFD754}" srcOrd="1" destOrd="0" presId="urn:microsoft.com/office/officeart/2018/2/layout/IconCircleList"/>
    <dgm:cxn modelId="{85B3BD6B-8843-4659-8901-1600B2B34249}" type="presParOf" srcId="{9B40076F-5D69-47AB-B3E7-CD5962A9A92B}" destId="{0630263A-5FA7-458C-B633-598151828B10}" srcOrd="2" destOrd="0" presId="urn:microsoft.com/office/officeart/2018/2/layout/IconCircleList"/>
    <dgm:cxn modelId="{1A8A1877-494A-4362-BFCB-38EE0C56BCAD}" type="presParOf" srcId="{0630263A-5FA7-458C-B633-598151828B10}" destId="{140077DF-6E25-4850-8AC3-46BAD6253131}" srcOrd="0" destOrd="0" presId="urn:microsoft.com/office/officeart/2018/2/layout/IconCircleList"/>
    <dgm:cxn modelId="{6BBD5F90-147C-4C42-BF9F-6E30FA5A32FE}" type="presParOf" srcId="{0630263A-5FA7-458C-B633-598151828B10}" destId="{E3A3AB92-AFEB-4C22-A009-5324C8F05418}" srcOrd="1" destOrd="0" presId="urn:microsoft.com/office/officeart/2018/2/layout/IconCircleList"/>
    <dgm:cxn modelId="{3E1A6FF7-5210-476E-ABC6-CD87FBF62B98}" type="presParOf" srcId="{0630263A-5FA7-458C-B633-598151828B10}" destId="{9EA44F8A-DE4A-42B3-9CF9-D0EF560E0333}" srcOrd="2" destOrd="0" presId="urn:microsoft.com/office/officeart/2018/2/layout/IconCircleList"/>
    <dgm:cxn modelId="{C48D5D77-8212-4C0F-8EF4-4B0B0761C475}" type="presParOf" srcId="{0630263A-5FA7-458C-B633-598151828B10}" destId="{90FAD4B2-DFB9-4A64-9B9A-4F457019A8C3}" srcOrd="3" destOrd="0" presId="urn:microsoft.com/office/officeart/2018/2/layout/IconCircleList"/>
    <dgm:cxn modelId="{4B00E77A-A007-4F01-A317-49D31C26ACB5}" type="presParOf" srcId="{9B40076F-5D69-47AB-B3E7-CD5962A9A92B}" destId="{E499F44C-D188-4EFF-AF8F-DF8D3AAF3350}" srcOrd="3" destOrd="0" presId="urn:microsoft.com/office/officeart/2018/2/layout/IconCircleList"/>
    <dgm:cxn modelId="{990ADED8-C7C5-4CE6-B95D-148D620220CE}" type="presParOf" srcId="{9B40076F-5D69-47AB-B3E7-CD5962A9A92B}" destId="{63760B90-FA20-4A7F-885F-EC2E8DFCB850}" srcOrd="4" destOrd="0" presId="urn:microsoft.com/office/officeart/2018/2/layout/IconCircleList"/>
    <dgm:cxn modelId="{7E4878AD-A369-463D-8E1A-CB73971B8D0F}" type="presParOf" srcId="{63760B90-FA20-4A7F-885F-EC2E8DFCB850}" destId="{B13B309A-4575-4C60-9962-A6742EDBC1BD}" srcOrd="0" destOrd="0" presId="urn:microsoft.com/office/officeart/2018/2/layout/IconCircleList"/>
    <dgm:cxn modelId="{05C5C574-2B6C-44F0-BD3F-9BC85CE1EA63}" type="presParOf" srcId="{63760B90-FA20-4A7F-885F-EC2E8DFCB850}" destId="{45CB3A97-822E-40AC-891C-0D1ECA9600D2}" srcOrd="1" destOrd="0" presId="urn:microsoft.com/office/officeart/2018/2/layout/IconCircleList"/>
    <dgm:cxn modelId="{6BD9C06E-9D12-4BC2-A025-E126822D4BC4}" type="presParOf" srcId="{63760B90-FA20-4A7F-885F-EC2E8DFCB850}" destId="{83839B71-838A-4E42-B5BB-C1B9AABA9892}" srcOrd="2" destOrd="0" presId="urn:microsoft.com/office/officeart/2018/2/layout/IconCircleList"/>
    <dgm:cxn modelId="{E0CA6A34-1C57-4033-85D1-507DDC3B33DC}" type="presParOf" srcId="{63760B90-FA20-4A7F-885F-EC2E8DFCB850}" destId="{6CED870B-31CC-425F-8AC5-29386A2B5111}" srcOrd="3" destOrd="0" presId="urn:microsoft.com/office/officeart/2018/2/layout/IconCircleList"/>
    <dgm:cxn modelId="{0DE55A44-B57E-4EB9-AF57-687CCF3F612C}" type="presParOf" srcId="{9B40076F-5D69-47AB-B3E7-CD5962A9A92B}" destId="{7FFDB3B4-3733-4BBC-B4D6-4A7FFF05F7CA}" srcOrd="5" destOrd="0" presId="urn:microsoft.com/office/officeart/2018/2/layout/IconCircleList"/>
    <dgm:cxn modelId="{05ECC8DD-8E56-497E-AD6C-B12DEFBFA5D2}" type="presParOf" srcId="{9B40076F-5D69-47AB-B3E7-CD5962A9A92B}" destId="{B271F642-37D5-477E-B5E8-FF065C03294E}" srcOrd="6" destOrd="0" presId="urn:microsoft.com/office/officeart/2018/2/layout/IconCircleList"/>
    <dgm:cxn modelId="{5C7D170A-69C6-4A0F-984F-00CF58DA3385}" type="presParOf" srcId="{B271F642-37D5-477E-B5E8-FF065C03294E}" destId="{9052E674-3581-4A9E-9476-49FA200C631D}" srcOrd="0" destOrd="0" presId="urn:microsoft.com/office/officeart/2018/2/layout/IconCircleList"/>
    <dgm:cxn modelId="{A15FB820-2A88-462E-97BD-6E543B97CAA2}" type="presParOf" srcId="{B271F642-37D5-477E-B5E8-FF065C03294E}" destId="{9604AF15-2659-465F-8EFC-A287A2C1CF36}" srcOrd="1" destOrd="0" presId="urn:microsoft.com/office/officeart/2018/2/layout/IconCircleList"/>
    <dgm:cxn modelId="{42AB08F7-4A22-47A3-BA46-0FEDC4D9BEB6}" type="presParOf" srcId="{B271F642-37D5-477E-B5E8-FF065C03294E}" destId="{990E0FBB-2C03-4CFE-9318-169EC9988EB1}" srcOrd="2" destOrd="0" presId="urn:microsoft.com/office/officeart/2018/2/layout/IconCircleList"/>
    <dgm:cxn modelId="{B7FB5399-F526-4F8D-A3CA-B23A0C927943}" type="presParOf" srcId="{B271F642-37D5-477E-B5E8-FF065C03294E}" destId="{E83937F9-C5A2-4C51-A5E6-D6AA6E7E14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C620-7550-4A9F-881D-0273ACB3770B}">
      <dsp:nvSpPr>
        <dsp:cNvPr id="0" name=""/>
        <dsp:cNvSpPr/>
      </dsp:nvSpPr>
      <dsp:spPr>
        <a:xfrm>
          <a:off x="236557" y="533810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A416E-FE3A-42DD-8817-C38157B66BCC}">
      <dsp:nvSpPr>
        <dsp:cNvPr id="0" name=""/>
        <dsp:cNvSpPr/>
      </dsp:nvSpPr>
      <dsp:spPr>
        <a:xfrm>
          <a:off x="519724" y="816978"/>
          <a:ext cx="782081" cy="78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2EA02-7E1B-4571-B717-923AA743919F}">
      <dsp:nvSpPr>
        <dsp:cNvPr id="0" name=""/>
        <dsp:cNvSpPr/>
      </dsp:nvSpPr>
      <dsp:spPr>
        <a:xfrm>
          <a:off x="1873920" y="533810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A standardized, running unit of software</a:t>
          </a:r>
          <a:endParaRPr lang="en-US" sz="2000" kern="1200"/>
        </a:p>
      </dsp:txBody>
      <dsp:txXfrm>
        <a:off x="1873920" y="533810"/>
        <a:ext cx="3178410" cy="1348416"/>
      </dsp:txXfrm>
    </dsp:sp>
    <dsp:sp modelId="{140077DF-6E25-4850-8AC3-46BAD6253131}">
      <dsp:nvSpPr>
        <dsp:cNvPr id="0" name=""/>
        <dsp:cNvSpPr/>
      </dsp:nvSpPr>
      <dsp:spPr>
        <a:xfrm>
          <a:off x="5606144" y="533810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3AB92-AFEB-4C22-A009-5324C8F05418}">
      <dsp:nvSpPr>
        <dsp:cNvPr id="0" name=""/>
        <dsp:cNvSpPr/>
      </dsp:nvSpPr>
      <dsp:spPr>
        <a:xfrm>
          <a:off x="5889311" y="816978"/>
          <a:ext cx="782081" cy="78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AD4B2-DFB9-4A64-9B9A-4F457019A8C3}">
      <dsp:nvSpPr>
        <dsp:cNvPr id="0" name=""/>
        <dsp:cNvSpPr/>
      </dsp:nvSpPr>
      <dsp:spPr>
        <a:xfrm>
          <a:off x="7243507" y="533810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/>
            <a:t>Image: </a:t>
          </a:r>
          <a:r>
            <a:rPr lang="nl-NL" sz="2000" kern="1200"/>
            <a:t>An executable package that contains everything needed to run the application (a blueprint, or recipe)</a:t>
          </a:r>
          <a:endParaRPr lang="en-US" sz="2000" kern="1200"/>
        </a:p>
      </dsp:txBody>
      <dsp:txXfrm>
        <a:off x="7243507" y="533810"/>
        <a:ext cx="3178410" cy="1348416"/>
      </dsp:txXfrm>
    </dsp:sp>
    <dsp:sp modelId="{B13B309A-4575-4C60-9962-A6742EDBC1BD}">
      <dsp:nvSpPr>
        <dsp:cNvPr id="0" name=""/>
        <dsp:cNvSpPr/>
      </dsp:nvSpPr>
      <dsp:spPr>
        <a:xfrm>
          <a:off x="236557" y="2653259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3A97-822E-40AC-891C-0D1ECA9600D2}">
      <dsp:nvSpPr>
        <dsp:cNvPr id="0" name=""/>
        <dsp:cNvSpPr/>
      </dsp:nvSpPr>
      <dsp:spPr>
        <a:xfrm>
          <a:off x="519724" y="2936427"/>
          <a:ext cx="782081" cy="78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D870B-31CC-425F-8AC5-29386A2B5111}">
      <dsp:nvSpPr>
        <dsp:cNvPr id="0" name=""/>
        <dsp:cNvSpPr/>
      </dsp:nvSpPr>
      <dsp:spPr>
        <a:xfrm>
          <a:off x="1873920" y="2653259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/>
            <a:t>Container: </a:t>
          </a:r>
          <a:r>
            <a:rPr lang="nl-NL" sz="2000" kern="1200"/>
            <a:t>A running instance of an </a:t>
          </a:r>
          <a:r>
            <a:rPr lang="nl-NL" sz="2000" b="1" kern="1200"/>
            <a:t>image</a:t>
          </a:r>
          <a:r>
            <a:rPr lang="nl-NL" sz="2000" kern="1200"/>
            <a:t>.</a:t>
          </a:r>
          <a:endParaRPr lang="en-US" sz="2000" kern="1200"/>
        </a:p>
      </dsp:txBody>
      <dsp:txXfrm>
        <a:off x="1873920" y="2653259"/>
        <a:ext cx="3178410" cy="1348416"/>
      </dsp:txXfrm>
    </dsp:sp>
    <dsp:sp modelId="{9052E674-3581-4A9E-9476-49FA200C631D}">
      <dsp:nvSpPr>
        <dsp:cNvPr id="0" name=""/>
        <dsp:cNvSpPr/>
      </dsp:nvSpPr>
      <dsp:spPr>
        <a:xfrm>
          <a:off x="5606144" y="2653259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4AF15-2659-465F-8EFC-A287A2C1CF36}">
      <dsp:nvSpPr>
        <dsp:cNvPr id="0" name=""/>
        <dsp:cNvSpPr/>
      </dsp:nvSpPr>
      <dsp:spPr>
        <a:xfrm>
          <a:off x="5889311" y="2936427"/>
          <a:ext cx="782081" cy="782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37F9-C5A2-4C51-A5E6-D6AA6E7E1471}">
      <dsp:nvSpPr>
        <dsp:cNvPr id="0" name=""/>
        <dsp:cNvSpPr/>
      </dsp:nvSpPr>
      <dsp:spPr>
        <a:xfrm>
          <a:off x="7243507" y="2653259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In OOP terms: An </a:t>
          </a:r>
          <a:r>
            <a:rPr lang="nl-NL" sz="2000" b="1" kern="1200"/>
            <a:t>image </a:t>
          </a:r>
          <a:r>
            <a:rPr lang="nl-NL" sz="2000" kern="1200"/>
            <a:t>is a class, and a </a:t>
          </a:r>
          <a:r>
            <a:rPr lang="nl-NL" sz="2000" b="1" kern="1200"/>
            <a:t>container </a:t>
          </a:r>
          <a:r>
            <a:rPr lang="nl-NL" sz="2000" kern="1200"/>
            <a:t>is the instantiation of that class.</a:t>
          </a:r>
          <a:endParaRPr lang="en-US" sz="2000" kern="1200"/>
        </a:p>
      </dsp:txBody>
      <dsp:txXfrm>
        <a:off x="7243507" y="2653259"/>
        <a:ext cx="3178410" cy="134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Gerard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 docker compose file to have a scripted version of all the various docker commands we had to run manually before</a:t>
            </a:r>
          </a:p>
          <a:p>
            <a:r>
              <a:rPr lang="en-GB" dirty="0"/>
              <a:t>Using a docker compose file we can have an easier time reproducing between systems without risking making copy paste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docker image we build was spawned into 3 separate instances of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80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20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760" r:id="rId12"/>
    <p:sldLayoutId id="2147483775" r:id="rId13"/>
    <p:sldLayoutId id="2147483746" r:id="rId14"/>
    <p:sldLayoutId id="2147483762" r:id="rId15"/>
    <p:sldLayoutId id="2147483764" r:id="rId16"/>
    <p:sldLayoutId id="214748377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33" r:id="rId23"/>
    <p:sldLayoutId id="2147483830" r:id="rId24"/>
    <p:sldLayoutId id="2147483831" r:id="rId25"/>
    <p:sldLayoutId id="2147483747" r:id="rId26"/>
    <p:sldLayoutId id="2147483819" r:id="rId27"/>
    <p:sldLayoutId id="2147483693" r:id="rId28"/>
    <p:sldLayoutId id="2147483834" r:id="rId29"/>
    <p:sldLayoutId id="2147483774" r:id="rId30"/>
    <p:sldLayoutId id="2147483778" r:id="rId31"/>
    <p:sldLayoutId id="2147483820" r:id="rId32"/>
    <p:sldLayoutId id="2147483829" r:id="rId33"/>
    <p:sldLayoutId id="2147483832" r:id="rId34"/>
    <p:sldLayoutId id="2147483835" r:id="rId35"/>
    <p:sldLayoutId id="2147483809" r:id="rId36"/>
    <p:sldLayoutId id="2147483811" r:id="rId37"/>
    <p:sldLayoutId id="2147483813" r:id="rId38"/>
    <p:sldLayoutId id="2147483755" r:id="rId39"/>
    <p:sldLayoutId id="2147483744" r:id="rId40"/>
    <p:sldLayoutId id="2147483753" r:id="rId41"/>
    <p:sldLayoutId id="2147483836" r:id="rId42"/>
    <p:sldLayoutId id="2147483815" r:id="rId43"/>
    <p:sldLayoutId id="2147483828" r:id="rId44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.mulder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Gerard Mulder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435557" y="2815459"/>
            <a:ext cx="11782469" cy="939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r>
              <a:rPr lang="nl-NL" sz="6000" dirty="0"/>
              <a:t>SOLUTION: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41112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16</a:t>
            </a:fld>
            <a:endParaRPr lang="en-CA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0BADCC-CE9D-3CA9-0EF7-E0EE35395C9E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358869166"/>
              </p:ext>
            </p:extLst>
          </p:nvPr>
        </p:nvGraphicFramePr>
        <p:xfrm>
          <a:off x="766763" y="1557338"/>
          <a:ext cx="10658475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7062347" cy="2226506"/>
          </a:xfrm>
        </p:spPr>
        <p:txBody>
          <a:bodyPr>
            <a:normAutofit/>
          </a:bodyPr>
          <a:lstStyle/>
          <a:p>
            <a:r>
              <a:rPr lang="en-CA" dirty="0"/>
              <a:t>Demo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619403"/>
            <a:ext cx="4598051" cy="2508110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5D3C78-6F7D-9BED-425B-340CECA2374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3429000"/>
            <a:ext cx="4608512" cy="26638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72578" y="765174"/>
            <a:ext cx="4412596" cy="532765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4036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4111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2035" y="1557338"/>
            <a:ext cx="10307930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329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2"/>
            <a:ext cx="6749511" cy="113640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b="1" dirty="0"/>
              <a:t>Gerard Mulder</a:t>
            </a:r>
            <a:r>
              <a:rPr lang="nl-NL" dirty="0"/>
              <a:t> | Senior Consultant</a:t>
            </a:r>
            <a:br>
              <a:rPr lang="nl-NL" dirty="0"/>
            </a:br>
            <a:r>
              <a:rPr lang="nl-NL" dirty="0"/>
              <a:t>Randstand &amp; North Netherlands | CGI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George Hintzenweg 89 | Postbus 8566 | 3009 AN  Rotterdam | The Netherlands</a:t>
            </a:r>
            <a:endParaRPr lang="nl-NL" dirty="0"/>
          </a:p>
          <a:p>
            <a:pPr>
              <a:lnSpc>
                <a:spcPct val="120000"/>
              </a:lnSpc>
            </a:pPr>
            <a:r>
              <a:rPr lang="en-US" dirty="0"/>
              <a:t>M: +31 (0)6 1353 8868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dirty="0">
                <a:hlinkClick r:id="rId3"/>
              </a:rPr>
              <a:t>g.mulder@cgi.com</a:t>
            </a:r>
            <a:r>
              <a:rPr lang="nl-NL" dirty="0"/>
              <a:t> </a:t>
            </a:r>
            <a:endParaRPr lang="en-US" dirty="0"/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927098"/>
            <a:ext cx="6749510" cy="11364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Randstand &amp; Central Netherlands | Transport | CGI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M: +31 (0)6 1836 6194</a:t>
            </a:r>
          </a:p>
          <a:p>
            <a:pPr algn="l">
              <a:lnSpc>
                <a:spcPct val="120000"/>
              </a:lnSpc>
            </a:pPr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927099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6763" y="2492772"/>
            <a:ext cx="10658475" cy="266461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0741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6763" y="2466127"/>
            <a:ext cx="10658475" cy="271790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6961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46797" y="1557338"/>
            <a:ext cx="9498406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227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230" y="3119636"/>
            <a:ext cx="6119812" cy="20510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nl-NL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139363" cy="2226506"/>
          </a:xfrm>
        </p:spPr>
        <p:txBody>
          <a:bodyPr anchor="t">
            <a:normAutofit/>
          </a:bodyPr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7F1490-095F-B356-A2B8-378DC23CE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85" y="1543050"/>
            <a:ext cx="7823830" cy="35175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89597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5349240"/>
            <a:ext cx="10658475" cy="7435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751AD-B2C5-17B6-9AD5-258BBB03C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619403"/>
            <a:ext cx="4598051" cy="2508110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ED88A7-D0F8-1E89-3C15-CD2A2C8D70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3429000"/>
            <a:ext cx="4608512" cy="26638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20234" y="765174"/>
            <a:ext cx="3517284" cy="532765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4393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37721" y="1557338"/>
            <a:ext cx="9116558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60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8734" y="1557338"/>
            <a:ext cx="3934533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4574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Gerard Mulder</a:t>
            </a: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too long ago, he’s an old man</a:t>
            </a:r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557338"/>
            <a:ext cx="10658475" cy="3473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9" y="2052242"/>
            <a:ext cx="5592503" cy="404058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667068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85828" y="1241990"/>
            <a:ext cx="4964185" cy="561395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b="1" dirty="0"/>
              <a:t>Brendan van Walstijn </a:t>
            </a:r>
            <a:r>
              <a:rPr lang="en-GB" sz="11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Started at CGI in March 2021</a:t>
            </a:r>
          </a:p>
          <a:p>
            <a:pPr marL="522288" lvl="1" indent="-342900"/>
            <a:r>
              <a:rPr lang="en-GB" sz="1050" dirty="0"/>
              <a:t>Started with the Graduate Class and the .NET track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Loodswezen</a:t>
            </a:r>
            <a:r>
              <a:rPr lang="en-GB" sz="1050" dirty="0"/>
              <a:t> (6 months)</a:t>
            </a:r>
          </a:p>
          <a:p>
            <a:pPr marL="522288" lvl="1" indent="-342900"/>
            <a:r>
              <a:rPr lang="en-GB" sz="1050" dirty="0"/>
              <a:t>.NET Developer</a:t>
            </a:r>
          </a:p>
          <a:p>
            <a:pPr marL="522288" lvl="1" indent="-342900"/>
            <a:r>
              <a:rPr lang="en-GB" sz="1050" dirty="0"/>
              <a:t>Primarily worked on a decision tree for </a:t>
            </a:r>
            <a:r>
              <a:rPr lang="en-GB" sz="1050" dirty="0" err="1"/>
              <a:t>Beurtrollen</a:t>
            </a:r>
            <a:endParaRPr lang="en-GB" sz="1050" dirty="0"/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Athlon</a:t>
            </a:r>
            <a:r>
              <a:rPr lang="en-GB" sz="1050" dirty="0"/>
              <a:t> (11 months)</a:t>
            </a:r>
          </a:p>
          <a:p>
            <a:pPr marL="522288" lvl="1" indent="-342900"/>
            <a:r>
              <a:rPr lang="en-GB" sz="1050" dirty="0"/>
              <a:t>DevOps Engineer</a:t>
            </a:r>
          </a:p>
          <a:p>
            <a:pPr marL="522288" lvl="1" indent="-342900"/>
            <a:r>
              <a:rPr lang="en-GB" sz="1050" dirty="0"/>
              <a:t>SQR -&gt; SQL rewrite</a:t>
            </a:r>
          </a:p>
          <a:p>
            <a:pPr marL="522288" lvl="1" indent="-342900"/>
            <a:r>
              <a:rPr lang="en-GB" sz="1050" dirty="0"/>
              <a:t>Worked on test automation using PowerShell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NextLogic</a:t>
            </a:r>
            <a:r>
              <a:rPr lang="en-GB" sz="1050" dirty="0"/>
              <a:t> (Current)</a:t>
            </a:r>
          </a:p>
          <a:p>
            <a:pPr marL="522288" lvl="1" indent="-342900"/>
            <a:r>
              <a:rPr lang="en-GB" sz="1050" dirty="0"/>
              <a:t>Azure Cloud Engineer</a:t>
            </a:r>
          </a:p>
          <a:p>
            <a:pPr marL="522288" lvl="1" indent="-342900"/>
            <a:r>
              <a:rPr lang="en-GB" sz="1050" dirty="0"/>
              <a:t>Primarily Administrative tasks 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Transavia </a:t>
            </a:r>
            <a:r>
              <a:rPr lang="en-GB" sz="1050" dirty="0"/>
              <a:t>(Current)</a:t>
            </a:r>
          </a:p>
          <a:p>
            <a:pPr marL="522288" lvl="1" indent="-342900"/>
            <a:r>
              <a:rPr lang="en-GB" sz="1050" dirty="0"/>
              <a:t>Azure DevOps and Cloud Engineer.</a:t>
            </a:r>
          </a:p>
          <a:p>
            <a:pPr marL="522288" lvl="1" indent="-342900"/>
            <a:r>
              <a:rPr lang="en-GB" sz="1050" dirty="0"/>
              <a:t>Development of Partner Admin Portal in C# and </a:t>
            </a:r>
            <a:r>
              <a:rPr lang="en-GB" sz="1050" dirty="0" err="1"/>
              <a:t>Blazor</a:t>
            </a:r>
            <a:r>
              <a:rPr lang="en-GB" sz="1050" dirty="0"/>
              <a:t>/</a:t>
            </a:r>
            <a:r>
              <a:rPr lang="en-GB" sz="1050" dirty="0" err="1"/>
              <a:t>Radzen</a:t>
            </a:r>
            <a:endParaRPr lang="en-GB" sz="1050" dirty="0"/>
          </a:p>
          <a:p>
            <a:pPr marL="522288" lvl="1" indent="-342900"/>
            <a:r>
              <a:rPr lang="en-GB" sz="1050" dirty="0"/>
              <a:t>Primary focus on Azure Infrastructure using bicep/ARM and configuration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3" y="523737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22923" r="8655" b="22298"/>
          <a:stretch/>
        </p:blipFill>
        <p:spPr>
          <a:xfrm>
            <a:off x="7616867" y="1396515"/>
            <a:ext cx="4222377" cy="1077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6" b="22275"/>
          <a:stretch/>
        </p:blipFill>
        <p:spPr>
          <a:xfrm>
            <a:off x="5459277" y="2463783"/>
            <a:ext cx="4445000" cy="956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1" y="3222729"/>
            <a:ext cx="4888523" cy="956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A576-DE6B-49DF-91CC-68438004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8" y="4540248"/>
            <a:ext cx="1069347" cy="106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EE77F-375D-4B19-8AA8-06F832CF4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532158"/>
            <a:ext cx="1087197" cy="108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D120-06FB-4D26-A250-1E448EF4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0" y="4532158"/>
            <a:ext cx="1085529" cy="10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6438C-86F2-4F4C-96C7-7384F5E47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3" y="4532159"/>
            <a:ext cx="1085529" cy="1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66763" y="1260262"/>
            <a:ext cx="10658475" cy="3894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Live in </a:t>
            </a:r>
            <a:r>
              <a:rPr lang="en-GB" sz="1800" dirty="0" err="1"/>
              <a:t>Noorden</a:t>
            </a:r>
            <a:r>
              <a:rPr lang="en-GB" sz="1800" dirty="0"/>
              <a:t> with my girlfriend Rosalie and a number of birds.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you know where </a:t>
            </a:r>
            <a:r>
              <a:rPr lang="en-GB" sz="1800" dirty="0" err="1"/>
              <a:t>Noorden</a:t>
            </a:r>
            <a:r>
              <a:rPr lang="en-GB" sz="1800" dirty="0"/>
              <a:t> is, I’ll buy you lunch. (googling not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Play Piano and (bass)guitar in a punk rock band. (Blink-182, Sum 41, Green day, Rage Against the Machine, and some own stuff)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Guitar of choice: Epiphone Les Paul Modern (sparkling burgundy)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Favourite song to play: Top gun Anthem by Steve Stevens.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94" y="3646527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2" y="3644153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C37A8-2B0E-4D93-A18C-0F5958A6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10414235" cy="2226506"/>
          </a:xfrm>
        </p:spPr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vision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7475-D0FE-4406-84C3-A9140D1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6A3E-969B-4A69-A641-5E5D0CA2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39" y="1557258"/>
            <a:ext cx="4343154" cy="4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5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CGI_Standard_presentation_internal.pptx" id="{AC155CDD-1F0A-4C61-9F77-34BCB9D300B9}" vid="{5A4FB7F1-CA84-4C68-B7C5-E57F7953A1CA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cfa8ccd9-a380-472f-9e14-f384934d746f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e768024a-b060-4ad5-913a-bcfaadceb1f5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7B255-3552-497C-B3C7-0572EE08EA3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CGI_Standard_presentation_internal</Template>
  <TotalTime>88</TotalTime>
  <Words>941</Words>
  <Application>Microsoft Macintosh PowerPoint</Application>
  <PresentationFormat>Widescreen</PresentationFormat>
  <Paragraphs>218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Our vision on this course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Demo Hello world image.</vt:lpstr>
      <vt:lpstr>What did we just do?</vt:lpstr>
      <vt:lpstr>What did we just do?</vt:lpstr>
      <vt:lpstr>What did we just do?</vt:lpstr>
      <vt:lpstr>What did we just do?</vt:lpstr>
      <vt:lpstr>What did we just do?</vt:lpstr>
      <vt:lpstr>Exercise: Create your own Hello world container.</vt:lpstr>
      <vt:lpstr>What is scalability?</vt:lpstr>
      <vt:lpstr>What is Scalability?</vt:lpstr>
      <vt:lpstr>Exercise 2: Scaling your hello world program.</vt:lpstr>
      <vt:lpstr>What the exercise achieved</vt:lpstr>
      <vt:lpstr>What the exercise achieved</vt:lpstr>
      <vt:lpstr>What the exercise achieved</vt:lpstr>
      <vt:lpstr>What is a loadbalancer?</vt:lpstr>
      <vt:lpstr>What is a loadbalancer?</vt:lpstr>
      <vt:lpstr>Exercise 3: Loadbalancers.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 PowerPoint</dc:title>
  <dc:creator>Stewart, Casey A</dc:creator>
  <cp:lastModifiedBy>Claassens, Jeroen</cp:lastModifiedBy>
  <cp:revision>7</cp:revision>
  <dcterms:created xsi:type="dcterms:W3CDTF">2022-08-24T13:23:13Z</dcterms:created>
  <dcterms:modified xsi:type="dcterms:W3CDTF">2023-09-13T11:41:25Z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