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518" r:id="rId5"/>
    <p:sldId id="527" r:id="rId6"/>
    <p:sldId id="529" r:id="rId7"/>
    <p:sldId id="530" r:id="rId8"/>
    <p:sldId id="531" r:id="rId9"/>
    <p:sldId id="532" r:id="rId10"/>
    <p:sldId id="533" r:id="rId11"/>
    <p:sldId id="534" r:id="rId12"/>
    <p:sldId id="257" r:id="rId13"/>
    <p:sldId id="528" r:id="rId14"/>
    <p:sldId id="535" r:id="rId15"/>
    <p:sldId id="536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8" autoAdjust="0"/>
    <p:restoredTop sz="86181" autoAdjust="0"/>
  </p:normalViewPr>
  <p:slideViewPr>
    <p:cSldViewPr snapToGrid="0">
      <p:cViewPr varScale="1">
        <p:scale>
          <a:sx n="109" d="100"/>
          <a:sy n="109" d="100"/>
        </p:scale>
        <p:origin x="9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2021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thomas.gribnau@cgi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rendan.van.walstijn@cgi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Docker – 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Thomas Gribnau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standardized</a:t>
            </a:r>
            <a:r>
              <a:rPr lang="nl-NL" dirty="0"/>
              <a:t>, running unit of software</a:t>
            </a:r>
          </a:p>
          <a:p>
            <a:endParaRPr lang="nl-NL" dirty="0"/>
          </a:p>
          <a:p>
            <a:r>
              <a:rPr lang="nl-NL" b="1" dirty="0"/>
              <a:t>Image: </a:t>
            </a:r>
            <a:r>
              <a:rPr lang="nl-NL" dirty="0"/>
              <a:t>An </a:t>
            </a:r>
            <a:r>
              <a:rPr lang="nl-NL" dirty="0" err="1"/>
              <a:t>executable</a:t>
            </a:r>
            <a:r>
              <a:rPr lang="nl-NL" dirty="0"/>
              <a:t> package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(a blueprint, or </a:t>
            </a:r>
            <a:r>
              <a:rPr lang="nl-NL" dirty="0" err="1"/>
              <a:t>recipe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Container: </a:t>
            </a:r>
            <a:r>
              <a:rPr lang="nl-NL" dirty="0"/>
              <a:t>A running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b="1" dirty="0"/>
              <a:t>image</a:t>
            </a:r>
            <a:r>
              <a:rPr lang="nl-NL" dirty="0"/>
              <a:t>.</a:t>
            </a:r>
          </a:p>
          <a:p>
            <a:endParaRPr lang="nl-NL" b="1" dirty="0"/>
          </a:p>
          <a:p>
            <a:r>
              <a:rPr lang="nl-NL" dirty="0"/>
              <a:t>In OOP </a:t>
            </a:r>
            <a:r>
              <a:rPr lang="nl-NL" dirty="0" err="1"/>
              <a:t>terms</a:t>
            </a:r>
            <a:r>
              <a:rPr lang="nl-NL" dirty="0"/>
              <a:t>: An </a:t>
            </a:r>
            <a:r>
              <a:rPr lang="nl-NL" b="1" dirty="0"/>
              <a:t>image </a:t>
            </a:r>
            <a:r>
              <a:rPr lang="nl-NL" dirty="0"/>
              <a:t>is a class,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b="1" dirty="0"/>
              <a:t>container </a:t>
            </a:r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1: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3"/>
            <a:ext cx="6749511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85000" lnSpcReduction="20000"/>
          </a:bodyPr>
          <a:lstStyle/>
          <a:p>
            <a:pPr>
              <a:spcAft>
                <a:spcPts val="0"/>
              </a:spcAft>
            </a:pPr>
            <a:r>
              <a:rPr lang="nl-NL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Thomas Gribnau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Engineer</a:t>
            </a:r>
            <a:b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 Post &amp;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Rail | CGI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Hintzenweg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89 | Postbus 8566 | 3009 AN  Rotterdam | The Netherlands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M: +31 (0)6 1307 0037</a:t>
            </a:r>
          </a:p>
          <a:p>
            <a:pPr>
              <a:spcAft>
                <a:spcPts val="0"/>
              </a:spcAft>
            </a:pP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thomas.gribnau@cgi.com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2307" y="2111388"/>
            <a:ext cx="820800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429000"/>
            <a:ext cx="674951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85000" lnSpcReduction="20000"/>
          </a:bodyPr>
          <a:lstStyle/>
          <a:p>
            <a:pPr algn="l"/>
            <a:r>
              <a:rPr lang="nl-NL" b="1" dirty="0"/>
              <a:t>Brendan van Walstijn</a:t>
            </a:r>
            <a:r>
              <a:rPr lang="nl-NL" dirty="0"/>
              <a:t> | Software engineer</a:t>
            </a:r>
          </a:p>
          <a:p>
            <a:pPr algn="l"/>
            <a:r>
              <a:rPr lang="nl-NL" dirty="0"/>
              <a:t>Defensie, Transport post &amp; </a:t>
            </a:r>
            <a:r>
              <a:rPr lang="nl-NL" dirty="0" err="1"/>
              <a:t>logisitiek</a:t>
            </a:r>
            <a:r>
              <a:rPr lang="nl-NL" dirty="0"/>
              <a:t> | Transport | CGI</a:t>
            </a:r>
          </a:p>
          <a:p>
            <a:pPr algn="l"/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/>
            <a:r>
              <a:rPr lang="nl-NL" dirty="0"/>
              <a:t>M: +31 (0)6 1836 6194</a:t>
            </a:r>
          </a:p>
          <a:p>
            <a:pPr algn="l"/>
            <a:r>
              <a:rPr lang="nl-NL" dirty="0">
                <a:hlinkClick r:id="rId4"/>
              </a:rPr>
              <a:t>Brendan.van.walstijn@cgi.com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1801734" y="2900472"/>
            <a:ext cx="8405446" cy="9856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pPr algn="l"/>
            <a:r>
              <a:rPr lang="nl-NL" sz="6600" dirty="0"/>
              <a:t>SOLUTION: DOCKER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6" id="{94F4D361-FF5C-5044-835D-85EF7461843E}" vid="{840826BD-BEDE-204F-A25B-AED5E78183DD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7B255-3552-497C-B3C7-0572EE08EA37}">
  <ds:schemaRefs/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e768024a-b060-4ad5-913a-bcfaadceb1f5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fa8ccd9-a380-472f-9e14-f384934d746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Widescreen Beet</Template>
  <TotalTime>103</TotalTime>
  <Words>494</Words>
  <Application>Microsoft Office PowerPoint</Application>
  <PresentationFormat>Widescreen</PresentationFormat>
  <Paragraphs>97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Verdana</vt:lpstr>
      <vt:lpstr>Wingdings</vt:lpstr>
      <vt:lpstr>CGI Widescreen Beet</vt:lpstr>
      <vt:lpstr>PowerPoint Presentation</vt:lpstr>
      <vt:lpstr>Who are we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Exercise 1: Hello world image.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lastModifiedBy>Walstijn, Brendan van</cp:lastModifiedBy>
  <cp:revision>17</cp:revision>
  <dcterms:created xsi:type="dcterms:W3CDTF">2021-03-15T13:35:11Z</dcterms:created>
  <dcterms:modified xsi:type="dcterms:W3CDTF">2022-03-21T13:59:00Z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