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518" r:id="rId5"/>
    <p:sldId id="527" r:id="rId6"/>
    <p:sldId id="529" r:id="rId7"/>
    <p:sldId id="530" r:id="rId8"/>
    <p:sldId id="531" r:id="rId9"/>
    <p:sldId id="532" r:id="rId10"/>
    <p:sldId id="533" r:id="rId11"/>
    <p:sldId id="534" r:id="rId12"/>
    <p:sldId id="257" r:id="rId13"/>
    <p:sldId id="528" r:id="rId14"/>
    <p:sldId id="535" r:id="rId15"/>
    <p:sldId id="536" r:id="rId16"/>
    <p:sldId id="537" r:id="rId17"/>
    <p:sldId id="538" r:id="rId18"/>
    <p:sldId id="539" r:id="rId19"/>
    <p:sldId id="541" r:id="rId20"/>
    <p:sldId id="542" r:id="rId21"/>
    <p:sldId id="540" r:id="rId22"/>
    <p:sldId id="544" r:id="rId23"/>
    <p:sldId id="545" r:id="rId24"/>
    <p:sldId id="543" r:id="rId25"/>
    <p:sldId id="546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8" autoAdjust="0"/>
    <p:restoredTop sz="86181" autoAdjust="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Thomas: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  <a:p>
            <a:r>
              <a:rPr lang="en-CA" dirty="0"/>
              <a:t>Thomas: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71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Thomas: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Thomas: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ibnau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Thomas Gribnau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3"/>
            <a:ext cx="6749511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nl-NL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Thomas Gribnau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Engineer</a:t>
            </a:r>
            <a:b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 Post &amp;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Rail | CGI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Hintzenweg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89 | Postbus 8566 | 3009 AN  Rotterdam | The Netherlands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+31 (0)6 1307 0037</a:t>
            </a:r>
          </a:p>
          <a:p>
            <a:pPr>
              <a:spcAft>
                <a:spcPts val="0"/>
              </a:spcAft>
            </a:pP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thomas.gribnau@cgi.com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2307" y="2111388"/>
            <a:ext cx="820800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429000"/>
            <a:ext cx="674951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nl-NL" b="1" dirty="0"/>
              <a:t>Brendan van Walstijn</a:t>
            </a:r>
            <a:r>
              <a:rPr lang="nl-NL" dirty="0"/>
              <a:t> | Software engineer</a:t>
            </a:r>
          </a:p>
          <a:p>
            <a:pPr algn="l"/>
            <a:r>
              <a:rPr lang="nl-NL" dirty="0"/>
              <a:t>Defensie, Transport post &amp; </a:t>
            </a:r>
            <a:r>
              <a:rPr lang="nl-NL" dirty="0" err="1"/>
              <a:t>logisitiek</a:t>
            </a:r>
            <a:r>
              <a:rPr lang="nl-NL" dirty="0"/>
              <a:t> | Transport | CGI</a:t>
            </a:r>
          </a:p>
          <a:p>
            <a:pPr algn="l"/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/>
            <a:r>
              <a:rPr lang="nl-NL" dirty="0"/>
              <a:t>M: +31 (0)6 1836 6194</a:t>
            </a:r>
          </a:p>
          <a:p>
            <a:pPr algn="l"/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429000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7076941" cy="2226506"/>
          </a:xfrm>
        </p:spPr>
        <p:txBody>
          <a:bodyPr>
            <a:normAutofit/>
          </a:bodyPr>
          <a:lstStyle/>
          <a:p>
            <a:r>
              <a:rPr lang="en-CA" dirty="0"/>
              <a:t>What does exercise 4 do?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3010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e768024a-b060-4ad5-913a-bcfaadceb1f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fa8ccd9-a380-472f-9e14-f384934d746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C7B255-3552-497C-B3C7-0572EE08EA3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4176</TotalTime>
  <Words>645</Words>
  <Application>Microsoft Office PowerPoint</Application>
  <PresentationFormat>Widescreen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</vt:lpstr>
      <vt:lpstr>CGI Widescreen Beet</vt:lpstr>
      <vt:lpstr>PowerPoint Presentation</vt:lpstr>
      <vt:lpstr>Who are we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Exercise: Create your own hello world.</vt:lpstr>
      <vt:lpstr>Exercise: Create your own Hello world container.</vt:lpstr>
      <vt:lpstr>What is scalability?</vt:lpstr>
      <vt:lpstr>What is Scalability?</vt:lpstr>
      <vt:lpstr>Exercise 2: Scaling your hello world program.</vt:lpstr>
      <vt:lpstr>What is a loadbalancer?</vt:lpstr>
      <vt:lpstr>What is a loadbalancer?</vt:lpstr>
      <vt:lpstr>Exercise 3: Loadbalancers.</vt:lpstr>
      <vt:lpstr>What does exercise 4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Walstijn, Brendan van</cp:lastModifiedBy>
  <cp:revision>24</cp:revision>
  <dcterms:created xsi:type="dcterms:W3CDTF">2021-03-15T13:35:11Z</dcterms:created>
  <dcterms:modified xsi:type="dcterms:W3CDTF">2022-03-31T06:01:05Z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