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29" r:id="rId11"/>
    <p:sldId id="530" r:id="rId12"/>
    <p:sldId id="531" r:id="rId13"/>
    <p:sldId id="532" r:id="rId14"/>
    <p:sldId id="533" r:id="rId15"/>
    <p:sldId id="534" r:id="rId16"/>
    <p:sldId id="257" r:id="rId17"/>
    <p:sldId id="528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0" r:id="rId26"/>
    <p:sldId id="544" r:id="rId27"/>
    <p:sldId id="545" r:id="rId28"/>
    <p:sldId id="543" r:id="rId29"/>
    <p:sldId id="546" r:id="rId30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8" autoAdjust="0"/>
    <p:restoredTop sz="86181" autoAdjust="0"/>
  </p:normalViewPr>
  <p:slideViewPr>
    <p:cSldViewPr snapToGrid="0">
      <p:cViewPr varScale="1">
        <p:scale>
          <a:sx n="141" d="100"/>
          <a:sy n="141" d="100"/>
        </p:scale>
        <p:origin x="144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Thomas: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Jeroen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</a:t>
            </a:r>
            <a:r>
              <a:rPr lang="en-CA" dirty="0" smtClean="0"/>
              <a:t>Java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71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Brendan: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.claassens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Thomas Gribnau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3"/>
            <a:ext cx="6749511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nl-NL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Jeroen Claassens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nl-NL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Experienced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Software Engineer</a:t>
            </a:r>
            <a:b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l-NL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Vital</a:t>
            </a:r>
            <a:r>
              <a:rPr lang="nl-NL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Civil</a:t>
            </a:r>
            <a:r>
              <a:rPr lang="nl-NL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nl-NL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Rail | CGI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George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Hintzenweg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89 | Postbus 8566 | 3009 AN  Rotterdam | The Netherlands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M: +31 (0)6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5112 7382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l-NL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j.claassens@cgi.com</a:t>
            </a:r>
            <a:r>
              <a:rPr lang="nl-NL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429000"/>
            <a:ext cx="6749510" cy="91440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85000" lnSpcReduction="20000"/>
          </a:bodyPr>
          <a:lstStyle/>
          <a:p>
            <a:pPr algn="l"/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/>
            <a:r>
              <a:rPr lang="nl-NL" dirty="0"/>
              <a:t>Defensie, Transport post &amp; </a:t>
            </a:r>
            <a:r>
              <a:rPr lang="nl-NL" dirty="0" err="1"/>
              <a:t>logisitiek</a:t>
            </a:r>
            <a:r>
              <a:rPr lang="nl-NL" dirty="0"/>
              <a:t> | Transport | CGI</a:t>
            </a:r>
          </a:p>
          <a:p>
            <a:pPr algn="l"/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/>
            <a:r>
              <a:rPr lang="nl-NL" dirty="0"/>
              <a:t>M: +31 (0)6 1836 6194</a:t>
            </a:r>
          </a:p>
          <a:p>
            <a:pPr algn="l"/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429000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7076941" cy="2226506"/>
          </a:xfrm>
        </p:spPr>
        <p:txBody>
          <a:bodyPr>
            <a:normAutofit/>
          </a:bodyPr>
          <a:lstStyle/>
          <a:p>
            <a:r>
              <a:rPr lang="en-CA" dirty="0"/>
              <a:t>What does exercise 4 do?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93010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 smtClean="0"/>
              <a:t>Jeroen Claassens </a:t>
            </a:r>
            <a:r>
              <a:rPr lang="en-GB" sz="14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March </a:t>
            </a:r>
            <a:r>
              <a:rPr lang="en-GB" sz="1200" dirty="0" smtClean="0"/>
              <a:t>2019</a:t>
            </a:r>
            <a:endParaRPr lang="en-GB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err="1" smtClean="0"/>
              <a:t>Rijkswaterstaat</a:t>
            </a:r>
            <a:r>
              <a:rPr lang="en-GB" sz="1200" dirty="0" smtClean="0"/>
              <a:t> (1,5 years)</a:t>
            </a:r>
            <a:endParaRPr lang="en-GB" sz="1200" dirty="0"/>
          </a:p>
          <a:p>
            <a:pPr marL="522288" lvl="1" indent="-342900"/>
            <a:r>
              <a:rPr lang="en-GB" sz="1200" dirty="0" err="1" smtClean="0"/>
              <a:t>Fullstack</a:t>
            </a:r>
            <a:r>
              <a:rPr lang="en-GB" sz="1200" dirty="0" smtClean="0"/>
              <a:t> TypeScript &amp; Java developer</a:t>
            </a:r>
            <a:endParaRPr lang="en-GB" sz="1200" dirty="0"/>
          </a:p>
          <a:p>
            <a:pPr marL="522288" lvl="1" indent="-342900"/>
            <a:r>
              <a:rPr lang="en-GB" sz="1200" dirty="0"/>
              <a:t>Primarily worked </a:t>
            </a:r>
            <a:r>
              <a:rPr lang="en-GB" sz="1200" dirty="0" smtClean="0"/>
              <a:t>the new Asset Management frontend</a:t>
            </a:r>
            <a:endParaRPr lang="en-GB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err="1" smtClean="0"/>
              <a:t>ProRail</a:t>
            </a:r>
            <a:r>
              <a:rPr lang="en-GB" sz="1200" dirty="0" smtClean="0"/>
              <a:t> (2 years)</a:t>
            </a:r>
            <a:endParaRPr lang="en-GB" sz="1200" dirty="0"/>
          </a:p>
          <a:p>
            <a:pPr marL="522288" lvl="1" indent="-342900"/>
            <a:r>
              <a:rPr lang="en-GB" sz="1200" dirty="0" err="1"/>
              <a:t>Fullstack</a:t>
            </a:r>
            <a:r>
              <a:rPr lang="en-GB" sz="1200" dirty="0"/>
              <a:t> TypeScript &amp; Java </a:t>
            </a:r>
            <a:r>
              <a:rPr lang="en-GB" sz="1200" dirty="0" smtClean="0"/>
              <a:t>developer</a:t>
            </a:r>
            <a:endParaRPr lang="en-GB" sz="1200" dirty="0"/>
          </a:p>
          <a:p>
            <a:pPr marL="522288" lvl="1" indent="-342900"/>
            <a:r>
              <a:rPr lang="en-GB" sz="1200" dirty="0" smtClean="0"/>
              <a:t>Working on improving the </a:t>
            </a:r>
            <a:r>
              <a:rPr lang="en-GB" sz="1200" dirty="0" smtClean="0"/>
              <a:t>front- and backend of the GMS/WLIS</a:t>
            </a:r>
            <a:br>
              <a:rPr lang="en-GB" sz="1200" dirty="0" smtClean="0"/>
            </a:br>
            <a:r>
              <a:rPr lang="en-GB" sz="1200" dirty="0" smtClean="0"/>
              <a:t>project</a:t>
            </a:r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9" y="3006810"/>
            <a:ext cx="5183055" cy="11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Live in </a:t>
            </a:r>
            <a:r>
              <a:rPr lang="en-GB" dirty="0" smtClean="0"/>
              <a:t>Delft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I’m a huge fantasy nerd (talk to me about Lord of The Rings, Pokémon, </a:t>
            </a:r>
            <a:r>
              <a:rPr lang="en-GB" dirty="0" err="1" smtClean="0"/>
              <a:t>Stormlight</a:t>
            </a:r>
            <a:r>
              <a:rPr lang="en-GB" dirty="0" smtClean="0"/>
              <a:t> Archives)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 do a lot of open source development in my free time.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 love building PCs and working with tech.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46" y="3498658"/>
            <a:ext cx="3478611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99655" y="3294402"/>
            <a:ext cx="2852624" cy="1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Brendan van Walstijn </a:t>
            </a:r>
            <a:r>
              <a:rPr lang="en-GB" sz="14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March 2021</a:t>
            </a:r>
          </a:p>
          <a:p>
            <a:pPr marL="522288" lvl="1" indent="-342900"/>
            <a:r>
              <a:rPr lang="en-GB" sz="1200" dirty="0"/>
              <a:t>Started with the Graduate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err="1"/>
              <a:t>Loodswezen</a:t>
            </a:r>
            <a:r>
              <a:rPr lang="en-GB" sz="1200" dirty="0"/>
              <a:t> (6 months)</a:t>
            </a:r>
          </a:p>
          <a:p>
            <a:pPr marL="522288" lvl="1" indent="-342900"/>
            <a:r>
              <a:rPr lang="en-GB" sz="1200" dirty="0"/>
              <a:t>.NET Developer</a:t>
            </a:r>
          </a:p>
          <a:p>
            <a:pPr marL="522288" lvl="1" indent="-342900"/>
            <a:r>
              <a:rPr lang="en-GB" sz="1200" dirty="0"/>
              <a:t>Primarily worked on a decision tree for </a:t>
            </a:r>
            <a:r>
              <a:rPr lang="en-GB" sz="1200" dirty="0" err="1"/>
              <a:t>Beurtrollen</a:t>
            </a:r>
            <a:endParaRPr lang="en-GB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Athlon (11 months)</a:t>
            </a:r>
          </a:p>
          <a:p>
            <a:pPr marL="522288" lvl="1" indent="-342900"/>
            <a:r>
              <a:rPr lang="en-GB" sz="1200" dirty="0"/>
              <a:t>DevOps Engineer</a:t>
            </a:r>
          </a:p>
          <a:p>
            <a:pPr marL="522288" lvl="1" indent="-342900"/>
            <a:r>
              <a:rPr lang="en-GB" sz="1200" dirty="0"/>
              <a:t>SQR -&gt; SQL rewrite</a:t>
            </a:r>
          </a:p>
          <a:p>
            <a:pPr marL="522288" lvl="1" indent="-342900"/>
            <a:r>
              <a:rPr lang="en-GB" sz="1200" dirty="0"/>
              <a:t>Worked on test automation using PowerShell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 err="1"/>
              <a:t>NextLogic</a:t>
            </a:r>
            <a:r>
              <a:rPr lang="en-GB" sz="1200" dirty="0"/>
              <a:t> (Current)</a:t>
            </a:r>
          </a:p>
          <a:p>
            <a:pPr marL="522288" lvl="1" indent="-342900"/>
            <a:r>
              <a:rPr lang="en-GB" sz="1200" dirty="0"/>
              <a:t>Azure Cloud Engineer</a:t>
            </a:r>
          </a:p>
          <a:p>
            <a:pPr marL="522288" lvl="1" indent="-342900"/>
            <a:r>
              <a:rPr lang="en-GB" sz="1200" dirty="0"/>
              <a:t>Primarily Administrative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Transavia (Current)</a:t>
            </a:r>
          </a:p>
          <a:p>
            <a:pPr marL="522288" lvl="1" indent="-342900"/>
            <a:r>
              <a:rPr lang="en-GB" sz="1200" dirty="0"/>
              <a:t>Azure DevOps and Cloud Engineer.</a:t>
            </a:r>
          </a:p>
          <a:p>
            <a:pPr marL="522288" lvl="1" indent="-342900"/>
            <a:r>
              <a:rPr lang="en-GB" sz="1200" dirty="0"/>
              <a:t>Primary focus on Azure Infrastructure using bicep/ARM.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3" y="966788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9" y="1816554"/>
            <a:ext cx="5183055" cy="1966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114" y="3294742"/>
            <a:ext cx="4445000" cy="187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04" y="4796353"/>
            <a:ext cx="4888523" cy="9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Live in </a:t>
            </a:r>
            <a:r>
              <a:rPr lang="en-GB" dirty="0" err="1"/>
              <a:t>Noorden</a:t>
            </a:r>
            <a:r>
              <a:rPr lang="en-GB" dirty="0"/>
              <a:t> with my girlfriend. (</a:t>
            </a:r>
            <a:r>
              <a:rPr lang="en-GB" strike="sngStrike" dirty="0"/>
              <a:t>if you know where </a:t>
            </a:r>
            <a:r>
              <a:rPr lang="en-GB" strike="sngStrike" dirty="0" err="1"/>
              <a:t>Noorden</a:t>
            </a:r>
            <a:r>
              <a:rPr lang="en-GB" strike="sngStrike" dirty="0"/>
              <a:t> is, I’ll buy you lunch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And a number of birds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Play Piano and guitar in a punk rock band.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build PC’s for fun.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46" y="3431374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3429000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1C7B255-3552-497C-B3C7-0572EE08EA37}">
  <ds:schemaRefs/>
</ds:datastoreItem>
</file>

<file path=customXml/itemProps2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4F6A-F6A5-45C8-BAAA-52FB70E387C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e768024a-b060-4ad5-913a-bcfaadceb1f5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cfa8ccd9-a380-472f-9e14-f384934d746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0</TotalTime>
  <Words>858</Words>
  <Application>Microsoft Office PowerPoint</Application>
  <PresentationFormat>Widescreen</PresentationFormat>
  <Paragraphs>213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Times New Roman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Exercise: Create your own hello world.</vt:lpstr>
      <vt:lpstr>Exercise: Create your own Hello world container.</vt:lpstr>
      <vt:lpstr>What is scalability?</vt:lpstr>
      <vt:lpstr>What is Scalability?</vt:lpstr>
      <vt:lpstr>Exercise 2: Scaling your hello world program.</vt:lpstr>
      <vt:lpstr>What is a loadbalancer?</vt:lpstr>
      <vt:lpstr>What is a loadbalancer?</vt:lpstr>
      <vt:lpstr>Exercise 3: Loadbalancers.</vt:lpstr>
      <vt:lpstr>What does exercise 4 do?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Jeroen Claassens</cp:lastModifiedBy>
  <cp:revision>33</cp:revision>
  <dcterms:created xsi:type="dcterms:W3CDTF">2021-03-15T13:35:11Z</dcterms:created>
  <dcterms:modified xsi:type="dcterms:W3CDTF">2022-09-28T09:46:41Z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