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518" r:id="rId5"/>
    <p:sldId id="527" r:id="rId6"/>
    <p:sldId id="584" r:id="rId7"/>
    <p:sldId id="585" r:id="rId8"/>
    <p:sldId id="582" r:id="rId9"/>
    <p:sldId id="583" r:id="rId10"/>
    <p:sldId id="586" r:id="rId11"/>
    <p:sldId id="529" r:id="rId12"/>
    <p:sldId id="530" r:id="rId13"/>
    <p:sldId id="531" r:id="rId14"/>
    <p:sldId id="532" r:id="rId15"/>
    <p:sldId id="533" r:id="rId16"/>
    <p:sldId id="534" r:id="rId17"/>
    <p:sldId id="257" r:id="rId18"/>
    <p:sldId id="528" r:id="rId19"/>
    <p:sldId id="535" r:id="rId20"/>
    <p:sldId id="536" r:id="rId21"/>
    <p:sldId id="537" r:id="rId22"/>
    <p:sldId id="599" r:id="rId23"/>
    <p:sldId id="600" r:id="rId24"/>
    <p:sldId id="601" r:id="rId25"/>
    <p:sldId id="603" r:id="rId26"/>
    <p:sldId id="602" r:id="rId27"/>
    <p:sldId id="539" r:id="rId28"/>
    <p:sldId id="587" r:id="rId29"/>
    <p:sldId id="538" r:id="rId30"/>
    <p:sldId id="541" r:id="rId31"/>
    <p:sldId id="542" r:id="rId32"/>
    <p:sldId id="540" r:id="rId33"/>
    <p:sldId id="593" r:id="rId34"/>
    <p:sldId id="604" r:id="rId35"/>
    <p:sldId id="605" r:id="rId36"/>
    <p:sldId id="544" r:id="rId37"/>
    <p:sldId id="545" r:id="rId38"/>
    <p:sldId id="543" r:id="rId39"/>
  </p:sldIdLst>
  <p:sldSz cx="12192000" cy="6858000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vageau, Joannie" initials="SJ" lastIdx="0" clrIdx="0">
    <p:extLst>
      <p:ext uri="{19B8F6BF-5375-455C-9EA6-DF929625EA0E}">
        <p15:presenceInfo xmlns:p15="http://schemas.microsoft.com/office/powerpoint/2012/main" userId="S-1-5-21-3641078771-3653456904-245653651-1738683" providerId="AD"/>
      </p:ext>
    </p:extLst>
  </p:cmAuthor>
  <p:cmAuthor id="2" name="Karen G Sellers" initials="KGS" lastIdx="0" clrIdx="1">
    <p:extLst>
      <p:ext uri="{19B8F6BF-5375-455C-9EA6-DF929625EA0E}">
        <p15:presenceInfo xmlns:p15="http://schemas.microsoft.com/office/powerpoint/2012/main" userId="S-1-5-21-682003330-1383384898-1801674531-292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86181" autoAdjust="0"/>
  </p:normalViewPr>
  <p:slideViewPr>
    <p:cSldViewPr snapToGrid="0">
      <p:cViewPr varScale="1">
        <p:scale>
          <a:sx n="95" d="100"/>
          <a:sy n="95" d="100"/>
        </p:scale>
        <p:origin x="142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772"/>
    </p:cViewPr>
  </p:sorterViewPr>
  <p:notesViewPr>
    <p:cSldViewPr snapToGrid="0">
      <p:cViewPr varScale="1">
        <p:scale>
          <a:sx n="105" d="100"/>
          <a:sy n="105" d="100"/>
        </p:scale>
        <p:origin x="323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CA" smtClean="0">
                <a:latin typeface="Arial" pitchFamily="34" charset="0"/>
              </a:rPr>
              <a:t>‹#›</a:t>
            </a:fld>
            <a:endParaRPr lang="en-C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CA" smtClean="0"/>
              <a:t>2023-03-22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Thomas: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023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Jeroen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988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36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974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Deelnemers</a:t>
            </a:r>
            <a:r>
              <a:rPr lang="en-CA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26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Brendan: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997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95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8383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Deelnemers</a:t>
            </a:r>
            <a:r>
              <a:rPr lang="en-CA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406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968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4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Beide: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692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Deelnemers</a:t>
            </a:r>
            <a:r>
              <a:rPr lang="en-CA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665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used a docker compose file to have a scripted version of all the various docker commands we had to run manually before</a:t>
            </a:r>
          </a:p>
          <a:p>
            <a:r>
              <a:rPr lang="en-GB" dirty="0"/>
              <a:t>Using a docker compose file we can have an easier time reproducing between systems without risking making copy paste mistakes.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616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docker image we build was spawned into 3 separate instances of the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809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Putting it all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720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745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702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Deelnemers</a:t>
            </a:r>
            <a:r>
              <a:rPr lang="en-CA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830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20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36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704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93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854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02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12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500"/>
            </a:lvl1pPr>
          </a:lstStyle>
          <a:p>
            <a:pPr lvl="0"/>
            <a:r>
              <a:rPr lang="en-CA" noProof="0"/>
              <a:t>Presentation title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CD6B7C3-552A-1644-82F4-B1B9359D14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2200" b="0"/>
            </a:lvl1pPr>
          </a:lstStyle>
          <a:p>
            <a:pPr lvl="0"/>
            <a:r>
              <a:rPr lang="en-CA" noProof="0"/>
              <a:t>Name, role</a:t>
            </a:r>
            <a:br>
              <a:rPr lang="en-CA" noProof="0"/>
            </a:br>
            <a:r>
              <a:rPr lang="en-CA" noProof="0"/>
              <a:t>Date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51954F-2676-5244-99E5-686FBF8B3F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42038" y="777875"/>
            <a:ext cx="5308600" cy="529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CA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8186843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8463E-6F5A-C34E-9F76-CF7CF438D3F3}"/>
              </a:ext>
            </a:extLst>
          </p:cNvPr>
          <p:cNvSpPr/>
          <p:nvPr userDrawn="1"/>
        </p:nvSpPr>
        <p:spPr bwMode="gray">
          <a:xfrm>
            <a:off x="0" y="0"/>
            <a:ext cx="12196800" cy="3214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4D4F43-FCC4-7940-BF26-80BC3EFA5D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66763" y="713658"/>
            <a:ext cx="10658475" cy="18736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B55AD79-E89E-F94C-8E6E-47E81BAAFE8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429000"/>
            <a:ext cx="3060700" cy="26638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90C4A5E-806F-B449-9FC2-674DB43D37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01050" y="3429000"/>
            <a:ext cx="3024188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1CE38-9517-C04D-BD3C-785CE4AAB5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3113" y="3429000"/>
            <a:ext cx="3025776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F7397D48-6C1F-0F4B-81AD-71A51B496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9461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73201"/>
            <a:ext cx="2305050" cy="22457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764" y="3957329"/>
            <a:ext cx="2305050" cy="6146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Lastname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4" y="4728184"/>
            <a:ext cx="2305050" cy="13646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Short 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58ECA42-F963-A040-A103-87B70E6AEE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27463" y="157189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98004762-0448-1B4A-8FEF-D3D363CEA9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1206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A8684217-8B73-6846-8964-A3D5A8B8F8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38819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20095CCD-CD5E-3949-AE61-F6C4C44501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7463" y="2178757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AF74C33C-BE80-3E4F-AD16-B853AFB0DC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27463" y="2510153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450C4AEB-3215-D247-8707-2CA376BCFA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27463" y="3577425"/>
            <a:ext cx="2076323" cy="30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6" name="Espace réservé du texte 12">
            <a:extLst>
              <a:ext uri="{FF2B5EF4-FFF2-40B4-BE49-F238E27FC236}">
                <a16:creationId xmlns:a16="http://schemas.microsoft.com/office/drawing/2014/main" id="{8DBD234F-66B6-D24F-8630-18330562C1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7463" y="3908820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91D5779F-40F4-114C-8F51-0E0ED58016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27463" y="497315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8" name="Espace réservé du texte 12">
            <a:extLst>
              <a:ext uri="{FF2B5EF4-FFF2-40B4-BE49-F238E27FC236}">
                <a16:creationId xmlns:a16="http://schemas.microsoft.com/office/drawing/2014/main" id="{02D4596C-769E-D04E-A5B1-EC681DAEE8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27463" y="529645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0" name="Espace réservé du texte 12">
            <a:extLst>
              <a:ext uri="{FF2B5EF4-FFF2-40B4-BE49-F238E27FC236}">
                <a16:creationId xmlns:a16="http://schemas.microsoft.com/office/drawing/2014/main" id="{47888554-5D19-8841-B473-5B61BFF2C1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1206" y="21714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1" name="Espace réservé du texte 12">
            <a:extLst>
              <a:ext uri="{FF2B5EF4-FFF2-40B4-BE49-F238E27FC236}">
                <a16:creationId xmlns:a16="http://schemas.microsoft.com/office/drawing/2014/main" id="{3970DAEB-7645-454B-8955-9052575C98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01206" y="2502801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2" name="Espace réservé du texte 12">
            <a:extLst>
              <a:ext uri="{FF2B5EF4-FFF2-40B4-BE49-F238E27FC236}">
                <a16:creationId xmlns:a16="http://schemas.microsoft.com/office/drawing/2014/main" id="{65E9429C-4B9C-2C44-8067-2A7B9774799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01206" y="3583521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3" name="Espace réservé du texte 12">
            <a:extLst>
              <a:ext uri="{FF2B5EF4-FFF2-40B4-BE49-F238E27FC236}">
                <a16:creationId xmlns:a16="http://schemas.microsoft.com/office/drawing/2014/main" id="{C620E413-434A-AD48-9D92-DFC651AFAD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1206" y="391491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4" name="Espace réservé du texte 12">
            <a:extLst>
              <a:ext uri="{FF2B5EF4-FFF2-40B4-BE49-F238E27FC236}">
                <a16:creationId xmlns:a16="http://schemas.microsoft.com/office/drawing/2014/main" id="{7CF6FBAA-EDE5-FB49-866C-B8EBCF06E86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1206" y="49701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5" name="Espace réservé du texte 12">
            <a:extLst>
              <a:ext uri="{FF2B5EF4-FFF2-40B4-BE49-F238E27FC236}">
                <a16:creationId xmlns:a16="http://schemas.microsoft.com/office/drawing/2014/main" id="{CBAB841A-326D-C24E-9D5D-1F837FD3C32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01206" y="5293409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6" name="Espace réservé du texte 12">
            <a:extLst>
              <a:ext uri="{FF2B5EF4-FFF2-40B4-BE49-F238E27FC236}">
                <a16:creationId xmlns:a16="http://schemas.microsoft.com/office/drawing/2014/main" id="{95AD3CFD-2DE9-C943-BA43-8B744BAD8A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38819" y="568906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7" name="Espace réservé du texte 12">
            <a:extLst>
              <a:ext uri="{FF2B5EF4-FFF2-40B4-BE49-F238E27FC236}">
                <a16:creationId xmlns:a16="http://schemas.microsoft.com/office/drawing/2014/main" id="{243ED50F-FE73-A540-9506-CF3FA6620F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8819" y="218391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8" name="Espace réservé du texte 12">
            <a:extLst>
              <a:ext uri="{FF2B5EF4-FFF2-40B4-BE49-F238E27FC236}">
                <a16:creationId xmlns:a16="http://schemas.microsoft.com/office/drawing/2014/main" id="{2CCFDE26-46F5-944F-8BF0-84097E7D35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38819" y="288211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9" name="Espace réservé du texte 12">
            <a:extLst>
              <a:ext uri="{FF2B5EF4-FFF2-40B4-BE49-F238E27FC236}">
                <a16:creationId xmlns:a16="http://schemas.microsoft.com/office/drawing/2014/main" id="{FC6B7BD4-1B8A-954F-85B0-4D37B7C641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38819" y="356744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0" name="Espace réservé du texte 12">
            <a:extLst>
              <a:ext uri="{FF2B5EF4-FFF2-40B4-BE49-F238E27FC236}">
                <a16:creationId xmlns:a16="http://schemas.microsoft.com/office/drawing/2014/main" id="{133898AB-EC8E-4C43-B65F-51B268B0E3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38819" y="4270366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1" name="Espace réservé du texte 12">
            <a:extLst>
              <a:ext uri="{FF2B5EF4-FFF2-40B4-BE49-F238E27FC236}">
                <a16:creationId xmlns:a16="http://schemas.microsoft.com/office/drawing/2014/main" id="{248D277D-8ACF-F147-B6AA-2FEB83B1B06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38819" y="4982068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E2C9B9-D123-9140-9766-89B60B158F43}"/>
              </a:ext>
            </a:extLst>
          </p:cNvPr>
          <p:cNvSpPr/>
          <p:nvPr userDrawn="1"/>
        </p:nvSpPr>
        <p:spPr bwMode="gray">
          <a:xfrm>
            <a:off x="9329465" y="2502502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3DD6D09-F468-D841-BF43-54F32E303D62}"/>
              </a:ext>
            </a:extLst>
          </p:cNvPr>
          <p:cNvSpPr/>
          <p:nvPr userDrawn="1"/>
        </p:nvSpPr>
        <p:spPr bwMode="gray">
          <a:xfrm>
            <a:off x="9329465" y="320887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98873A-8C14-B343-A7CC-7FB17B3A9CBE}"/>
              </a:ext>
            </a:extLst>
          </p:cNvPr>
          <p:cNvSpPr/>
          <p:nvPr userDrawn="1"/>
        </p:nvSpPr>
        <p:spPr bwMode="gray">
          <a:xfrm>
            <a:off x="9329465" y="3887637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A4235C-75A4-A243-B4A1-0BC434FED741}"/>
              </a:ext>
            </a:extLst>
          </p:cNvPr>
          <p:cNvSpPr/>
          <p:nvPr userDrawn="1"/>
        </p:nvSpPr>
        <p:spPr bwMode="gray">
          <a:xfrm>
            <a:off x="9329465" y="459394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CFB8E7-7827-3844-9CD8-99084B3B5665}"/>
              </a:ext>
            </a:extLst>
          </p:cNvPr>
          <p:cNvSpPr/>
          <p:nvPr userDrawn="1"/>
        </p:nvSpPr>
        <p:spPr bwMode="gray">
          <a:xfrm>
            <a:off x="9329465" y="5301603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DD0EBE-315C-554F-B291-C50A3881353F}"/>
              </a:ext>
            </a:extLst>
          </p:cNvPr>
          <p:cNvSpPr/>
          <p:nvPr userDrawn="1"/>
        </p:nvSpPr>
        <p:spPr bwMode="gray">
          <a:xfrm>
            <a:off x="9329465" y="6015718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B21103-E2FC-9A4F-B1FC-101DCF00FDC0}"/>
              </a:ext>
            </a:extLst>
          </p:cNvPr>
          <p:cNvSpPr txBox="1"/>
          <p:nvPr userDrawn="1"/>
        </p:nvSpPr>
        <p:spPr>
          <a:xfrm flipH="1">
            <a:off x="12708835" y="131196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E0888284-0A0C-7449-8B9C-C2DC99508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410451899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/ 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libre 13">
            <a:extLst>
              <a:ext uri="{FF2B5EF4-FFF2-40B4-BE49-F238E27FC236}">
                <a16:creationId xmlns:a16="http://schemas.microsoft.com/office/drawing/2014/main" id="{5C45700E-216F-B143-AB3D-B415EEE0460A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10128740" y="773452"/>
            <a:ext cx="1307399" cy="1307398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6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E1DAC4B7-C35F-7044-83C8-D938420F6B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6763" y="765175"/>
            <a:ext cx="1268099" cy="1268099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20F7682-4839-8640-BC2E-22CACF0484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16312" y="883341"/>
            <a:ext cx="6840388" cy="400727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800"/>
            </a:lvl1pPr>
          </a:lstStyle>
          <a:p>
            <a:pPr lvl="0"/>
            <a:r>
              <a:rPr lang="en-CA"/>
              <a:t>First and last name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F63D75B-27D2-1A46-8CF6-000336CAFA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6312" y="1390015"/>
            <a:ext cx="6840388" cy="2423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Insert your title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4D12600E-F927-204E-9785-6D21E75B2E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16312" y="1644886"/>
            <a:ext cx="6840388" cy="269303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1400"/>
            </a:lvl1pPr>
          </a:lstStyle>
          <a:p>
            <a:pPr lvl="0"/>
            <a:r>
              <a:rPr lang="en-CA"/>
              <a:t>Insert years of experience and specify your field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D1CEE3-25F9-A644-B5D1-88B5CE31DFE8}"/>
              </a:ext>
            </a:extLst>
          </p:cNvPr>
          <p:cNvCxnSpPr/>
          <p:nvPr userDrawn="1"/>
        </p:nvCxnSpPr>
        <p:spPr bwMode="gray">
          <a:xfrm>
            <a:off x="2316163" y="2039050"/>
            <a:ext cx="15114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BE6FF5-40B6-334C-8F6E-E695402E0444}"/>
              </a:ext>
            </a:extLst>
          </p:cNvPr>
          <p:cNvSpPr txBox="1"/>
          <p:nvPr userDrawn="1"/>
        </p:nvSpPr>
        <p:spPr>
          <a:xfrm flipH="1">
            <a:off x="2704563" y="74697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en-CA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FBFE1A4F-1319-5F40-82D6-46309EFFB0F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09813" y="2169441"/>
            <a:ext cx="9115474" cy="26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r>
              <a:rPr lang="en-CA"/>
              <a:t>Profile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DF68F94-DB4D-3642-8310-76BAD8D95A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9813" y="3545839"/>
            <a:ext cx="9115474" cy="26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indent="0">
              <a:buFont typeface="Arial" pitchFamily="34" charset="0"/>
              <a:buNone/>
            </a:pPr>
            <a:r>
              <a:rPr lang="en-CA" sz="1200" b="1">
                <a:solidFill>
                  <a:schemeClr val="accent3"/>
                </a:solidFill>
              </a:rPr>
              <a:t>CGI experience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EE8A863E-8FBF-724E-80FA-10640EBD0C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16163" y="2364654"/>
            <a:ext cx="9109075" cy="903855"/>
          </a:xfrm>
          <a:prstGeom prst="rect">
            <a:avLst/>
          </a:prstGeom>
        </p:spPr>
        <p:txBody>
          <a:bodyPr lIns="0" tIns="0" rIns="0" bIns="0"/>
          <a:lstStyle>
            <a:lvl1pPr marL="0" indent="-102625">
              <a:lnSpc>
                <a:spcPct val="140000"/>
              </a:lnSpc>
              <a:spcBef>
                <a:spcPct val="0"/>
              </a:spcBef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D72408D2-5287-F14F-85A3-5EEFBBA947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16163" y="3752482"/>
            <a:ext cx="9109075" cy="2168258"/>
          </a:xfrm>
          <a:prstGeom prst="rect">
            <a:avLst/>
          </a:prstGeom>
        </p:spPr>
        <p:txBody>
          <a:bodyPr lIns="0" tIns="0" rIns="0" bIns="0" numCol="2" spcCol="180000"/>
          <a:lstStyle>
            <a:lvl1pPr marL="0" indent="-104400">
              <a:lnSpc>
                <a:spcPct val="140000"/>
              </a:lnSpc>
              <a:spcBef>
                <a:spcPct val="0"/>
              </a:spcBef>
              <a:buFont typeface="Arial" pitchFamily="34" charset="0"/>
              <a:buChar char="•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4FEFE0-9196-B245-B2EE-BE76B7D8F618}"/>
              </a:ext>
            </a:extLst>
          </p:cNvPr>
          <p:cNvSpPr txBox="1"/>
          <p:nvPr userDrawn="1"/>
        </p:nvSpPr>
        <p:spPr>
          <a:xfrm flipH="1">
            <a:off x="3313355" y="436760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en-C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0E6E6EE5-3E45-724C-B03C-6AF0B9F54E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409" y="2404153"/>
            <a:ext cx="1247372" cy="3534733"/>
          </a:xfrm>
          <a:prstGeom prst="rect">
            <a:avLst/>
          </a:prstGeom>
        </p:spPr>
        <p:txBody>
          <a:bodyPr lIns="0" tIns="0" rIns="0" bIns="0"/>
          <a:lstStyle>
            <a:lvl1pPr marL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094C90-E1A2-9948-AB43-B471059D60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0" y="6110739"/>
            <a:ext cx="773004" cy="359908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4AA569B-C28D-AD47-9953-D05881350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6618" y="2173686"/>
            <a:ext cx="1256146" cy="17623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fr-CA" sz="1200" b="1" err="1">
                <a:solidFill>
                  <a:srgbClr val="5135AA"/>
                </a:solidFill>
                <a:effectLst/>
                <a:latin typeface="Arial" pitchFamily="34" charset="0"/>
              </a:rPr>
              <a:t>Education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36460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/ 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416D0CC-045F-594D-BDF5-1FCC074C4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46B3183-779A-BF46-9670-39F1C2BBFC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218" y="1032164"/>
            <a:ext cx="1273563" cy="50606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BE3F43F-50C4-B445-8B73-F30ED8B309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9813" y="811322"/>
            <a:ext cx="9115474" cy="2046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marL="0" indent="0">
              <a:buNone/>
            </a:pPr>
            <a:r>
              <a:rPr lang="en-CA" sz="1200" b="1">
                <a:solidFill>
                  <a:schemeClr val="accent3"/>
                </a:solidFill>
              </a:rPr>
              <a:t>Other experiences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43A9262-8BA3-8E41-B4B0-F6F4BDF9F5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16162" y="1023815"/>
            <a:ext cx="9109075" cy="5069009"/>
          </a:xfrm>
          <a:prstGeom prst="rect">
            <a:avLst/>
          </a:prstGeom>
        </p:spPr>
        <p:txBody>
          <a:bodyPr lIns="0" tIns="0" rIns="0" bIns="0"/>
          <a:lstStyle>
            <a:lvl1pPr marL="0" indent="-104400">
              <a:lnSpc>
                <a:spcPct val="140000"/>
              </a:lnSpc>
              <a:spcBef>
                <a:spcPct val="0"/>
              </a:spcBef>
              <a:buFont typeface="Arial" pitchFamily="34" charset="0"/>
              <a:buChar char="•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9C86A1D-A4E8-CD4E-A3FF-1266A7F082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3712" y="811322"/>
            <a:ext cx="1279052" cy="1762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r>
              <a:rPr lang="fr-CA" sz="1200" b="1">
                <a:solidFill>
                  <a:srgbClr val="5135AA"/>
                </a:solidFill>
                <a:effectLst/>
                <a:latin typeface="Arial" pitchFamily="34" charset="0"/>
              </a:rPr>
              <a:t>Focus areas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805232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A6AE6A5-1A13-4742-A77D-F63BCB614A4A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30622-583D-8342-8DD4-7245D75E6DAB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white">
          <a:xfrm>
            <a:off x="782385" y="1593129"/>
            <a:ext cx="1741619" cy="16968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2809187" y="1498601"/>
            <a:ext cx="2566087" cy="17630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28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Lastname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66763" y="3623647"/>
            <a:ext cx="4608512" cy="1419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 description</a:t>
            </a: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37" name="Espace réservé du texte 5">
            <a:extLst>
              <a:ext uri="{FF2B5EF4-FFF2-40B4-BE49-F238E27FC236}">
                <a16:creationId xmlns:a16="http://schemas.microsoft.com/office/drawing/2014/main" id="{DFD44E52-293B-B848-886B-9D1D82FE4A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8163" y="1564640"/>
            <a:ext cx="4537075" cy="21070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38" name="Espace réservé du texte 5">
            <a:extLst>
              <a:ext uri="{FF2B5EF4-FFF2-40B4-BE49-F238E27FC236}">
                <a16:creationId xmlns:a16="http://schemas.microsoft.com/office/drawing/2014/main" id="{3E39989B-2DDE-5247-B73C-383C56837D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88163" y="3954963"/>
            <a:ext cx="4537075" cy="2137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39" name="Espace réservé du texte 5">
            <a:extLst>
              <a:ext uri="{FF2B5EF4-FFF2-40B4-BE49-F238E27FC236}">
                <a16:creationId xmlns:a16="http://schemas.microsoft.com/office/drawing/2014/main" id="{6C6C325E-052C-AE44-89AF-B30D4CFF7A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766763" y="5247854"/>
            <a:ext cx="4608512" cy="8449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57" name="TextBox 95" descr="Copyright_box&#10;">
            <a:extLst>
              <a:ext uri="{FF2B5EF4-FFF2-40B4-BE49-F238E27FC236}">
                <a16:creationId xmlns:a16="http://schemas.microsoft.com/office/drawing/2014/main" id="{F3496105-D24A-B74D-8B49-1FCD491E2001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F9E319C5-6679-B748-9558-446FD3EE7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128725573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4223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0841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8169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8169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867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0867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83796590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9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9390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03578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A5FB43EF-6CA6-024F-8F77-FC5838D6DD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23603" y="4162052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CA153E98-7681-0A40-9CD3-6D02160457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23603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7685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685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0383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383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300112636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87" y="1971117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1719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2" name="Espace réservé pour une image  5">
            <a:extLst>
              <a:ext uri="{FF2B5EF4-FFF2-40B4-BE49-F238E27FC236}">
                <a16:creationId xmlns:a16="http://schemas.microsoft.com/office/drawing/2014/main" id="{A792B46A-6C96-6840-832B-E20CE039D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6081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3" name="Espace réservé pour une image  5">
            <a:extLst>
              <a:ext uri="{FF2B5EF4-FFF2-40B4-BE49-F238E27FC236}">
                <a16:creationId xmlns:a16="http://schemas.microsoft.com/office/drawing/2014/main" id="{B85760F7-AAF7-BC45-9E56-D0AD952799B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2275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9F6E5A65-4FB3-D947-9C8C-AB5C4577AE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13090" y="3647746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8F6BBFEE-AEF3-9141-A362-28E2773751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13090" y="4208678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D0A2E1FE-F04D-E54E-BE60-45260ED357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20960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E0587BEC-02AD-8D44-A4A6-C9F181EBC0B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0960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E33CFF3B-954E-2944-8A83-B3BA6CF103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0345" y="365300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E4B824FD-1DF5-E644-BD81-36BA01403E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90345" y="421393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D9072BA4-9DAB-3F4E-BBD2-73CBD1EF75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6058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A149E7E1-2EE8-5B41-AAE5-E706695AEE5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058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CDA66FE-4D5A-4E48-BDC4-6C987A8FA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4ED3D8-F040-B14A-A05D-37277FBF0FE1}"/>
              </a:ext>
            </a:extLst>
          </p:cNvPr>
          <p:cNvSpPr txBox="1"/>
          <p:nvPr userDrawn="1"/>
        </p:nvSpPr>
        <p:spPr>
          <a:xfrm flipH="1">
            <a:off x="1544595" y="180040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61018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76526" y="2201289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CEFBA174-11E0-3640-A143-0A8CE7D169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73370" y="3834087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52C82127-7629-214F-8A6C-23D5E76291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3370" y="4302505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92079528-16A8-AC47-99D5-BA246ED893F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89229" y="2202202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F6F24C28-52C6-4446-A047-8BAE1E23BA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6073" y="3835000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249F9432-E942-F847-85CC-7C127BD72D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6073" y="4303418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51D00EB2-82E8-2843-A074-1076D0975AB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78431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22520BB7-44E3-AB4D-B164-EF25D8DAD6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5275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EF8F210A-69BC-0341-9730-34FC399FB3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75275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B42152F6-1866-7942-AD47-EA9F9115930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46969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706B3FDE-7B3F-6240-B1F1-2183E848D8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43813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1BDDCDC0-26C5-784E-B047-A360BCEA456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43813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A2EF995F-6F18-1E48-A0F5-E0CA9BBFE91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15506" y="2206544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47994C68-BBD0-6A47-8531-AC9859E8A38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912350" y="3839342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09C1574A-363A-EE48-B9A1-4BE9E7A90DC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912350" y="4307760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CE2C510-3773-D94D-B183-17C419A0D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9646828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6" name="Espace réservé pour une image  5">
            <a:extLst>
              <a:ext uri="{FF2B5EF4-FFF2-40B4-BE49-F238E27FC236}">
                <a16:creationId xmlns:a16="http://schemas.microsoft.com/office/drawing/2014/main" id="{EE786B5B-ADB1-914E-B22C-446987A74902}"/>
              </a:ext>
            </a:extLst>
          </p:cNvPr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772630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7" name="Espace réservé du texte 5">
            <a:extLst>
              <a:ext uri="{FF2B5EF4-FFF2-40B4-BE49-F238E27FC236}">
                <a16:creationId xmlns:a16="http://schemas.microsoft.com/office/drawing/2014/main" id="{3D2BFFA9-A0BB-4141-A691-E3BF1DB263B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72630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8" name="Espace réservé du texte 5">
            <a:extLst>
              <a:ext uri="{FF2B5EF4-FFF2-40B4-BE49-F238E27FC236}">
                <a16:creationId xmlns:a16="http://schemas.microsoft.com/office/drawing/2014/main" id="{4624AFB6-631A-A342-BBEB-E9490E4283E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72630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111" name="Espace réservé pour une image  5">
            <a:extLst>
              <a:ext uri="{FF2B5EF4-FFF2-40B4-BE49-F238E27FC236}">
                <a16:creationId xmlns:a16="http://schemas.microsoft.com/office/drawing/2014/main" id="{8E0BCA09-C5BF-D843-872B-821AF2D8187C}"/>
              </a:ext>
            </a:extLst>
          </p:cNvPr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772630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2" name="Espace réservé du texte 5">
            <a:extLst>
              <a:ext uri="{FF2B5EF4-FFF2-40B4-BE49-F238E27FC236}">
                <a16:creationId xmlns:a16="http://schemas.microsoft.com/office/drawing/2014/main" id="{F0985BBD-C1F4-4B4A-937A-6E61D3A180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72630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113" name="Espace réservé du texte 5">
            <a:extLst>
              <a:ext uri="{FF2B5EF4-FFF2-40B4-BE49-F238E27FC236}">
                <a16:creationId xmlns:a16="http://schemas.microsoft.com/office/drawing/2014/main" id="{7C357D04-4C41-B242-B5E6-B881823FF24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72630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1" name="Espace réservé pour une image  5">
            <a:extLst>
              <a:ext uri="{FF2B5EF4-FFF2-40B4-BE49-F238E27FC236}">
                <a16:creationId xmlns:a16="http://schemas.microsoft.com/office/drawing/2014/main" id="{B53C58A7-88E3-BC47-A71C-C4CDDA0CF2D1}"/>
              </a:ext>
            </a:extLst>
          </p:cNvPr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3096923" y="1513387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2" name="Espace réservé du texte 5">
            <a:extLst>
              <a:ext uri="{FF2B5EF4-FFF2-40B4-BE49-F238E27FC236}">
                <a16:creationId xmlns:a16="http://schemas.microsoft.com/office/drawing/2014/main" id="{FD802FA2-99DC-FF40-BA3E-663B446CFFF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096923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3" name="Espace réservé du texte 5">
            <a:extLst>
              <a:ext uri="{FF2B5EF4-FFF2-40B4-BE49-F238E27FC236}">
                <a16:creationId xmlns:a16="http://schemas.microsoft.com/office/drawing/2014/main" id="{51803403-26FF-B145-8A44-43BFC0B0D0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096923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647C4664-4742-374A-A7E1-4F7610BDD3BB}"/>
              </a:ext>
            </a:extLst>
          </p:cNvPr>
          <p:cNvSpPr>
            <a:spLocks noGrp="1" noChangeAspect="1"/>
          </p:cNvSpPr>
          <p:nvPr>
            <p:ph type="pic" sz="quarter" idx="66" hasCustomPrompt="1"/>
          </p:nvPr>
        </p:nvSpPr>
        <p:spPr>
          <a:xfrm>
            <a:off x="3096923" y="3864539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2B49B4A6-EB7B-724D-9F41-C0D8635DD6F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096923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DDC3CED0-DAE8-FF41-AC58-6E4CC35051A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096923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3A1AF66A-0642-9546-9367-C4D7B11E0D2E}"/>
              </a:ext>
            </a:extLst>
          </p:cNvPr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5431389" y="15133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714E316F-3190-0549-BE7D-55D1581EA9D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431389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C2D8EF22-B1DF-4344-8269-C27CA6ED9F6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431389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9A1E6596-D7B1-084C-919F-05F806C50278}"/>
              </a:ext>
            </a:extLst>
          </p:cNvPr>
          <p:cNvSpPr>
            <a:spLocks noGrp="1" noChangeAspect="1"/>
          </p:cNvSpPr>
          <p:nvPr>
            <p:ph type="pic" sz="quarter" idx="72" hasCustomPrompt="1"/>
          </p:nvPr>
        </p:nvSpPr>
        <p:spPr>
          <a:xfrm>
            <a:off x="5431389" y="3864540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50ABBD99-D126-1546-8798-2BAA7DB5149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431389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F8BBAB7A-0874-F142-A742-9D362302388F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431389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E17433F2-ACBF-3D46-8718-C2A899DDC66E}"/>
              </a:ext>
            </a:extLst>
          </p:cNvPr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7765801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86F25E95-9D1E-A245-8C5D-E1610A1BE5E9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765801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B6631680-32C8-034C-BF09-79FF3D93A1A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765801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6" name="Espace réservé pour une image  5">
            <a:extLst>
              <a:ext uri="{FF2B5EF4-FFF2-40B4-BE49-F238E27FC236}">
                <a16:creationId xmlns:a16="http://schemas.microsoft.com/office/drawing/2014/main" id="{C0FF4D73-45DC-334F-8DBD-DBF3F5724457}"/>
              </a:ext>
            </a:extLst>
          </p:cNvPr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7765801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7" name="Espace réservé du texte 5">
            <a:extLst>
              <a:ext uri="{FF2B5EF4-FFF2-40B4-BE49-F238E27FC236}">
                <a16:creationId xmlns:a16="http://schemas.microsoft.com/office/drawing/2014/main" id="{E91127D2-B259-8345-889C-202ACB849300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765801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8" name="Espace réservé du texte 5">
            <a:extLst>
              <a:ext uri="{FF2B5EF4-FFF2-40B4-BE49-F238E27FC236}">
                <a16:creationId xmlns:a16="http://schemas.microsoft.com/office/drawing/2014/main" id="{996D847F-688A-E048-ADEC-9FEF4146952C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765801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9" name="Espace réservé pour une image  5">
            <a:extLst>
              <a:ext uri="{FF2B5EF4-FFF2-40B4-BE49-F238E27FC236}">
                <a16:creationId xmlns:a16="http://schemas.microsoft.com/office/drawing/2014/main" id="{EBF1FE4E-843B-BF42-82CC-5BD49C517620}"/>
              </a:ext>
            </a:extLst>
          </p:cNvPr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10093238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0" name="Espace réservé du texte 5">
            <a:extLst>
              <a:ext uri="{FF2B5EF4-FFF2-40B4-BE49-F238E27FC236}">
                <a16:creationId xmlns:a16="http://schemas.microsoft.com/office/drawing/2014/main" id="{1262C7B6-6252-C642-B297-716226E379C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093238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1" name="Espace réservé du texte 5">
            <a:extLst>
              <a:ext uri="{FF2B5EF4-FFF2-40B4-BE49-F238E27FC236}">
                <a16:creationId xmlns:a16="http://schemas.microsoft.com/office/drawing/2014/main" id="{573E24FE-8879-FB42-B8CA-4D3332150C4F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093238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62" name="Espace réservé pour une image  5">
            <a:extLst>
              <a:ext uri="{FF2B5EF4-FFF2-40B4-BE49-F238E27FC236}">
                <a16:creationId xmlns:a16="http://schemas.microsoft.com/office/drawing/2014/main" id="{CBD400C3-7A40-3048-8844-C3F44A0B40C3}"/>
              </a:ext>
            </a:extLst>
          </p:cNvPr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10093238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3" name="Espace réservé du texte 5">
            <a:extLst>
              <a:ext uri="{FF2B5EF4-FFF2-40B4-BE49-F238E27FC236}">
                <a16:creationId xmlns:a16="http://schemas.microsoft.com/office/drawing/2014/main" id="{9454FE9C-B016-F44D-A539-D12B206A054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093238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4" name="Espace réservé du texte 5">
            <a:extLst>
              <a:ext uri="{FF2B5EF4-FFF2-40B4-BE49-F238E27FC236}">
                <a16:creationId xmlns:a16="http://schemas.microsoft.com/office/drawing/2014/main" id="{BA682D77-F315-3140-B228-45A7B87CC973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093238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13DF76B2-8FA9-D54D-9F04-3EBFADE2D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FBC9F9-E98D-064D-AE5F-D9D1467E6684}"/>
              </a:ext>
            </a:extLst>
          </p:cNvPr>
          <p:cNvSpPr txBox="1"/>
          <p:nvPr userDrawn="1"/>
        </p:nvSpPr>
        <p:spPr>
          <a:xfrm flipH="1">
            <a:off x="7141464" y="134416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indent="0" algn="l">
              <a:buFont typeface="Arial" pitchFamily="34" charset="0"/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3445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- Graphic device A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500"/>
            </a:lvl1pPr>
          </a:lstStyle>
          <a:p>
            <a:pPr lvl="0"/>
            <a:r>
              <a:rPr lang="en-CA" noProof="0"/>
              <a:t>Presentation title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E88D5AAF-B2FE-6B4B-856F-AEBF1B7CA8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2200" b="0"/>
            </a:lvl1pPr>
          </a:lstStyle>
          <a:p>
            <a:pPr lvl="0"/>
            <a:r>
              <a:rPr lang="en-CA" noProof="0"/>
              <a:t>Name, role</a:t>
            </a:r>
            <a:br>
              <a:rPr lang="en-CA" noProof="0"/>
            </a:br>
            <a:r>
              <a:rPr lang="en-CA" noProof="0"/>
              <a:t>Date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142EA7E-7671-1041-9B84-5BBD9C4FE6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0" name="Forme libre 13">
            <a:extLst>
              <a:ext uri="{FF2B5EF4-FFF2-40B4-BE49-F238E27FC236}">
                <a16:creationId xmlns:a16="http://schemas.microsoft.com/office/drawing/2014/main" id="{79626CFD-1629-2544-9AD3-2499163FF9F0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6127844" y="773451"/>
            <a:ext cx="5308296" cy="5308294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1278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+t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E14D4F1-0AFF-214C-92AA-BD02450E38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859" cy="622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855D02E-339D-5043-B91B-5FF8B79BA5F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2" y="1681655"/>
            <a:ext cx="4535945" cy="44111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DBF016D-4A07-3C4E-84B2-4A358A221DC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5"/>
            <a:ext cx="5365751" cy="53276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5FDA85-64F9-BF40-A7DD-72C4DBB17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54693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3A8E2A17-934C-7740-A581-F2AA6728D7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32513" y="765176"/>
            <a:ext cx="5292725" cy="532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0"/>
              </a:spcBef>
              <a:buNone/>
              <a:defRPr lang="en-GB" sz="32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04507B7-5A7C-1142-B280-7D316907D0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4608512" cy="6263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33476934-CF78-2D44-A533-364A3E2070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56522"/>
            <a:ext cx="4608512" cy="4436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699261-482F-CC46-A8DC-45866B326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77683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righ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7AC7F31-D848-7A42-9ED8-A1A89D340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B70092EE-877E-F647-8457-99B829A5343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z="2000" b="1"/>
              <a:t>Click to add text</a:t>
            </a:r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4A30FA9-EFE0-BD49-888A-59263379F2F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32513" y="765174"/>
            <a:ext cx="5292726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A5BEA3-FBAD-324A-A722-33A5B9C7B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12317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lef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E82D4CB-D75A-1A45-B05D-E33B40304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14877"/>
            <a:ext cx="4537075" cy="25113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78BAFC30-690F-6A41-BE1B-8B7925B9B41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3" y="3392488"/>
            <a:ext cx="4537075" cy="27003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6A2561-43A0-D843-B868-9E14FD55F2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4"/>
            <a:ext cx="5365751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8B5A1A-FC46-2349-BBB1-B939578EE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35944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5170FB53-6BB4-B54A-8584-443D632100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4" y="1568767"/>
            <a:ext cx="3060700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B1899592-EF28-9645-8C15-0EF1AC9F46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83113" y="1568767"/>
            <a:ext cx="3025775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0">
            <a:extLst>
              <a:ext uri="{FF2B5EF4-FFF2-40B4-BE49-F238E27FC236}">
                <a16:creationId xmlns:a16="http://schemas.microsoft.com/office/drawing/2014/main" id="{692D9CF3-0D5D-0141-8B99-94C866845E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01050" y="1568767"/>
            <a:ext cx="3024188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770998F-754D-FA42-A923-970280E1A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BC03956D-46EB-3F49-A20A-7C378E0B76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4614043"/>
            <a:ext cx="3060700" cy="14787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Content Placeholder 20">
            <a:extLst>
              <a:ext uri="{FF2B5EF4-FFF2-40B4-BE49-F238E27FC236}">
                <a16:creationId xmlns:a16="http://schemas.microsoft.com/office/drawing/2014/main" id="{7A005D06-9E5F-7443-9230-0698D255E51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83113" y="4614042"/>
            <a:ext cx="3025775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Content Placeholder 20">
            <a:extLst>
              <a:ext uri="{FF2B5EF4-FFF2-40B4-BE49-F238E27FC236}">
                <a16:creationId xmlns:a16="http://schemas.microsoft.com/office/drawing/2014/main" id="{01123FBB-4A46-6B4A-BA45-B31DC6905E5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401051" y="4614042"/>
            <a:ext cx="3024188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9E90BF8-A5EC-F044-B182-531F647CE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14230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9DCD6-2165-FF4F-8E06-154879697A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Two Content Picture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4642528-8FF6-2D41-9E96-06B28BC27D1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2613302"/>
            <a:ext cx="4902516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1F8D1EDC-16DC-1E49-9140-329AB89F3C3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83680" y="2613302"/>
            <a:ext cx="4841558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F042210E-DA66-4F45-8CAD-D964E0E3798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66763" y="1557338"/>
            <a:ext cx="10658475" cy="838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73D1E9-C3A6-5C42-AC76-11711669A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227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420CEB52-B65A-D743-A3ED-12AE049150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2" y="1543050"/>
            <a:ext cx="10658476" cy="35175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23D73AD-1DE7-2743-9226-A7A91D16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8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Large Image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483732CE-175A-AE46-915A-9D42DBB4902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3" y="5349240"/>
            <a:ext cx="10658475" cy="7435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0662E6-3FE4-A34A-B7BF-633F17691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AAB56-5C60-234D-ACF5-C538156D1F50}"/>
              </a:ext>
            </a:extLst>
          </p:cNvPr>
          <p:cNvSpPr txBox="1"/>
          <p:nvPr userDrawn="1"/>
        </p:nvSpPr>
        <p:spPr>
          <a:xfrm flipH="1">
            <a:off x="2480310" y="94869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53327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50F591-6698-174F-81A5-43CD769B10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57338"/>
            <a:ext cx="10658475" cy="3473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98B63CA1-A686-354F-9B7A-AF51E599D9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3" y="2052242"/>
            <a:ext cx="10658476" cy="40405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4E11DA7-0585-0C47-A225-82B868CFC1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6670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Picture with Caption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831232-776B-724A-A622-0B2D2052F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61066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7">
            <a:extLst>
              <a:ext uri="{FF2B5EF4-FFF2-40B4-BE49-F238E27FC236}">
                <a16:creationId xmlns:a16="http://schemas.microsoft.com/office/drawing/2014/main" id="{158CC81F-693C-7745-ACBD-E267DB1433A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85728" y="765526"/>
            <a:ext cx="5327298" cy="5327299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CA" sz="3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F7349B97-C28F-3B44-B284-12F2C2ABD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075" cy="6111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88163" y="1684422"/>
            <a:ext cx="4537075" cy="44084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05161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AF54B69-F2F9-F04B-B242-EB9722944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411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Standard text slide</a:t>
            </a:r>
            <a:endParaRPr lang="en-US" noProof="0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A54173B-8497-A140-8F24-1AF3E1B758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F11F-EB91-974A-B104-3B694D3E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0037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71D6F-1D32-074E-9401-BC0D7B3A2B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B0F5BD17-6E70-B847-AA7C-96CF8DC7A0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69597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AC833FC6-B9D6-D74D-BAE2-729D54713D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4296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2E44F90D-4F8F-6A4F-96CB-3485E90F31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47546" y="1569832"/>
            <a:ext cx="2077692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CD124-1965-4543-8B41-42A23BF10B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BCD5E3F-8CA5-684B-B78F-B74898839C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69999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09B656D-E506-E94F-ADB1-62D30E9CB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7468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218B53AF-E978-6444-B00D-EA1BCE273A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42727" y="2597426"/>
            <a:ext cx="2082511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23D2075-57BE-0849-A5A7-B72DC6693C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Four columns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0F3EE84-E142-6541-8D93-B9456A6B3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D2EE9D2-4EE1-E84A-8F59-9549A5FAD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47638" cy="5600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5F3BF5DA-644D-6C41-A47D-B83355A971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C11E-D167-EE4C-BF01-0C0C599D9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77118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D8AF-452C-D94D-A560-DAD6A962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61C906F-FE73-EC4B-9D46-7CD1B4F04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 only slide</a:t>
            </a:r>
          </a:p>
        </p:txBody>
      </p:sp>
    </p:spTree>
    <p:extLst>
      <p:ext uri="{BB962C8B-B14F-4D97-AF65-F5344CB8AC3E}">
        <p14:creationId xmlns:p14="http://schemas.microsoft.com/office/powerpoint/2010/main" val="410487957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A829B-6B64-D945-9770-95A7A7747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51315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1098010A-37B8-1543-B650-F410D9020BD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1557339"/>
            <a:ext cx="4915580" cy="4535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3D191AF6-4147-D342-8647-88C4F48C1A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96743" y="1557339"/>
            <a:ext cx="4828496" cy="4535486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DFA4433-FCCE-E346-8C9A-CC579FE537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Two columns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C057D-4B39-F949-92A2-1856EB58E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77876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D429A8B-5F07-CA4F-B342-C88D6C5DB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two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D7CEF6C1-9232-3C4B-9EB8-7F0577D6114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70591"/>
            <a:ext cx="4918419" cy="45222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8288" indent="-2682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8163" indent="-358775">
              <a:spcBef>
                <a:spcPts val="6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717550" indent="-3571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896938" indent="-3571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D064A7A9-8523-0241-9AE4-6A60DEB4D4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86329" y="1557338"/>
            <a:ext cx="483890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F43615-B088-4842-8DD2-BA05F0EB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61690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FC187CB4-59E4-E948-8C18-9F705140F8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7634287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3E51C5F-F6C0-F042-8FC5-13245991A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5165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Content with side small graphic 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2D34D49C-F4FA-B74B-BB7F-2282D913443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56699" y="1557338"/>
            <a:ext cx="226853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9388" indent="-179388">
              <a:buFont typeface="Arial" pitchFamily="34" charset="0"/>
              <a:buNone/>
              <a:defRPr lang="en-AU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F4CA38-72C4-D142-8247-6221593D8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110AC-EDD5-164D-9903-F88EACB2D912}"/>
              </a:ext>
            </a:extLst>
          </p:cNvPr>
          <p:cNvSpPr txBox="1"/>
          <p:nvPr userDrawn="1"/>
        </p:nvSpPr>
        <p:spPr>
          <a:xfrm flipH="1">
            <a:off x="2823210" y="8458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01899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2D155C-3987-F847-9D0B-84468EFC74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2984416"/>
            <a:ext cx="7326914" cy="1730375"/>
          </a:xfrm>
        </p:spPr>
        <p:txBody>
          <a:bodyPr wrap="square" lIns="0" tIns="0" rIns="0" bIns="0" anchor="t" anchorCtr="0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Quotation page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B6354D-4439-8B45-B450-15EA71FA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579540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AB704F1-9387-744F-A7AB-A0C557474C54}"/>
              </a:ext>
            </a:extLst>
          </p:cNvPr>
          <p:cNvSpPr/>
          <p:nvPr userDrawn="1"/>
        </p:nvSpPr>
        <p:spPr bwMode="gray">
          <a:xfrm>
            <a:off x="766763" y="1557338"/>
            <a:ext cx="10658476" cy="2317016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F6F0F7F-AD94-8A45-9C63-550DEBA61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64561" cy="6733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Quotation page - 2</a:t>
            </a:r>
          </a:p>
        </p:txBody>
      </p: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3DC0A301-140F-B842-9A9E-9F3B20853141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1558925" y="1924565"/>
            <a:ext cx="9109075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FD10FA1E-7A18-A84C-A80C-9F74B995D4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4156564"/>
            <a:ext cx="10658475" cy="19362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08F3D4F-4489-1549-AF20-5B88DAC96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68271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8E84C-B364-DA4D-B480-E2F8D7309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B9999-5E97-764D-AC76-E36C36BBB481}"/>
              </a:ext>
            </a:extLst>
          </p:cNvPr>
          <p:cNvSpPr/>
          <p:nvPr userDrawn="1"/>
        </p:nvSpPr>
        <p:spPr bwMode="gray">
          <a:xfrm>
            <a:off x="766762" y="4064734"/>
            <a:ext cx="10658475" cy="2028091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A2810CC-7DE6-E94F-923A-A26081CDD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383" y="684000"/>
            <a:ext cx="10657856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Client Ref page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151BEF49-6996-9A47-912D-07F058FDAB1B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8401050" y="4295045"/>
            <a:ext cx="2266950" cy="15943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CA668C0-7C71-1B43-845C-1FB224D98D2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2" y="1557338"/>
            <a:ext cx="3060701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6BA3A388-5D46-A842-AD3F-3B150C88B120}"/>
              </a:ext>
            </a:extLst>
          </p:cNvPr>
          <p:cNvSpPr>
            <a:spLocks noGrp="1"/>
          </p:cNvSpPr>
          <p:nvPr>
            <p:ph sz="quarter" idx="19"/>
          </p:nvPr>
        </p:nvSpPr>
        <p:spPr bwMode="white">
          <a:xfrm>
            <a:off x="1558925" y="4296427"/>
            <a:ext cx="6049963" cy="15782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Tx/>
              <a:buFont typeface="Calibri" panose="020F0502020204030204" pitchFamily="34" charset="0"/>
              <a:buChar char="–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7C77CF-5DDA-6D4B-A333-0AFD2883FD0C}"/>
              </a:ext>
            </a:extLst>
          </p:cNvPr>
          <p:cNvCxnSpPr/>
          <p:nvPr userDrawn="1"/>
        </p:nvCxnSpPr>
        <p:spPr bwMode="gray">
          <a:xfrm flipH="1"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EF8BE-D231-7F42-B29A-F120EA6904AC}"/>
              </a:ext>
            </a:extLst>
          </p:cNvPr>
          <p:cNvCxnSpPr/>
          <p:nvPr userDrawn="1"/>
        </p:nvCxnSpPr>
        <p:spPr bwMode="gray">
          <a:xfrm flipH="1"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F210E7C6-C9C5-AB4F-B2C6-08CF54A3F47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83113" y="1557338"/>
            <a:ext cx="3025776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34A65C94-F52F-3944-81C4-F364744665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01049" y="1557338"/>
            <a:ext cx="3024189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60696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5137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BF8C6-FF3A-E946-B3D5-6C27E5F99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9301D37-B47A-0547-ABCC-1B647A2174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65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Comparison page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E41DF0A-83D4-5F42-8E48-2002316825F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8880" y="2000028"/>
            <a:ext cx="3058583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6F1C2D-EAC0-104E-91F8-B5ECA6A6754C}"/>
              </a:ext>
            </a:extLst>
          </p:cNvPr>
          <p:cNvCxnSpPr/>
          <p:nvPr userDrawn="1"/>
        </p:nvCxnSpPr>
        <p:spPr bwMode="gray">
          <a:xfrm flipH="1">
            <a:off x="458599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A4403B-4A6F-6C49-BB6C-AB5D0E54358A}"/>
              </a:ext>
            </a:extLst>
          </p:cNvPr>
          <p:cNvCxnSpPr/>
          <p:nvPr userDrawn="1"/>
        </p:nvCxnSpPr>
        <p:spPr bwMode="gray">
          <a:xfrm flipH="1">
            <a:off x="840105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789C2AB-0FAA-0647-B95A-D8A3E341BD5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96063" y="2000028"/>
            <a:ext cx="3012824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52835192-0902-8445-BEBB-236A1C87ED5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13992" y="2000028"/>
            <a:ext cx="3011245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20A456-898E-7647-9636-3B35BE74CB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41789"/>
            <a:ext cx="3060700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060416-9D8D-2B4A-96F8-0EF11DCAC266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583113" y="1541789"/>
            <a:ext cx="3025776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3F98ED-EDB1-0746-922E-070BFA3CA39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401049" y="1541789"/>
            <a:ext cx="3024189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E45457-E95A-C34E-B64B-96FA51745FDE}"/>
              </a:ext>
            </a:extLst>
          </p:cNvPr>
          <p:cNvCxnSpPr/>
          <p:nvPr userDrawn="1"/>
        </p:nvCxnSpPr>
        <p:spPr bwMode="gray">
          <a:xfrm flipH="1">
            <a:off x="770515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8F13C5-CF61-4A4C-8183-EEC7441F9C66}"/>
              </a:ext>
            </a:extLst>
          </p:cNvPr>
          <p:cNvSpPr txBox="1"/>
          <p:nvPr userDrawn="1"/>
        </p:nvSpPr>
        <p:spPr>
          <a:xfrm flipH="1">
            <a:off x="5320145" y="1025236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16446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8">
            <a:extLst>
              <a:ext uri="{FF2B5EF4-FFF2-40B4-BE49-F238E27FC236}">
                <a16:creationId xmlns:a16="http://schemas.microsoft.com/office/drawing/2014/main" id="{C4B7093F-77F3-3449-9E60-BC70230FC0A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111917" y="770881"/>
            <a:ext cx="5321943" cy="5321944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CA" sz="18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BAC359-7971-3346-8D90-684CC25CF1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6154926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 device and 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/>
          <p:nvPr userDrawn="1"/>
        </p:nvSpPr>
        <p:spPr bwMode="auto">
          <a:xfrm rot="16200000" flipH="1">
            <a:off x="7632850" y="776137"/>
            <a:ext cx="3803349" cy="3781425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D3042FBB-DA17-F44B-831D-42583634A8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578900"/>
            <a:ext cx="6130753" cy="28588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837B84-BCBE-CE4F-AAD6-DC4A6359EA7D}"/>
              </a:ext>
            </a:extLst>
          </p:cNvPr>
          <p:cNvSpPr txBox="1"/>
          <p:nvPr userDrawn="1"/>
        </p:nvSpPr>
        <p:spPr bwMode="auto">
          <a:xfrm>
            <a:off x="766763" y="5916651"/>
            <a:ext cx="975360" cy="21544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CA" sz="1400" b="1">
                <a:cs typeface="Arial" pitchFamily="34" charset="0"/>
              </a:rPr>
              <a:t>cgi.com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A1E445-A6EB-ED42-914D-6C8866FA7691}"/>
              </a:ext>
            </a:extLst>
          </p:cNvPr>
          <p:cNvSpPr txBox="1"/>
          <p:nvPr userDrawn="1"/>
        </p:nvSpPr>
        <p:spPr>
          <a:xfrm>
            <a:off x="766763" y="3700463"/>
            <a:ext cx="6234112" cy="20145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fr-CA">
              <a:effectLst/>
              <a:highlight>
                <a:srgbClr val="FFFF00"/>
              </a:highlight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B73EB6-4721-DF40-89DE-28F0838BEA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3727452"/>
            <a:ext cx="6121400" cy="2016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None/>
              <a:defRPr sz="1600"/>
            </a:lvl1pPr>
          </a:lstStyle>
          <a:p>
            <a:pPr lvl="0"/>
            <a:r>
              <a:rPr lang="en-US" noProof="0"/>
              <a:t>To get the latest company description, visit brand.cgi.com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DB3BEC6-2C70-CA49-ACB5-5388FDDE5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6514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/>
          <p:nvPr userDrawn="1"/>
        </p:nvSpPr>
        <p:spPr bwMode="auto">
          <a:xfrm rot="16200000" flipH="1">
            <a:off x="8417520" y="773869"/>
            <a:ext cx="3016411" cy="2999023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74D8A0-16FB-2542-B1F3-7CA2D1291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B0EAFBC-1A30-3845-B3FB-9DDCB8086A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6108399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1704110"/>
            <a:ext cx="6107373" cy="41232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678418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CA3CDF8A-556A-3F4E-82A4-A5DA4775BE6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782529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BEE923B2-3662-614C-AEC1-846B00F55FD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4351994-C110-F943-BA9E-AB717123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2" y="2612855"/>
            <a:ext cx="10658475" cy="9207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5CCB27AD-C0CD-2C42-B030-26334E078C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16163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103CCFC1-1851-B54B-9A3F-03A9AB58288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608888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484C1-4630-D247-85B4-84AA33A1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46968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6762" y="1460253"/>
            <a:ext cx="8389938" cy="461665"/>
          </a:xfrm>
        </p:spPr>
        <p:txBody>
          <a:bodyPr wrap="square" lIns="0" tIns="0" rIns="0" bIns="0">
            <a:noAutofit/>
          </a:bodyPr>
          <a:lstStyle>
            <a:lvl1pPr algn="l"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Text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53138" y="2294587"/>
            <a:ext cx="8403561" cy="70236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92B566-061D-B145-9022-F401D638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916510"/>
      </p:ext>
    </p:extLst>
  </p:cSld>
  <p:clrMapOvr>
    <a:masterClrMapping/>
  </p:clrMapOvr>
  <p:transition/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666CAE6-9220-9D4A-A132-D9F6BA0A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285360"/>
            <a:ext cx="4608512" cy="3184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85E43662-3308-F34D-B441-CCB9F640690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2" y="3861360"/>
            <a:ext cx="4608513" cy="2231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6F09B8-6289-D048-8199-4C52FCE264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928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EDA744-5A8C-0A4A-A088-77F649B5DD0E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DD583-B48A-C649-8518-3A586938C764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Espace réservé pour une image  54">
            <a:extLst>
              <a:ext uri="{FF2B5EF4-FFF2-40B4-BE49-F238E27FC236}">
                <a16:creationId xmlns:a16="http://schemas.microsoft.com/office/drawing/2014/main" id="{563D07F9-3377-B74F-B8B8-D9CBB4BD47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88163" y="765174"/>
            <a:ext cx="4537075" cy="532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CA" sz="1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155DEE0-8370-E943-9B2D-42BE4FA5B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800" y="635963"/>
            <a:ext cx="4591550" cy="2512589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 title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E9522A59-F2EE-EC4A-B6B5-F01CEA5BD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766763" y="3733013"/>
            <a:ext cx="4573587" cy="235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None/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Subtitle, if required</a:t>
            </a:r>
            <a:endParaRPr lang="en-CA"/>
          </a:p>
        </p:txBody>
      </p:sp>
      <p:sp>
        <p:nvSpPr>
          <p:cNvPr id="10" name="TextBox 95" descr="Copyright_box&#10;">
            <a:extLst>
              <a:ext uri="{FF2B5EF4-FFF2-40B4-BE49-F238E27FC236}">
                <a16:creationId xmlns:a16="http://schemas.microsoft.com/office/drawing/2014/main" id="{D02A02E0-0D17-AB40-909D-5C93015337FF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9028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A5DBCA-C3A7-554C-80CD-9B2E51986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9726D2F-24A7-BE46-9285-211A58606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Agenda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D6910EBF-08E6-8540-896A-4B5E41727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2132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2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59A27FAB-0B96-BC42-A996-4CFEF0565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5275" y="3183284"/>
            <a:ext cx="1495426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3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538AB2AF-A230-3B46-B113-EE15B6AE6F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43812" y="3183284"/>
            <a:ext cx="1504157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marR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600"/>
            </a:lvl1pPr>
          </a:lstStyle>
          <a:p>
            <a:pPr marL="12700" marR="0" lvl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en-GB"/>
              <a:t>Agenda item 4</a:t>
            </a:r>
            <a:endParaRPr lang="en-CA"/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C31B4DD5-B41F-BE43-A386-8B7C4CFBC9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2350" y="3183284"/>
            <a:ext cx="1512888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5</a:t>
            </a:r>
          </a:p>
        </p:txBody>
      </p:sp>
      <p:sp>
        <p:nvSpPr>
          <p:cNvPr id="23" name="Espace réservé du texte 6">
            <a:extLst>
              <a:ext uri="{FF2B5EF4-FFF2-40B4-BE49-F238E27FC236}">
                <a16:creationId xmlns:a16="http://schemas.microsoft.com/office/drawing/2014/main" id="{F0474AB2-DB08-9E4B-A6C3-760F679766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4863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D4A3BE-8352-B64D-A05E-435E839F6443}"/>
              </a:ext>
            </a:extLst>
          </p:cNvPr>
          <p:cNvSpPr txBox="1"/>
          <p:nvPr userDrawn="1"/>
        </p:nvSpPr>
        <p:spPr>
          <a:xfrm flipH="1">
            <a:off x="1758462" y="38910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6439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679693-BA13-5E4E-91BE-1606A75B0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697290"/>
      </p:ext>
    </p:extLst>
  </p:cSld>
  <p:clrMapOvr>
    <a:masterClrMapping/>
  </p:clrMapOvr>
  <p:transition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1304A-5908-A946-8811-EDD4D770A477}"/>
              </a:ext>
            </a:extLst>
          </p:cNvPr>
          <p:cNvSpPr/>
          <p:nvPr userDrawn="1"/>
        </p:nvSpPr>
        <p:spPr bwMode="ltGray">
          <a:xfrm>
            <a:off x="-1" y="3429000"/>
            <a:ext cx="6135291" cy="3429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E338CE8-AFEA-1D48-B300-9353C7BBD1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765175"/>
            <a:ext cx="4537076" cy="53276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rgbClr val="000000"/>
              </a:buClr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1pPr>
            <a:lvl2pPr algn="l">
              <a:buClr>
                <a:srgbClr val="000000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algn="l">
              <a:buClr>
                <a:srgbClr val="000000"/>
              </a:buClr>
              <a:buFont typeface="Arial" pitchFamily="34" charset="0"/>
              <a:buChar char="–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>
              <a:buClr>
                <a:srgbClr val="00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algn="l">
              <a:buClr>
                <a:srgbClr val="000000"/>
              </a:buClr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138B3-1645-2547-BE81-C54885415178}"/>
              </a:ext>
            </a:extLst>
          </p:cNvPr>
          <p:cNvSpPr/>
          <p:nvPr userDrawn="1"/>
        </p:nvSpPr>
        <p:spPr bwMode="ltGray">
          <a:xfrm>
            <a:off x="890" y="0"/>
            <a:ext cx="6134400" cy="3429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93C6A10-58E0-AE40-82D4-EBA8243C8D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45905"/>
            <a:ext cx="4608512" cy="250811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Title</a:t>
            </a:r>
            <a:endParaRPr lang="en-US"/>
          </a:p>
        </p:txBody>
      </p:sp>
      <p:sp>
        <p:nvSpPr>
          <p:cNvPr id="8" name="TextBox 95" descr="Copyright_box&#10;">
            <a:extLst>
              <a:ext uri="{FF2B5EF4-FFF2-40B4-BE49-F238E27FC236}">
                <a16:creationId xmlns:a16="http://schemas.microsoft.com/office/drawing/2014/main" id="{6A41C026-3AD7-3149-A25D-6036C299BBD8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A28B614A-AA06-2540-83E7-D007DDE7C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E24042-C6FA-0F49-A70B-66E33B8C25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724025"/>
            <a:ext cx="4608512" cy="236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0914432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6BE0F-9BD6-0E40-9460-D34A4E070EC0}"/>
              </a:ext>
            </a:extLst>
          </p:cNvPr>
          <p:cNvSpPr/>
          <p:nvPr userDrawn="1"/>
        </p:nvSpPr>
        <p:spPr bwMode="ltGray">
          <a:xfrm>
            <a:off x="6132512" y="0"/>
            <a:ext cx="6064287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F4E62D95-C3E7-D247-BD01-C133E73FC9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6888162" y="675022"/>
            <a:ext cx="4537076" cy="44255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41B42D7-AAA3-834F-9B8B-AC9F156380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1313645"/>
            <a:ext cx="4537076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B01012-C777-4F42-8ACD-C6368C2091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764" y="1313645"/>
            <a:ext cx="4608512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DE69DB-C7EC-8C4D-A45F-9A8063D238C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90335"/>
            <a:ext cx="4608511" cy="476332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add title</a:t>
            </a:r>
            <a:endParaRPr lang="en-US"/>
          </a:p>
        </p:txBody>
      </p: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B0CC5908-9650-874C-A596-9018501B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6138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763" y="682513"/>
            <a:ext cx="10658475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latin typeface="+mn-lt"/>
              </a:rPr>
              <a:t>© 2021 CGI Inc.</a:t>
            </a:r>
            <a:endParaRPr lang="en-CA" sz="1000" b="0" i="0" u="none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1" name="TextBox 100" descr="CONFIDENTIAL_TAG_0xFFEE"/>
          <p:cNvSpPr txBox="1"/>
          <p:nvPr userDrawn="1"/>
        </p:nvSpPr>
        <p:spPr bwMode="auto">
          <a:xfrm>
            <a:off x="9100382" y="627330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MSIPCMContentMarking" descr="CONFIDENTIAL_TAG_0xFFEE"/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B8670-26BE-4743-BD59-2BF00A7E1E12}"/>
              </a:ext>
            </a:extLst>
          </p:cNvPr>
          <p:cNvSpPr txBox="1"/>
          <p:nvPr userDrawn="1"/>
        </p:nvSpPr>
        <p:spPr>
          <a:xfrm flipH="1">
            <a:off x="11530013" y="-1071563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670" r:id="rId3"/>
    <p:sldLayoutId id="2147483861" r:id="rId4"/>
    <p:sldLayoutId id="2147483745" r:id="rId5"/>
    <p:sldLayoutId id="2147483771" r:id="rId6"/>
    <p:sldLayoutId id="2147483817" r:id="rId7"/>
    <p:sldLayoutId id="2147483826" r:id="rId8"/>
    <p:sldLayoutId id="2147483849" r:id="rId9"/>
    <p:sldLayoutId id="2147483858" r:id="rId10"/>
    <p:sldLayoutId id="2147483754" r:id="rId11"/>
    <p:sldLayoutId id="2147483862" r:id="rId12"/>
    <p:sldLayoutId id="2147483863" r:id="rId13"/>
    <p:sldLayoutId id="2147483760" r:id="rId14"/>
    <p:sldLayoutId id="2147483775" r:id="rId15"/>
    <p:sldLayoutId id="2147483746" r:id="rId16"/>
    <p:sldLayoutId id="2147483762" r:id="rId17"/>
    <p:sldLayoutId id="2147483764" r:id="rId18"/>
    <p:sldLayoutId id="2147483770" r:id="rId19"/>
    <p:sldLayoutId id="2147483821" r:id="rId20"/>
    <p:sldLayoutId id="2147483822" r:id="rId21"/>
    <p:sldLayoutId id="2147483823" r:id="rId22"/>
    <p:sldLayoutId id="2147483824" r:id="rId23"/>
    <p:sldLayoutId id="2147483825" r:id="rId24"/>
    <p:sldLayoutId id="2147483833" r:id="rId25"/>
    <p:sldLayoutId id="2147483830" r:id="rId26"/>
    <p:sldLayoutId id="2147483831" r:id="rId27"/>
    <p:sldLayoutId id="2147483747" r:id="rId28"/>
    <p:sldLayoutId id="2147483819" r:id="rId29"/>
    <p:sldLayoutId id="2147483693" r:id="rId30"/>
    <p:sldLayoutId id="2147483834" r:id="rId31"/>
    <p:sldLayoutId id="2147483774" r:id="rId32"/>
    <p:sldLayoutId id="2147483778" r:id="rId33"/>
    <p:sldLayoutId id="2147483820" r:id="rId34"/>
    <p:sldLayoutId id="2147483829" r:id="rId35"/>
    <p:sldLayoutId id="2147483832" r:id="rId36"/>
    <p:sldLayoutId id="2147483835" r:id="rId37"/>
    <p:sldLayoutId id="2147483809" r:id="rId38"/>
    <p:sldLayoutId id="2147483811" r:id="rId39"/>
    <p:sldLayoutId id="2147483813" r:id="rId40"/>
    <p:sldLayoutId id="2147483755" r:id="rId41"/>
    <p:sldLayoutId id="2147483744" r:id="rId42"/>
    <p:sldLayoutId id="2147483753" r:id="rId43"/>
    <p:sldLayoutId id="2147483836" r:id="rId44"/>
    <p:sldLayoutId id="2147483815" r:id="rId45"/>
    <p:sldLayoutId id="2147483828" r:id="rId46"/>
  </p:sldLayoutIdLst>
  <p:transition/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63">
          <p15:clr>
            <a:srgbClr val="F26B43"/>
          </p15:clr>
        </p15:guide>
        <p15:guide id="4" orient="horz" pos="3838">
          <p15:clr>
            <a:srgbClr val="F26B43"/>
          </p15:clr>
        </p15:guide>
        <p15:guide id="11" pos="7197">
          <p15:clr>
            <a:srgbClr val="F26B43"/>
          </p15:clr>
        </p15:guide>
        <p15:guide id="12" pos="7680">
          <p15:clr>
            <a:srgbClr val="F26B43"/>
          </p15:clr>
        </p15:guide>
        <p15:guide id="13" pos="6720">
          <p15:clr>
            <a:srgbClr val="F26B43"/>
          </p15:clr>
        </p15:guide>
        <p15:guide id="14" pos="6244">
          <p15:clr>
            <a:srgbClr val="F26B43"/>
          </p15:clr>
        </p15:guide>
        <p15:guide id="19">
          <p15:clr>
            <a:srgbClr val="F26B43"/>
          </p15:clr>
        </p15:guide>
        <p15:guide id="20" pos="483">
          <p15:clr>
            <a:srgbClr val="F26B43"/>
          </p15:clr>
        </p15:guide>
        <p15:guide id="22" orient="horz" pos="482">
          <p15:clr>
            <a:srgbClr val="F26B43"/>
          </p15:clr>
        </p15:guide>
        <p15:guide id="23" pos="5768">
          <p15:clr>
            <a:srgbClr val="F26B43"/>
          </p15:clr>
        </p15:guide>
        <p15:guide id="24" pos="5292">
          <p15:clr>
            <a:srgbClr val="F26B43"/>
          </p15:clr>
        </p15:guide>
        <p15:guide id="25" pos="4793">
          <p15:clr>
            <a:srgbClr val="F26B43"/>
          </p15:clr>
        </p15:guide>
        <p15:guide id="26" pos="4339">
          <p15:clr>
            <a:srgbClr val="F26B43"/>
          </p15:clr>
        </p15:guide>
        <p15:guide id="27" pos="3386">
          <p15:clr>
            <a:srgbClr val="F26B43"/>
          </p15:clr>
        </p15:guide>
        <p15:guide id="28" pos="2887">
          <p15:clr>
            <a:srgbClr val="F26B43"/>
          </p15:clr>
        </p15:guide>
        <p15:guide id="29" pos="2411">
          <p15:clr>
            <a:srgbClr val="F26B43"/>
          </p15:clr>
        </p15:guide>
        <p15:guide id="30" pos="1935">
          <p15:clr>
            <a:srgbClr val="F26B43"/>
          </p15:clr>
        </p15:guide>
        <p15:guide id="31" pos="1459">
          <p15:clr>
            <a:srgbClr val="F26B43"/>
          </p15:clr>
        </p15:guide>
        <p15:guide id="32" pos="9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.claassens@cgi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hyperlink" Target="mailto:Brendan.van.walstijn@cgi.com" TargetMode="Externa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Docker – The world of Containers</a:t>
            </a:r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Jeroen Claassens</a:t>
            </a:r>
          </a:p>
          <a:p>
            <a:r>
              <a:rPr lang="en-CA" dirty="0"/>
              <a:t>Brendan van Walstijn</a:t>
            </a:r>
          </a:p>
        </p:txBody>
      </p:sp>
    </p:spTree>
    <p:extLst>
      <p:ext uri="{BB962C8B-B14F-4D97-AF65-F5344CB8AC3E}">
        <p14:creationId xmlns:p14="http://schemas.microsoft.com/office/powerpoint/2010/main" val="338853450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9598770" cy="2226506"/>
          </a:xfrm>
        </p:spPr>
        <p:txBody>
          <a:bodyPr>
            <a:normAutofit/>
          </a:bodyPr>
          <a:lstStyle/>
          <a:p>
            <a:r>
              <a:rPr lang="en-CA" dirty="0"/>
              <a:t>How do we provide runtime for an application?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26485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we provide runtime for an application?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NL" dirty="0"/>
              <a:t>Pc or laptop</a:t>
            </a:r>
          </a:p>
          <a:p>
            <a:pPr marL="342900" indent="-342900">
              <a:buFontTx/>
              <a:buChar char="-"/>
            </a:pPr>
            <a:r>
              <a:rPr lang="nl-NL" dirty="0"/>
              <a:t>Virtual Machine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6951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VM?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 err="1"/>
              <a:t>Emulation</a:t>
            </a:r>
            <a:r>
              <a:rPr lang="nl-NL" dirty="0"/>
              <a:t> of a computer</a:t>
            </a:r>
          </a:p>
          <a:p>
            <a:endParaRPr lang="nl-NL" dirty="0"/>
          </a:p>
          <a:p>
            <a:r>
              <a:rPr lang="nl-NL" dirty="0" err="1"/>
              <a:t>Contains</a:t>
            </a:r>
            <a:r>
              <a:rPr lang="nl-NL" dirty="0"/>
              <a:t>:</a:t>
            </a:r>
          </a:p>
          <a:p>
            <a:pPr marL="342900" indent="-342900">
              <a:buFontTx/>
              <a:buChar char="-"/>
            </a:pPr>
            <a:r>
              <a:rPr lang="nl-NL" dirty="0"/>
              <a:t>Operating system</a:t>
            </a:r>
          </a:p>
          <a:p>
            <a:pPr marL="342900" indent="-342900">
              <a:buFontTx/>
              <a:buChar char="-"/>
            </a:pPr>
            <a:r>
              <a:rPr lang="nl-NL" dirty="0"/>
              <a:t>Networking</a:t>
            </a:r>
          </a:p>
          <a:p>
            <a:pPr marL="342900" indent="-342900">
              <a:buFontTx/>
              <a:buChar char="-"/>
            </a:pPr>
            <a:r>
              <a:rPr lang="nl-NL" dirty="0"/>
              <a:t>Memory &amp; Storage</a:t>
            </a:r>
          </a:p>
          <a:p>
            <a:pPr marL="342900" indent="-342900">
              <a:buFontTx/>
              <a:buChar char="-"/>
            </a:pPr>
            <a:r>
              <a:rPr lang="nl-NL" dirty="0"/>
              <a:t>Etc.</a:t>
            </a:r>
          </a:p>
          <a:p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12</a:t>
            </a:fld>
            <a:endParaRPr lang="en-CA"/>
          </a:p>
        </p:txBody>
      </p:sp>
      <p:pic>
        <p:nvPicPr>
          <p:cNvPr id="5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7D33AF4-6028-46F6-95AF-901C7673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38" y="765175"/>
            <a:ext cx="5399208" cy="43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5299A0-9C21-4173-996E-2E71BD2B74AD}"/>
              </a:ext>
            </a:extLst>
          </p:cNvPr>
          <p:cNvCxnSpPr>
            <a:cxnSpLocks/>
          </p:cNvCxnSpPr>
          <p:nvPr/>
        </p:nvCxnSpPr>
        <p:spPr bwMode="gray">
          <a:xfrm flipH="1">
            <a:off x="7033846" y="4676001"/>
            <a:ext cx="408112" cy="524256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06461-BA31-4F46-AFAA-0CD732A0F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278022"/>
            <a:ext cx="1865376" cy="1048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CD2FC1-C450-40BC-AAF9-E7F706C161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63" y="4854517"/>
            <a:ext cx="2225187" cy="166181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42B6B0-54FD-4DF5-ACCF-DB406A9A2BD8}"/>
              </a:ext>
            </a:extLst>
          </p:cNvPr>
          <p:cNvCxnSpPr>
            <a:cxnSpLocks/>
          </p:cNvCxnSpPr>
          <p:nvPr/>
        </p:nvCxnSpPr>
        <p:spPr bwMode="gray">
          <a:xfrm flipH="1">
            <a:off x="9548446" y="4653872"/>
            <a:ext cx="569304" cy="546385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913262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Drawbacks of VM’s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</a:t>
            </a:r>
            <a:r>
              <a:rPr lang="nl-NL" dirty="0" err="1"/>
              <a:t>configuration</a:t>
            </a:r>
            <a:endParaRPr lang="nl-NL" dirty="0"/>
          </a:p>
          <a:p>
            <a:pPr marL="606425" lvl="1" indent="-342900">
              <a:buFontTx/>
              <a:buChar char="-"/>
            </a:pPr>
            <a:r>
              <a:rPr lang="nl-NL" dirty="0"/>
              <a:t>Network</a:t>
            </a:r>
          </a:p>
          <a:p>
            <a:pPr marL="606425" lvl="1" indent="-342900">
              <a:buFontTx/>
              <a:buChar char="-"/>
            </a:pPr>
            <a:r>
              <a:rPr lang="nl-NL" dirty="0"/>
              <a:t>Storage &amp; Memory etc.</a:t>
            </a:r>
          </a:p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resources</a:t>
            </a:r>
          </a:p>
          <a:p>
            <a:pPr marL="606425" lvl="1" indent="-342900">
              <a:buFontTx/>
              <a:buChar char="-"/>
            </a:pPr>
            <a:r>
              <a:rPr lang="nl-NL" dirty="0" err="1"/>
              <a:t>Each</a:t>
            </a:r>
            <a:r>
              <a:rPr lang="nl-NL" dirty="0"/>
              <a:t> VM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OS.</a:t>
            </a:r>
          </a:p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maintenance</a:t>
            </a:r>
          </a:p>
          <a:p>
            <a:pPr marL="606425" lvl="1" indent="-342900">
              <a:buFontTx/>
              <a:buChar char="-"/>
            </a:pPr>
            <a:r>
              <a:rPr lang="nl-NL" dirty="0"/>
              <a:t>Updates etc.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13</a:t>
            </a:fld>
            <a:endParaRPr lang="en-CA"/>
          </a:p>
        </p:txBody>
      </p:sp>
      <p:pic>
        <p:nvPicPr>
          <p:cNvPr id="5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7D33AF4-6028-46F6-95AF-901C7673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38" y="765175"/>
            <a:ext cx="5399208" cy="43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5299A0-9C21-4173-996E-2E71BD2B74AD}"/>
              </a:ext>
            </a:extLst>
          </p:cNvPr>
          <p:cNvCxnSpPr>
            <a:cxnSpLocks/>
          </p:cNvCxnSpPr>
          <p:nvPr/>
        </p:nvCxnSpPr>
        <p:spPr bwMode="gray">
          <a:xfrm flipH="1">
            <a:off x="7033846" y="4676001"/>
            <a:ext cx="408112" cy="524256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06461-BA31-4F46-AFAA-0CD732A0F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278022"/>
            <a:ext cx="1865376" cy="1048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2993-2EB0-4FA6-A7D4-6A586E1BBC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63" y="4854517"/>
            <a:ext cx="2225187" cy="16618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C6FFCB-597B-4E29-9E50-2542C8691A21}"/>
              </a:ext>
            </a:extLst>
          </p:cNvPr>
          <p:cNvCxnSpPr>
            <a:cxnSpLocks/>
          </p:cNvCxnSpPr>
          <p:nvPr/>
        </p:nvCxnSpPr>
        <p:spPr bwMode="gray">
          <a:xfrm flipH="1">
            <a:off x="9548446" y="4653872"/>
            <a:ext cx="569304" cy="546385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7372F7-54D6-4F40-ACE6-C243F8261632}"/>
              </a:ext>
            </a:extLst>
          </p:cNvPr>
          <p:cNvSpPr txBox="1"/>
          <p:nvPr/>
        </p:nvSpPr>
        <p:spPr>
          <a:xfrm rot="20491088">
            <a:off x="1801734" y="2900472"/>
            <a:ext cx="8405446" cy="9856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rtlCol="0" anchor="t" anchorCtr="0">
            <a:noAutofit/>
          </a:bodyPr>
          <a:lstStyle/>
          <a:p>
            <a:pPr algn="l"/>
            <a:r>
              <a:rPr lang="nl-NL" sz="6600" dirty="0"/>
              <a:t>SOLUTION: DOCKER</a:t>
            </a:r>
          </a:p>
        </p:txBody>
      </p:sp>
    </p:spTree>
    <p:extLst>
      <p:ext uri="{BB962C8B-B14F-4D97-AF65-F5344CB8AC3E}">
        <p14:creationId xmlns:p14="http://schemas.microsoft.com/office/powerpoint/2010/main" val="2204006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Docker?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A platform </a:t>
            </a:r>
            <a:r>
              <a:rPr lang="nl-NL" dirty="0" err="1"/>
              <a:t>for</a:t>
            </a:r>
            <a:r>
              <a:rPr lang="nl-NL" dirty="0"/>
              <a:t> building, running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shipping</a:t>
            </a:r>
            <a:r>
              <a:rPr lang="nl-NL" dirty="0"/>
              <a:t> </a:t>
            </a:r>
            <a:r>
              <a:rPr lang="nl-NL" dirty="0" err="1"/>
              <a:t>applications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executable</a:t>
            </a:r>
            <a:r>
              <a:rPr lang="nl-NL" dirty="0"/>
              <a:t> packages, </a:t>
            </a:r>
            <a:r>
              <a:rPr lang="nl-NL" dirty="0" err="1"/>
              <a:t>with</a:t>
            </a:r>
            <a:r>
              <a:rPr lang="nl-NL" dirty="0"/>
              <a:t> ONLY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required</a:t>
            </a:r>
            <a:r>
              <a:rPr lang="nl-NL" dirty="0"/>
              <a:t> </a:t>
            </a:r>
            <a:r>
              <a:rPr lang="nl-NL" dirty="0" err="1"/>
              <a:t>runtime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r>
              <a:rPr lang="nl-NL" dirty="0"/>
              <a:t>. The Docker engine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host OS </a:t>
            </a:r>
            <a:r>
              <a:rPr lang="nl-NL" dirty="0" err="1"/>
              <a:t>to</a:t>
            </a:r>
            <a:r>
              <a:rPr lang="nl-NL" dirty="0"/>
              <a:t> run </a:t>
            </a:r>
            <a:r>
              <a:rPr lang="nl-NL" dirty="0" err="1"/>
              <a:t>the</a:t>
            </a:r>
            <a:r>
              <a:rPr lang="nl-NL" dirty="0"/>
              <a:t> ‘</a:t>
            </a:r>
            <a:r>
              <a:rPr lang="nl-NL" dirty="0" err="1"/>
              <a:t>containerized</a:t>
            </a:r>
            <a:r>
              <a:rPr lang="nl-NL" dirty="0"/>
              <a:t>’ </a:t>
            </a:r>
            <a:r>
              <a:rPr lang="nl-NL" dirty="0" err="1"/>
              <a:t>applications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1 OS is </a:t>
            </a:r>
            <a:r>
              <a:rPr lang="nl-NL" dirty="0" err="1"/>
              <a:t>required</a:t>
            </a:r>
            <a:r>
              <a:rPr lang="nl-N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15</a:t>
            </a:fld>
            <a:endParaRPr lang="en-CA"/>
          </a:p>
        </p:txBody>
      </p:sp>
      <p:pic>
        <p:nvPicPr>
          <p:cNvPr id="5" name="Picture 4" descr="https://www.docker.com/sites/default/files/d8/2018-11/docker-containerized-appliction-blue-border_2.png">
            <a:extLst>
              <a:ext uri="{FF2B5EF4-FFF2-40B4-BE49-F238E27FC236}">
                <a16:creationId xmlns:a16="http://schemas.microsoft.com/office/drawing/2014/main" id="{B1525850-5EFC-4477-8497-67B38D9E3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93" y="2008482"/>
            <a:ext cx="3794035" cy="30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965ECEE-F5D9-4C5D-8C11-02D2E11C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1" y="2008482"/>
            <a:ext cx="3794033" cy="30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8718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A </a:t>
            </a:r>
            <a:r>
              <a:rPr lang="nl-NL" dirty="0" err="1"/>
              <a:t>standardized</a:t>
            </a:r>
            <a:r>
              <a:rPr lang="nl-NL" dirty="0"/>
              <a:t>, running unit of software</a:t>
            </a:r>
          </a:p>
          <a:p>
            <a:endParaRPr lang="nl-NL" dirty="0"/>
          </a:p>
          <a:p>
            <a:r>
              <a:rPr lang="nl-NL" b="1" dirty="0"/>
              <a:t>Image: </a:t>
            </a:r>
            <a:r>
              <a:rPr lang="nl-NL" dirty="0"/>
              <a:t>An </a:t>
            </a:r>
            <a:r>
              <a:rPr lang="nl-NL" dirty="0" err="1"/>
              <a:t>executable</a:t>
            </a:r>
            <a:r>
              <a:rPr lang="nl-NL" dirty="0"/>
              <a:t> package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everything</a:t>
            </a:r>
            <a:r>
              <a:rPr lang="nl-NL" dirty="0"/>
              <a:t>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run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(a blueprint, or </a:t>
            </a:r>
            <a:r>
              <a:rPr lang="nl-NL" dirty="0" err="1"/>
              <a:t>recipe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b="1" dirty="0"/>
              <a:t>Container: </a:t>
            </a:r>
            <a:r>
              <a:rPr lang="nl-NL" dirty="0"/>
              <a:t>A running </a:t>
            </a:r>
            <a:r>
              <a:rPr lang="nl-NL" dirty="0" err="1"/>
              <a:t>instance</a:t>
            </a:r>
            <a:r>
              <a:rPr lang="nl-NL" dirty="0"/>
              <a:t>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b="1" dirty="0"/>
              <a:t>image</a:t>
            </a:r>
            <a:r>
              <a:rPr lang="nl-NL" dirty="0"/>
              <a:t>.</a:t>
            </a:r>
          </a:p>
          <a:p>
            <a:endParaRPr lang="nl-NL" b="1" dirty="0"/>
          </a:p>
          <a:p>
            <a:r>
              <a:rPr lang="nl-NL" dirty="0"/>
              <a:t>In OOP </a:t>
            </a:r>
            <a:r>
              <a:rPr lang="nl-NL" dirty="0" err="1"/>
              <a:t>terms</a:t>
            </a:r>
            <a:r>
              <a:rPr lang="nl-NL" dirty="0"/>
              <a:t>: An </a:t>
            </a:r>
            <a:r>
              <a:rPr lang="nl-NL" b="1" dirty="0"/>
              <a:t>image </a:t>
            </a:r>
            <a:r>
              <a:rPr lang="nl-NL" dirty="0"/>
              <a:t>is a class,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b="1" dirty="0"/>
              <a:t>container </a:t>
            </a:r>
            <a:r>
              <a:rPr lang="nl-NL" dirty="0"/>
              <a:t>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instantiation</a:t>
            </a:r>
            <a:r>
              <a:rPr lang="nl-NL" dirty="0"/>
              <a:t> of </a:t>
            </a:r>
            <a:r>
              <a:rPr lang="nl-NL" dirty="0" err="1"/>
              <a:t>that</a:t>
            </a:r>
            <a:r>
              <a:rPr lang="nl-NL" dirty="0"/>
              <a:t> class.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83443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Check Docker Hub:</a:t>
            </a:r>
          </a:p>
          <a:p>
            <a:r>
              <a:rPr lang="en-CA" dirty="0"/>
              <a:t>docker pull hello-world</a:t>
            </a:r>
          </a:p>
          <a:p>
            <a:r>
              <a:rPr lang="en-CA" dirty="0"/>
              <a:t>docker image ls</a:t>
            </a:r>
          </a:p>
          <a:p>
            <a:r>
              <a:rPr lang="en-CA" dirty="0"/>
              <a:t>docker run hello-world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 1: Hello world image.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17389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Demonstration: Create your own Hello world.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05077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19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3997" y="1911941"/>
            <a:ext cx="3092498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036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6FB7-E6E9-4B70-B6E9-0A1DFBF7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Who</a:t>
            </a:r>
            <a:r>
              <a:rPr lang="nl-NL" dirty="0"/>
              <a:t> are we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E418C-59D7-4AF3-AC9B-AAA2C6154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51332-27E5-496A-BFE1-B1226717BB95}"/>
              </a:ext>
            </a:extLst>
          </p:cNvPr>
          <p:cNvSpPr txBox="1"/>
          <p:nvPr/>
        </p:nvSpPr>
        <p:spPr>
          <a:xfrm>
            <a:off x="2721244" y="2069022"/>
            <a:ext cx="6749511" cy="1136402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nl-NL" b="1" dirty="0"/>
              <a:t>Jeroen Claassens</a:t>
            </a:r>
            <a:r>
              <a:rPr lang="nl-NL" dirty="0"/>
              <a:t> | Experienced Software Engineer</a:t>
            </a:r>
            <a:br>
              <a:rPr lang="nl-NL" dirty="0"/>
            </a:br>
            <a:r>
              <a:rPr lang="nl-NL" dirty="0"/>
              <a:t>Randstand &amp; North Netherlands | Rail | CGI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George Hintzenweg 89 | Postbus 8566 | 3009 AN  Rotterdam | The Netherlands</a:t>
            </a:r>
            <a:endParaRPr lang="nl-NL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M: +31 (0)6 5112 7382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nl-NL" dirty="0">
                <a:hlinkClick r:id="rId3"/>
              </a:rPr>
              <a:t>j.claassens@cgi.com</a:t>
            </a:r>
            <a:r>
              <a:rPr lang="nl-NL" dirty="0"/>
              <a:t> </a:t>
            </a:r>
            <a:endParaRPr lang="en-US" dirty="0"/>
          </a:p>
          <a:p>
            <a:pPr algn="l"/>
            <a:endParaRPr lang="nl-NL" dirty="0"/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2244DD6F-55F4-4891-BA47-752DFDA52F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5" r="11925"/>
          <a:stretch/>
        </p:blipFill>
        <p:spPr>
          <a:xfrm>
            <a:off x="1732950" y="2111388"/>
            <a:ext cx="819514" cy="819514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777FDD-1B66-4DA5-BC02-E76FFE51D54A}"/>
              </a:ext>
            </a:extLst>
          </p:cNvPr>
          <p:cNvSpPr txBox="1"/>
          <p:nvPr/>
        </p:nvSpPr>
        <p:spPr>
          <a:xfrm>
            <a:off x="2721244" y="3927098"/>
            <a:ext cx="6749510" cy="1136401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77500" lnSpcReduction="20000"/>
          </a:bodyPr>
          <a:lstStyle/>
          <a:p>
            <a:pPr algn="l">
              <a:lnSpc>
                <a:spcPct val="120000"/>
              </a:lnSpc>
            </a:pPr>
            <a:r>
              <a:rPr lang="nl-NL" b="1" dirty="0"/>
              <a:t>Brendan van Walstijn</a:t>
            </a:r>
            <a:r>
              <a:rPr lang="nl-NL" dirty="0"/>
              <a:t> | </a:t>
            </a:r>
            <a:r>
              <a:rPr lang="nl-NL" dirty="0" err="1"/>
              <a:t>Experienced</a:t>
            </a:r>
            <a:r>
              <a:rPr lang="nl-NL" dirty="0"/>
              <a:t> Software engineer</a:t>
            </a:r>
          </a:p>
          <a:p>
            <a:pPr algn="l">
              <a:lnSpc>
                <a:spcPct val="120000"/>
              </a:lnSpc>
            </a:pPr>
            <a:r>
              <a:rPr lang="nl-NL" dirty="0"/>
              <a:t>Randstand &amp; Central Netherlands | Transport | CGI</a:t>
            </a:r>
          </a:p>
          <a:p>
            <a:pPr algn="l">
              <a:lnSpc>
                <a:spcPct val="120000"/>
              </a:lnSpc>
            </a:pPr>
            <a:r>
              <a:rPr lang="nl-NL" dirty="0"/>
              <a:t>George </a:t>
            </a:r>
            <a:r>
              <a:rPr lang="nl-NL" dirty="0" err="1"/>
              <a:t>Hintzenweg</a:t>
            </a:r>
            <a:r>
              <a:rPr lang="nl-NL" dirty="0"/>
              <a:t> 89 | Postbus 8566 | 3086AX Rotterdam | The Netherlands</a:t>
            </a:r>
          </a:p>
          <a:p>
            <a:pPr algn="l">
              <a:lnSpc>
                <a:spcPct val="120000"/>
              </a:lnSpc>
            </a:pPr>
            <a:r>
              <a:rPr lang="nl-NL" dirty="0"/>
              <a:t>M: +31 (0)6 1836 6194</a:t>
            </a:r>
          </a:p>
          <a:p>
            <a:pPr algn="l">
              <a:lnSpc>
                <a:spcPct val="120000"/>
              </a:lnSpc>
            </a:pPr>
            <a:r>
              <a:rPr lang="nl-NL" dirty="0">
                <a:hlinkClick r:id="rId5"/>
              </a:rPr>
              <a:t>Brendan.van.walstijn@cgi.com</a:t>
            </a:r>
            <a:r>
              <a:rPr lang="nl-NL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EE2A12-EC6C-4E9F-90B5-A300DD64713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3" t="28758" r="17059" b="43503"/>
          <a:stretch/>
        </p:blipFill>
        <p:spPr>
          <a:xfrm>
            <a:off x="1732307" y="3927099"/>
            <a:ext cx="820800" cy="86695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668455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20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9768" y="1577591"/>
            <a:ext cx="9660940" cy="425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329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21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62" y="2495396"/>
            <a:ext cx="9660940" cy="241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7415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22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4009" y="2495396"/>
            <a:ext cx="9489846" cy="241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9619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23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322" y="1279651"/>
            <a:ext cx="10357348" cy="49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2276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Hello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 container.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Step 1: </a:t>
            </a:r>
            <a:r>
              <a:rPr lang="nl-NL" dirty="0" err="1"/>
              <a:t>Create</a:t>
            </a:r>
            <a:r>
              <a:rPr lang="nl-NL" dirty="0"/>
              <a:t> 1 </a:t>
            </a:r>
            <a:r>
              <a:rPr lang="nl-NL" dirty="0" err="1"/>
              <a:t>simple</a:t>
            </a:r>
            <a:r>
              <a:rPr lang="nl-NL" dirty="0"/>
              <a:t> </a:t>
            </a:r>
            <a:r>
              <a:rPr lang="nl-NL" dirty="0" err="1"/>
              <a:t>java</a:t>
            </a:r>
            <a:r>
              <a:rPr lang="nl-NL" dirty="0"/>
              <a:t> program.</a:t>
            </a:r>
          </a:p>
          <a:p>
            <a:r>
              <a:rPr lang="nl-NL" dirty="0"/>
              <a:t>Step 2: </a:t>
            </a:r>
            <a:r>
              <a:rPr lang="nl-NL" dirty="0" err="1"/>
              <a:t>Find</a:t>
            </a:r>
            <a:r>
              <a:rPr lang="nl-NL" dirty="0"/>
              <a:t> base image. (</a:t>
            </a:r>
            <a:r>
              <a:rPr lang="nl-NL" dirty="0" err="1"/>
              <a:t>with</a:t>
            </a:r>
            <a:r>
              <a:rPr lang="nl-NL" dirty="0"/>
              <a:t> correct </a:t>
            </a:r>
            <a:r>
              <a:rPr lang="nl-NL" dirty="0" err="1"/>
              <a:t>requirements</a:t>
            </a:r>
            <a:r>
              <a:rPr lang="nl-NL" dirty="0"/>
              <a:t> e.g. JDK) </a:t>
            </a:r>
          </a:p>
          <a:p>
            <a:r>
              <a:rPr lang="nl-NL" dirty="0"/>
              <a:t>Step 3: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Dockerfile</a:t>
            </a:r>
            <a:r>
              <a:rPr lang="nl-NL" dirty="0"/>
              <a:t>.</a:t>
            </a:r>
          </a:p>
          <a:p>
            <a:r>
              <a:rPr lang="nl-NL" dirty="0"/>
              <a:t>Step 4: </a:t>
            </a:r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run container.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07783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Creating</a:t>
            </a:r>
            <a:r>
              <a:rPr lang="nl-NL" dirty="0"/>
              <a:t> a Docker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 err="1"/>
              <a:t>Find</a:t>
            </a:r>
            <a:r>
              <a:rPr lang="nl-NL" dirty="0"/>
              <a:t> base image,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dockerfile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commands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run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091588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Exercise: Create your own hello world.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01208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scalability?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5077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Scalability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38513"/>
            <a:ext cx="10658475" cy="4535487"/>
          </a:xfrm>
        </p:spPr>
        <p:txBody>
          <a:bodyPr/>
          <a:lstStyle/>
          <a:p>
            <a:endParaRPr lang="en-US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28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116C0D-3F43-4C10-AB49-0D71F54BA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1548205"/>
            <a:ext cx="59531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7402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1E751AD-B2C5-17B6-9AD5-258BBB03C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 2: Scaling your hello world program.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66322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55963" y="1557338"/>
            <a:ext cx="10658475" cy="453548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1" dirty="0"/>
              <a:t>Jeroen Claassens </a:t>
            </a:r>
            <a:r>
              <a:rPr lang="en-GB" sz="1400" dirty="0"/>
              <a:t>(Experienced Software Engineer)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Started at CGI in March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b="1" dirty="0" err="1"/>
              <a:t>Rijkswaterstaat</a:t>
            </a:r>
            <a:r>
              <a:rPr lang="en-GB" sz="1200" dirty="0"/>
              <a:t> (1,5 years)</a:t>
            </a:r>
          </a:p>
          <a:p>
            <a:pPr marL="522288" lvl="1" indent="-342900"/>
            <a:r>
              <a:rPr lang="en-GB" sz="1200" dirty="0"/>
              <a:t>Full-stack TypeScript &amp; Java developer</a:t>
            </a:r>
          </a:p>
          <a:p>
            <a:pPr marL="522288" lvl="1" indent="-342900"/>
            <a:r>
              <a:rPr lang="en-GB" sz="1200" dirty="0"/>
              <a:t>Primarily worked the new Asset Management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b="1" dirty="0" err="1"/>
              <a:t>ProRail</a:t>
            </a:r>
            <a:r>
              <a:rPr lang="en-GB" sz="1200" dirty="0"/>
              <a:t> (2,5 years)</a:t>
            </a:r>
          </a:p>
          <a:p>
            <a:pPr marL="522288" lvl="1" indent="-342900"/>
            <a:r>
              <a:rPr lang="en-GB" sz="1200" dirty="0"/>
              <a:t>Full-stack TypeScript &amp; Java developer</a:t>
            </a:r>
          </a:p>
          <a:p>
            <a:pPr marL="522288" lvl="1" indent="-342900"/>
            <a:r>
              <a:rPr lang="en-GB" sz="1200" dirty="0"/>
              <a:t>Worked on improving the front- and backend of the GMS/WLIS</a:t>
            </a:r>
            <a:br>
              <a:rPr lang="en-GB" sz="1200" dirty="0"/>
            </a:br>
            <a:r>
              <a:rPr lang="en-GB" sz="1200" dirty="0"/>
              <a:t>project</a:t>
            </a:r>
          </a:p>
          <a:p>
            <a:pPr marL="342900" indent="-342900"/>
            <a:endParaRPr lang="en-GB" sz="1200" dirty="0"/>
          </a:p>
          <a:p>
            <a:pPr marL="522288" lvl="1" indent="-342900"/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190E6-7E80-43C3-A208-38189D12F1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97" y="966788"/>
            <a:ext cx="3067791" cy="118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61619-9C7D-46A5-89D2-E8363D6393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39" y="3006810"/>
            <a:ext cx="5183055" cy="111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2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exercise achieved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30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1" y="1549527"/>
            <a:ext cx="3084763" cy="46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3938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exercise achieved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31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6318" y="2164158"/>
            <a:ext cx="6139363" cy="30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604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exercise achieved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32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9298" y="1385594"/>
            <a:ext cx="4227639" cy="487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5741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6817413" cy="2226506"/>
          </a:xfrm>
        </p:spPr>
        <p:txBody>
          <a:bodyPr>
            <a:normAutofit/>
          </a:bodyPr>
          <a:lstStyle/>
          <a:p>
            <a:r>
              <a:rPr lang="en-CA" dirty="0"/>
              <a:t>What is a </a:t>
            </a:r>
            <a:r>
              <a:rPr lang="en-CA" dirty="0" err="1"/>
              <a:t>loadbalancer</a:t>
            </a:r>
            <a:r>
              <a:rPr lang="en-CA" dirty="0"/>
              <a:t>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12458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</a:t>
            </a:r>
            <a:r>
              <a:rPr lang="nl-NL" dirty="0" err="1"/>
              <a:t>loadbalancer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38513"/>
            <a:ext cx="10658475" cy="4535487"/>
          </a:xfrm>
        </p:spPr>
        <p:txBody>
          <a:bodyPr/>
          <a:lstStyle/>
          <a:p>
            <a:endParaRPr lang="en-US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34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3C566-988B-42FA-BD21-F756E5754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1260262"/>
            <a:ext cx="5713038" cy="412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9488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 3: </a:t>
            </a:r>
            <a:r>
              <a:rPr lang="en-CA" dirty="0" err="1"/>
              <a:t>Loadbalancers</a:t>
            </a:r>
            <a:r>
              <a:rPr lang="en-CA" dirty="0"/>
              <a:t>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9253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 Live in Delft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I’m a huge fantasy nerd (talk to me about Lord of The Rings, Pokémon, </a:t>
            </a:r>
            <a:r>
              <a:rPr lang="en-GB" dirty="0" err="1"/>
              <a:t>Stormlight</a:t>
            </a:r>
            <a:r>
              <a:rPr lang="en-GB" dirty="0"/>
              <a:t> Archives)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 do a lot of open source development in my free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 love building PCs and working with tech.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2DA83F-AC1B-473E-84FA-7CCF29EF7E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46" y="3498658"/>
            <a:ext cx="3478611" cy="2850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A13651-012D-47BA-81E1-02EF3A5CB5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99655" y="3294402"/>
            <a:ext cx="2852624" cy="16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1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685828" y="1241990"/>
            <a:ext cx="4964185" cy="561395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b="1" dirty="0"/>
              <a:t>Brendan van Walstijn </a:t>
            </a:r>
            <a:r>
              <a:rPr lang="en-GB" sz="1100" dirty="0"/>
              <a:t>(Experienced Software Engineer)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dirty="0"/>
              <a:t>Started at CGI in March 2021</a:t>
            </a:r>
          </a:p>
          <a:p>
            <a:pPr marL="522288" lvl="1" indent="-342900"/>
            <a:r>
              <a:rPr lang="en-GB" sz="1050" dirty="0"/>
              <a:t>Started with the Graduate Class and the .NET track</a:t>
            </a:r>
          </a:p>
          <a:p>
            <a:pPr lvl="1" indent="0">
              <a:buNone/>
            </a:pPr>
            <a:endParaRPr lang="en-GB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b="1" dirty="0" err="1"/>
              <a:t>Loodswezen</a:t>
            </a:r>
            <a:r>
              <a:rPr lang="en-GB" sz="1050" dirty="0"/>
              <a:t> (6 months)</a:t>
            </a:r>
          </a:p>
          <a:p>
            <a:pPr marL="522288" lvl="1" indent="-342900"/>
            <a:r>
              <a:rPr lang="en-GB" sz="1050" dirty="0"/>
              <a:t>.NET Developer</a:t>
            </a:r>
          </a:p>
          <a:p>
            <a:pPr marL="522288" lvl="1" indent="-342900"/>
            <a:r>
              <a:rPr lang="en-GB" sz="1050" dirty="0"/>
              <a:t>Primarily worked on a decision tree for </a:t>
            </a:r>
            <a:r>
              <a:rPr lang="en-GB" sz="1050" dirty="0" err="1"/>
              <a:t>Beurtrollen</a:t>
            </a:r>
            <a:endParaRPr lang="en-GB" sz="1050" dirty="0"/>
          </a:p>
          <a:p>
            <a:pPr lvl="1" indent="0">
              <a:buNone/>
            </a:pPr>
            <a:endParaRPr lang="en-GB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b="1" dirty="0"/>
              <a:t>Athlon</a:t>
            </a:r>
            <a:r>
              <a:rPr lang="en-GB" sz="1050" dirty="0"/>
              <a:t> (11 months)</a:t>
            </a:r>
          </a:p>
          <a:p>
            <a:pPr marL="522288" lvl="1" indent="-342900"/>
            <a:r>
              <a:rPr lang="en-GB" sz="1050" dirty="0"/>
              <a:t>DevOps Engineer</a:t>
            </a:r>
          </a:p>
          <a:p>
            <a:pPr marL="522288" lvl="1" indent="-342900"/>
            <a:r>
              <a:rPr lang="en-GB" sz="1050" dirty="0"/>
              <a:t>SQR -&gt; SQL rewrite</a:t>
            </a:r>
          </a:p>
          <a:p>
            <a:pPr marL="522288" lvl="1" indent="-342900"/>
            <a:r>
              <a:rPr lang="en-GB" sz="1050" dirty="0"/>
              <a:t>Worked on test automation using PowerShell</a:t>
            </a:r>
          </a:p>
          <a:p>
            <a:pPr lvl="1" indent="0">
              <a:buNone/>
            </a:pPr>
            <a:endParaRPr lang="en-GB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b="1" dirty="0" err="1"/>
              <a:t>NextLogic</a:t>
            </a:r>
            <a:r>
              <a:rPr lang="en-GB" sz="1050" dirty="0"/>
              <a:t> (Current)</a:t>
            </a:r>
          </a:p>
          <a:p>
            <a:pPr marL="522288" lvl="1" indent="-342900"/>
            <a:r>
              <a:rPr lang="en-GB" sz="1050" dirty="0"/>
              <a:t>Azure Cloud Engineer</a:t>
            </a:r>
          </a:p>
          <a:p>
            <a:pPr marL="522288" lvl="1" indent="-342900"/>
            <a:r>
              <a:rPr lang="en-GB" sz="1050" dirty="0"/>
              <a:t>Primarily Administrative tasks </a:t>
            </a:r>
          </a:p>
          <a:p>
            <a:pPr lvl="1" indent="0">
              <a:buNone/>
            </a:pPr>
            <a:endParaRPr lang="en-GB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b="1" dirty="0"/>
              <a:t>Transavia </a:t>
            </a:r>
            <a:r>
              <a:rPr lang="en-GB" sz="1050" dirty="0"/>
              <a:t>(Current)</a:t>
            </a:r>
          </a:p>
          <a:p>
            <a:pPr marL="522288" lvl="1" indent="-342900"/>
            <a:r>
              <a:rPr lang="en-GB" sz="1050" dirty="0"/>
              <a:t>Azure DevOps and Cloud Engineer.</a:t>
            </a:r>
          </a:p>
          <a:p>
            <a:pPr marL="522288" lvl="1" indent="-342900"/>
            <a:r>
              <a:rPr lang="en-GB" sz="1050" dirty="0"/>
              <a:t>Development of Partner Admin Portal in C# and </a:t>
            </a:r>
            <a:r>
              <a:rPr lang="en-GB" sz="1050" dirty="0" err="1"/>
              <a:t>Blazor</a:t>
            </a:r>
            <a:r>
              <a:rPr lang="en-GB" sz="1050" dirty="0"/>
              <a:t>/</a:t>
            </a:r>
            <a:r>
              <a:rPr lang="en-GB" sz="1050" dirty="0" err="1"/>
              <a:t>Radzen</a:t>
            </a:r>
            <a:endParaRPr lang="en-GB" sz="1050" dirty="0"/>
          </a:p>
          <a:p>
            <a:pPr marL="522288" lvl="1" indent="-342900"/>
            <a:r>
              <a:rPr lang="en-GB" sz="1050" dirty="0"/>
              <a:t>Primary focus on Azure Infrastructure using bicep/ARM and configuration</a:t>
            </a:r>
          </a:p>
          <a:p>
            <a:pPr marL="522288" lvl="1" indent="-342900"/>
            <a:endParaRPr lang="en-GB" sz="1200" dirty="0"/>
          </a:p>
          <a:p>
            <a:pPr marL="522288" lvl="1" indent="-342900"/>
            <a:endParaRPr lang="en-GB" sz="1200" dirty="0"/>
          </a:p>
          <a:p>
            <a:pPr marL="522288" lvl="1" indent="-342900"/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190E6-7E80-43C3-A208-38189D12F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013" y="523737"/>
            <a:ext cx="3276600" cy="118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61619-9C7D-46A5-89D2-E8363D6393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0" t="22923" r="8655" b="22298"/>
          <a:stretch/>
        </p:blipFill>
        <p:spPr>
          <a:xfrm>
            <a:off x="7616867" y="1396515"/>
            <a:ext cx="4222377" cy="1077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D15274-5F05-4753-BB6F-D87D6DA3A0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26" b="22275"/>
          <a:stretch/>
        </p:blipFill>
        <p:spPr>
          <a:xfrm>
            <a:off x="5459277" y="2463783"/>
            <a:ext cx="4445000" cy="9566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A20B2D-E836-452B-AA23-9EC2BF2B4B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21" y="3222729"/>
            <a:ext cx="4888523" cy="956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C4A576-DE6B-49DF-91CC-684380043E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88" y="4540248"/>
            <a:ext cx="1069347" cy="10693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6EE77F-375D-4B19-8AA8-06F832CF4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529" y="4532158"/>
            <a:ext cx="1087197" cy="10871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ED120-06FB-4D26-A250-1E448EF404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920" y="4532158"/>
            <a:ext cx="1085529" cy="10855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76438C-86F2-4F4C-96C7-7384F5E47A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643" y="4532159"/>
            <a:ext cx="1085529" cy="10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66763" y="1260262"/>
            <a:ext cx="10658475" cy="38944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I Live in </a:t>
            </a:r>
            <a:r>
              <a:rPr lang="en-GB" sz="1800" dirty="0" err="1"/>
              <a:t>Noorden</a:t>
            </a:r>
            <a:r>
              <a:rPr lang="en-GB" sz="1800" dirty="0"/>
              <a:t> with my girlfriend Rosalie and a number of birds.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If you know where </a:t>
            </a:r>
            <a:r>
              <a:rPr lang="en-GB" sz="1800" dirty="0" err="1"/>
              <a:t>Noorden</a:t>
            </a:r>
            <a:r>
              <a:rPr lang="en-GB" sz="1800" dirty="0"/>
              <a:t> is, I’ll buy you lunch. (googling not allowed)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I Play Piano and (bass)guitar in a punk rock band. (Blink-182, Sum 41, Green day, Rage Against the Machine, and some own stuff)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Guitar of choice: Epiphone Les Paul Modern (sparkling burgundy)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Favourite song to play: Top gun Anthem by Steve Stevens.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2DA83F-AC1B-473E-84FA-7CCF29EF7E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94" y="3646527"/>
            <a:ext cx="3800332" cy="2850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A13651-012D-47BA-81E1-02EF3A5CB5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2" y="3644153"/>
            <a:ext cx="3800331" cy="285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CC37A8-2B0E-4D93-A18C-0F5958A6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10414235" cy="2226506"/>
          </a:xfrm>
        </p:spPr>
        <p:txBody>
          <a:bodyPr/>
          <a:lstStyle/>
          <a:p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vision</a:t>
            </a:r>
            <a:r>
              <a:rPr lang="nl-NL" dirty="0"/>
              <a:t> on </a:t>
            </a:r>
            <a:r>
              <a:rPr lang="nl-NL" dirty="0" err="1"/>
              <a:t>this</a:t>
            </a:r>
            <a:r>
              <a:rPr lang="nl-NL" dirty="0"/>
              <a:t>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C7475-D0FE-4406-84C3-A9140D1EC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7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A6A3E-969B-4A69-A641-5E5D0CA2F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39" y="1557258"/>
            <a:ext cx="4343154" cy="431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7752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9598770" cy="2226506"/>
          </a:xfrm>
        </p:spPr>
        <p:txBody>
          <a:bodyPr>
            <a:normAutofit/>
          </a:bodyPr>
          <a:lstStyle/>
          <a:p>
            <a:r>
              <a:rPr lang="en-CA" dirty="0"/>
              <a:t>What does an application need in order to be able to run?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8403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an application need in order to be able to run?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Runtime (e.g. JVM or .NET </a:t>
            </a:r>
            <a:r>
              <a:rPr lang="nl-NL" dirty="0" err="1"/>
              <a:t>runtime</a:t>
            </a:r>
            <a:r>
              <a:rPr lang="nl-NL" dirty="0"/>
              <a:t>)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99666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3.9600.0"/>
  <p:tag name="AS_RELEASE_DATE" val="2021.02.14"/>
  <p:tag name="AS_TITLE" val="Aspose.Slides for .NET 4.0"/>
  <p:tag name="AS_VERSION" val="21.2"/>
</p:tagLst>
</file>

<file path=ppt/theme/theme1.xml><?xml version="1.0" encoding="utf-8"?>
<a:theme xmlns:a="http://schemas.openxmlformats.org/drawingml/2006/main" name="CGI Widescreen Beet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/>
      <a:bodyPr vert="horz" lIns="0" tIns="0" rIns="0" bIns="0" rtlCol="0" anchor="t" anchorCtr="0">
        <a:normAutofit/>
      </a:bodyPr>
      <a:lstStyle>
        <a:defPPr algn="l">
          <a:defRPr dirty="0" smtClean="0"/>
        </a:defPPr>
      </a:lstStyle>
    </a:txDef>
  </a:objectDefaults>
  <a:extraClrSchemeLst/>
  <a:custClrLst>
    <a:custClr name="White">
      <a:srgbClr val="FFFFFF"/>
    </a:custClr>
    <a:custClr name="White">
      <a:srgbClr val="FFFFFF"/>
    </a:custClr>
    <a:custClr name="R101 G10 B33">
      <a:srgbClr val="650A21"/>
    </a:custClr>
    <a:custClr name="White">
      <a:srgbClr val="FFFFFF"/>
    </a:custClr>
    <a:custClr name="R32 G10 B88">
      <a:srgbClr val="200A58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Orange">
      <a:srgbClr val="FF6A00"/>
    </a:custClr>
    <a:custClr name="CGI Red">
      <a:srgbClr val="E31937"/>
    </a:custClr>
    <a:custClr name="CGI Burgundy">
      <a:srgbClr val="991F3D"/>
    </a:custClr>
    <a:custClr name="CGI Magenta">
      <a:srgbClr val="A82465"/>
    </a:custClr>
    <a:custClr name="CGI Purple">
      <a:srgbClr val="5236AB"/>
    </a:custClr>
    <a:custClr name="Black">
      <a:srgbClr val="00000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255 G195 B153">
      <a:srgbClr val="FFC399"/>
    </a:custClr>
    <a:custClr name="CGI Peach">
      <a:srgbClr val="FFCDD2"/>
    </a:custClr>
    <a:custClr name="R214 G165 B177">
      <a:srgbClr val="D6A5B1"/>
    </a:custClr>
    <a:custClr name="R203 G124 B163">
      <a:srgbClr val="CB7CA3"/>
    </a:custClr>
    <a:custClr name="R203 G195 B230">
      <a:srgbClr val="CBC3E6"/>
    </a:custClr>
    <a:custClr name="R85 G85 B85">
      <a:srgbClr val="555555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179 G179 B1">
      <a:srgbClr val="B3B3B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Red (Use these colors for heat maps only)">
      <a:srgbClr val="E31937"/>
    </a:custClr>
    <a:custClr name="R255 G172 B37  (Use these colors for heat maps only)">
      <a:srgbClr val="FFAC25"/>
    </a:custClr>
    <a:custClr name="R30 G93 B55  (Use these colors for heat maps only)">
      <a:srgbClr val="1E5D37"/>
    </a:custClr>
    <a:custClr name="White">
      <a:srgbClr val="FFFFFF"/>
    </a:custClr>
    <a:custClr name="White">
      <a:srgbClr val="FFFFFF"/>
    </a:custClr>
    <a:custClr name="R210 G210 B210">
      <a:srgbClr val="D2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Presentation6" id="{94F4D361-FF5C-5044-835D-85EF7461843E}" vid="{840826BD-BEDE-204F-A25B-AED5E78183DD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6D1DEF71246949A8BE690928B9FA92" ma:contentTypeVersion="12" ma:contentTypeDescription="Create a new document." ma:contentTypeScope="" ma:versionID="c7872194bb344b0e56a5c22949bcefbf">
  <xsd:schema xmlns:xsd="http://www.w3.org/2001/XMLSchema" xmlns:xs="http://www.w3.org/2001/XMLSchema" xmlns:p="http://schemas.microsoft.com/office/2006/metadata/properties" xmlns:ns2="e768024a-b060-4ad5-913a-bcfaadceb1f5" xmlns:ns3="cfa8ccd9-a380-472f-9e14-f384934d746f" targetNamespace="http://schemas.microsoft.com/office/2006/metadata/properties" ma:root="true" ma:fieldsID="9de53672cbd6c87e4c75c35c771fcd17" ns2:_="" ns3:_="">
    <xsd:import namespace="e768024a-b060-4ad5-913a-bcfaadceb1f5"/>
    <xsd:import namespace="cfa8ccd9-a380-472f-9e14-f384934d74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8024a-b060-4ad5-913a-bcfaadceb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a8ccd9-a380-472f-9e14-f384934d74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4C4F6A-F6A5-45C8-BAAA-52FB70E387C7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e768024a-b060-4ad5-913a-bcfaadceb1f5"/>
    <ds:schemaRef ds:uri="http://schemas.openxmlformats.org/package/2006/metadata/core-properties"/>
    <ds:schemaRef ds:uri="cfa8ccd9-a380-472f-9e14-f384934d746f"/>
  </ds:schemaRefs>
</ds:datastoreItem>
</file>

<file path=customXml/itemProps2.xml><?xml version="1.0" encoding="utf-8"?>
<ds:datastoreItem xmlns:ds="http://schemas.openxmlformats.org/officeDocument/2006/customXml" ds:itemID="{91C7B255-3552-497C-B3C7-0572EE08EA37}">
  <ds:schemaRefs/>
</ds:datastoreItem>
</file>

<file path=customXml/itemProps3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b9fec68c-c92d-461e-9a97-3d03a0f18b82}" enabled="0" method="" siteId="{b9fec68c-c92d-461e-9a97-3d03a0f18b8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CGI Widescreen Beet</Template>
  <TotalTime>15390</TotalTime>
  <Words>1076</Words>
  <Application>Microsoft Office PowerPoint</Application>
  <PresentationFormat>Widescreen</PresentationFormat>
  <Paragraphs>245</Paragraphs>
  <Slides>35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Verdana</vt:lpstr>
      <vt:lpstr>Wingdings</vt:lpstr>
      <vt:lpstr>CGI Widescreen Beet</vt:lpstr>
      <vt:lpstr>PowerPoint Presentation</vt:lpstr>
      <vt:lpstr>Who are we</vt:lpstr>
      <vt:lpstr>Who am I?</vt:lpstr>
      <vt:lpstr>Who am I?</vt:lpstr>
      <vt:lpstr>Who am I?</vt:lpstr>
      <vt:lpstr>Who am I?</vt:lpstr>
      <vt:lpstr>Our vision on this course</vt:lpstr>
      <vt:lpstr>What does an application need in order to be able to run?</vt:lpstr>
      <vt:lpstr>What does an application need in order to be able to run?</vt:lpstr>
      <vt:lpstr>How do we provide runtime for an application?</vt:lpstr>
      <vt:lpstr>How do we provide runtime for an application?</vt:lpstr>
      <vt:lpstr>What is a VM?</vt:lpstr>
      <vt:lpstr>Drawbacks of VM’s</vt:lpstr>
      <vt:lpstr>What is Docker?</vt:lpstr>
      <vt:lpstr>What is Docker?</vt:lpstr>
      <vt:lpstr>What is a Container?</vt:lpstr>
      <vt:lpstr>Exercise 1: Hello world image.</vt:lpstr>
      <vt:lpstr>Demonstration: Create your own Hello world.</vt:lpstr>
      <vt:lpstr>What did we just do?</vt:lpstr>
      <vt:lpstr>What did we just do?</vt:lpstr>
      <vt:lpstr>What did we just do?</vt:lpstr>
      <vt:lpstr>What did we just do?</vt:lpstr>
      <vt:lpstr>What did we just do?</vt:lpstr>
      <vt:lpstr>Exercise: Create your own Hello world container.</vt:lpstr>
      <vt:lpstr>Creating a Docker container</vt:lpstr>
      <vt:lpstr>Exercise: Create your own hello world.</vt:lpstr>
      <vt:lpstr>What is scalability?</vt:lpstr>
      <vt:lpstr>What is Scalability?</vt:lpstr>
      <vt:lpstr>Exercise 2: Scaling your hello world program.</vt:lpstr>
      <vt:lpstr>What the exercise achieved</vt:lpstr>
      <vt:lpstr>What the exercise achieved</vt:lpstr>
      <vt:lpstr>What the exercise achieved</vt:lpstr>
      <vt:lpstr>What is a loadbalancer?</vt:lpstr>
      <vt:lpstr>What is a loadbalancer?</vt:lpstr>
      <vt:lpstr>Exercise 3: Loadbalancers.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Copying and pasting slides into this new template</dc:title>
  <dc:creator>Audit-St-Cyr, Sarah</dc:creator>
  <cp:lastModifiedBy>Jeroen Claassens</cp:lastModifiedBy>
  <cp:revision>57</cp:revision>
  <dcterms:created xsi:type="dcterms:W3CDTF">2021-03-15T13:35:11Z</dcterms:created>
  <dcterms:modified xsi:type="dcterms:W3CDTF">2023-03-22T11:18:29Z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siness Practice">
    <vt:lpwstr/>
  </property>
  <property fmtid="{D5CDD505-2E9C-101B-9397-08002B2CF9AE}" pid="3" name="Business theme">
    <vt:lpwstr/>
  </property>
  <property fmtid="{D5CDD505-2E9C-101B-9397-08002B2CF9AE}" pid="4" name="Content Format">
    <vt:lpwstr/>
  </property>
  <property fmtid="{D5CDD505-2E9C-101B-9397-08002B2CF9AE}" pid="5" name="ContentTypeId">
    <vt:lpwstr>0x010100D06D1DEF71246949A8BE690928B9FA92</vt:lpwstr>
  </property>
  <property fmtid="{D5CDD505-2E9C-101B-9397-08002B2CF9AE}" pid="6" name="Functions">
    <vt:lpwstr/>
  </property>
  <property fmtid="{D5CDD505-2E9C-101B-9397-08002B2CF9AE}" pid="7" name="Geography">
    <vt:lpwstr/>
  </property>
  <property fmtid="{D5CDD505-2E9C-101B-9397-08002B2CF9AE}" pid="8" name="Intellectual Property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Service line">
    <vt:lpwstr/>
  </property>
  <property fmtid="{D5CDD505-2E9C-101B-9397-08002B2CF9AE}" pid="12" name="WizKit Template inter.">
    <vt:i4>1</vt:i4>
  </property>
  <property fmtid="{D5CDD505-2E9C-101B-9397-08002B2CF9AE}" pid="13" name="WizKit Template Type">
    <vt:lpwstr>Widescreen</vt:lpwstr>
  </property>
  <property fmtid="{D5CDD505-2E9C-101B-9397-08002B2CF9AE}" pid="14" name="WizKit Template Version">
    <vt:i4>5</vt:i4>
  </property>
</Properties>
</file>