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518" r:id="rId5"/>
    <p:sldId id="527" r:id="rId6"/>
    <p:sldId id="529" r:id="rId7"/>
    <p:sldId id="530" r:id="rId8"/>
    <p:sldId id="531" r:id="rId9"/>
    <p:sldId id="532" r:id="rId10"/>
    <p:sldId id="533" r:id="rId11"/>
    <p:sldId id="534" r:id="rId12"/>
    <p:sldId id="257" r:id="rId13"/>
    <p:sldId id="528" r:id="rId14"/>
    <p:sldId id="535" r:id="rId15"/>
    <p:sldId id="536" r:id="rId16"/>
    <p:sldId id="537" r:id="rId17"/>
    <p:sldId id="538" r:id="rId18"/>
    <p:sldId id="539" r:id="rId19"/>
    <p:sldId id="541" r:id="rId20"/>
    <p:sldId id="542" r:id="rId21"/>
    <p:sldId id="540" r:id="rId22"/>
    <p:sldId id="544" r:id="rId23"/>
    <p:sldId id="545" r:id="rId24"/>
    <p:sldId id="543" r:id="rId25"/>
    <p:sldId id="546" r:id="rId26"/>
  </p:sldIdLst>
  <p:sldSz cx="12192000" cy="6858000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uvageau, Joannie" initials="SJ" lastIdx="0" clrIdx="0">
    <p:extLst>
      <p:ext uri="{19B8F6BF-5375-455C-9EA6-DF929625EA0E}">
        <p15:presenceInfo xmlns:p15="http://schemas.microsoft.com/office/powerpoint/2012/main" userId="S-1-5-21-3641078771-3653456904-245653651-1738683" providerId="AD"/>
      </p:ext>
    </p:extLst>
  </p:cmAuthor>
  <p:cmAuthor id="2" name="Karen G Sellers" initials="KGS" lastIdx="0" clrIdx="1">
    <p:extLst>
      <p:ext uri="{19B8F6BF-5375-455C-9EA6-DF929625EA0E}">
        <p15:presenceInfo xmlns:p15="http://schemas.microsoft.com/office/powerpoint/2012/main" userId="S-1-5-21-682003330-1383384898-1801674531-292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88" autoAdjust="0"/>
    <p:restoredTop sz="86181" autoAdjust="0"/>
  </p:normalViewPr>
  <p:slideViewPr>
    <p:cSldViewPr snapToGrid="0">
      <p:cViewPr varScale="1">
        <p:scale>
          <a:sx n="85" d="100"/>
          <a:sy n="85" d="100"/>
        </p:scale>
        <p:origin x="816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7772"/>
    </p:cViewPr>
  </p:sorterViewPr>
  <p:notesViewPr>
    <p:cSldViewPr snapToGrid="0">
      <p:cViewPr varScale="1">
        <p:scale>
          <a:sx n="105" d="100"/>
          <a:sy n="105" d="100"/>
        </p:scale>
        <p:origin x="3232" y="2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commentAuthors" Target="commentAuthor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D0142-0A92-499C-9E53-36958F98D275}" type="slidenum">
              <a:rPr lang="en-CA" smtClean="0">
                <a:latin typeface="Arial" pitchFamily="34" charset="0"/>
              </a:rPr>
              <a:t>‹#›</a:t>
            </a:fld>
            <a:endParaRPr lang="en-CA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3460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B5D7A87D-1CDA-443F-BAE3-82C9C05446C3}" type="datetimeFigureOut">
              <a:rPr lang="en-CA" smtClean="0"/>
              <a:t>2022-03-25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20B9C825-F38E-45BB-92C1-043DE61C9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2721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73654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3261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69971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5406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19590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19682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9401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76654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77457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47029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0830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Platform om applicaties te runnen, bouwen en te </a:t>
            </a:r>
            <a:r>
              <a:rPr lang="nl-NL" dirty="0" err="1"/>
              <a:t>shippen</a:t>
            </a:r>
            <a:r>
              <a:rPr lang="nl-NL" dirty="0"/>
              <a:t>. Dit platform voorziet dus van alle benodigdheden om een applicatie te kunnen runnen.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97046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2713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3934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Typische productie/</a:t>
            </a:r>
            <a:r>
              <a:rPr lang="nl-NL" dirty="0" err="1"/>
              <a:t>enterprise</a:t>
            </a:r>
            <a:r>
              <a:rPr lang="nl-NL" dirty="0"/>
              <a:t> omgeving: </a:t>
            </a:r>
            <a:r>
              <a:rPr lang="nl-NL" dirty="0" err="1"/>
              <a:t>VM’s</a:t>
            </a:r>
            <a:r>
              <a:rPr lang="nl-NL" dirty="0"/>
              <a:t>. Wie weet wat een VM 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9854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Typische productie/</a:t>
            </a:r>
            <a:r>
              <a:rPr lang="nl-NL" dirty="0" err="1"/>
              <a:t>enterprise</a:t>
            </a:r>
            <a:r>
              <a:rPr lang="nl-NL" dirty="0"/>
              <a:t> omgeving: </a:t>
            </a:r>
            <a:r>
              <a:rPr lang="nl-NL" dirty="0" err="1"/>
              <a:t>VM’s</a:t>
            </a:r>
            <a:r>
              <a:rPr lang="nl-NL" dirty="0"/>
              <a:t>. Wie weet wat een VM 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902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Typische productie/</a:t>
            </a:r>
            <a:r>
              <a:rPr lang="nl-NL" dirty="0" err="1"/>
              <a:t>enterprise</a:t>
            </a:r>
            <a:r>
              <a:rPr lang="nl-NL" dirty="0"/>
              <a:t> omgeving: </a:t>
            </a:r>
            <a:r>
              <a:rPr lang="nl-NL" dirty="0" err="1"/>
              <a:t>VM’s</a:t>
            </a:r>
            <a:r>
              <a:rPr lang="nl-NL" dirty="0"/>
              <a:t>. Wie weet wat een VM 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0126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0988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Platform om applicaties te runnen, bouwen en te </a:t>
            </a:r>
            <a:r>
              <a:rPr lang="nl-NL" dirty="0" err="1"/>
              <a:t>shippen</a:t>
            </a:r>
            <a:r>
              <a:rPr lang="nl-NL" dirty="0"/>
              <a:t>. Dit platform voorziet dus van alle benodigdheden om een applicatie te kunnen runnen.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83618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Platform om applicaties te runnen, bouwen en te </a:t>
            </a:r>
            <a:r>
              <a:rPr lang="nl-NL" dirty="0" err="1"/>
              <a:t>shippen</a:t>
            </a:r>
            <a:r>
              <a:rPr lang="nl-NL" dirty="0"/>
              <a:t>. Dit platform voorziet dus van alle benodigdheden om een applicatie te kunnen runnen.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0974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9146FB1F-1288-0940-9045-C8D45B183C4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7755" y="664970"/>
            <a:ext cx="4668116" cy="291087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ts val="7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500"/>
            </a:lvl1pPr>
          </a:lstStyle>
          <a:p>
            <a:pPr lvl="0"/>
            <a:r>
              <a:rPr lang="en-CA" noProof="0"/>
              <a:t>Presentation title</a:t>
            </a:r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5CD6B7C3-552A-1644-82F4-B1B9359D14C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763" y="4173805"/>
            <a:ext cx="4698710" cy="765270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2200" b="0"/>
            </a:lvl1pPr>
          </a:lstStyle>
          <a:p>
            <a:pPr lvl="0"/>
            <a:r>
              <a:rPr lang="en-CA" noProof="0"/>
              <a:t>Name, role</a:t>
            </a:r>
            <a:br>
              <a:rPr lang="en-CA" noProof="0"/>
            </a:br>
            <a:r>
              <a:rPr lang="en-CA" noProof="0"/>
              <a:t>Date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651954F-2676-5244-99E5-686FBF8B3F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763" y="5372174"/>
            <a:ext cx="1549400" cy="720651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142038" y="777875"/>
            <a:ext cx="5308600" cy="5295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CA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81868434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3" pos="7673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with gradient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28463E-6F5A-C34E-9F76-CF7CF438D3F3}"/>
              </a:ext>
            </a:extLst>
          </p:cNvPr>
          <p:cNvSpPr/>
          <p:nvPr userDrawn="1"/>
        </p:nvSpPr>
        <p:spPr bwMode="gray">
          <a:xfrm>
            <a:off x="0" y="0"/>
            <a:ext cx="12196800" cy="3214800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1080000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US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B4D4F43-FCC4-7940-BF26-80BC3EFA5D2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white">
          <a:xfrm>
            <a:off x="766763" y="713658"/>
            <a:ext cx="10658475" cy="1873625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8B55AD79-E89E-F94C-8E6E-47E81BAAFE8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66763" y="3429000"/>
            <a:ext cx="3060700" cy="2663825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600"/>
              </a:spcBef>
              <a:buNone/>
              <a:defRPr sz="2000" b="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text here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490C4A5E-806F-B449-9FC2-674DB43D377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01050" y="3429000"/>
            <a:ext cx="3024188" cy="266429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600"/>
              </a:spcBef>
              <a:buNone/>
              <a:defRPr sz="2000" b="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text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BA1CE38-9517-C04D-BD3C-785CE4AAB5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583113" y="3429000"/>
            <a:ext cx="3025776" cy="266429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600"/>
              </a:spcBef>
              <a:buNone/>
              <a:defRPr sz="2000" b="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text here</a:t>
            </a:r>
          </a:p>
        </p:txBody>
      </p:sp>
      <p:sp>
        <p:nvSpPr>
          <p:cNvPr id="9" name="Espace réservé du numéro de diapositive 2">
            <a:extLst>
              <a:ext uri="{FF2B5EF4-FFF2-40B4-BE49-F238E27FC236}">
                <a16:creationId xmlns:a16="http://schemas.microsoft.com/office/drawing/2014/main" id="{F7397D48-6C1F-0F4B-81AD-71A51B496E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63034" y="6264308"/>
            <a:ext cx="261660" cy="169200"/>
          </a:xfrm>
        </p:spPr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694612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pour une image  5">
            <a:extLst>
              <a:ext uri="{FF2B5EF4-FFF2-40B4-BE49-F238E27FC236}">
                <a16:creationId xmlns:a16="http://schemas.microsoft.com/office/drawing/2014/main" id="{7AAD05C6-28F2-5949-86F2-1B5BC7639AC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66763" y="1573201"/>
            <a:ext cx="2305050" cy="22457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FC61204A-C4F4-F447-8AE2-F98A13E570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6764" y="3957329"/>
            <a:ext cx="2305050" cy="6146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1"/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 Lastname</a:t>
            </a:r>
          </a:p>
        </p:txBody>
      </p:sp>
      <p:sp>
        <p:nvSpPr>
          <p:cNvPr id="9" name="Espace réservé du texte 5">
            <a:extLst>
              <a:ext uri="{FF2B5EF4-FFF2-40B4-BE49-F238E27FC236}">
                <a16:creationId xmlns:a16="http://schemas.microsoft.com/office/drawing/2014/main" id="{6D748139-EEC9-3443-A40E-44E57A58A3C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764" y="4728184"/>
            <a:ext cx="2305050" cy="13646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0"/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Short description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C58ECA42-F963-A040-A103-87B70E6AEE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27463" y="1571893"/>
            <a:ext cx="2066925" cy="32861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CA"/>
              <a:t>Training</a:t>
            </a:r>
          </a:p>
        </p:txBody>
      </p:sp>
      <p:sp>
        <p:nvSpPr>
          <p:cNvPr id="14" name="Espace réservé du texte 12">
            <a:extLst>
              <a:ext uri="{FF2B5EF4-FFF2-40B4-BE49-F238E27FC236}">
                <a16:creationId xmlns:a16="http://schemas.microsoft.com/office/drawing/2014/main" id="{98004762-0448-1B4A-8FEF-D3D363CEA96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1206" y="1567053"/>
            <a:ext cx="2066925" cy="32861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CA"/>
              <a:t>Experience</a:t>
            </a:r>
          </a:p>
        </p:txBody>
      </p:sp>
      <p:sp>
        <p:nvSpPr>
          <p:cNvPr id="15" name="Espace réservé du texte 12">
            <a:extLst>
              <a:ext uri="{FF2B5EF4-FFF2-40B4-BE49-F238E27FC236}">
                <a16:creationId xmlns:a16="http://schemas.microsoft.com/office/drawing/2014/main" id="{A8684217-8B73-6846-8964-A3D5A8B8F81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338819" y="1567053"/>
            <a:ext cx="2066925" cy="32861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CA"/>
              <a:t>Skills</a:t>
            </a:r>
          </a:p>
        </p:txBody>
      </p:sp>
      <p:sp>
        <p:nvSpPr>
          <p:cNvPr id="16" name="Espace réservé du texte 12">
            <a:extLst>
              <a:ext uri="{FF2B5EF4-FFF2-40B4-BE49-F238E27FC236}">
                <a16:creationId xmlns:a16="http://schemas.microsoft.com/office/drawing/2014/main" id="{20095CCD-CD5E-3949-AE61-F6C4C44501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7463" y="2178757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/>
              <a:t>Date XXXX– XXXX</a:t>
            </a:r>
          </a:p>
          <a:p>
            <a:pPr lvl="0"/>
            <a:endParaRPr lang="en-CA"/>
          </a:p>
        </p:txBody>
      </p:sp>
      <p:sp>
        <p:nvSpPr>
          <p:cNvPr id="24" name="Espace réservé du texte 12">
            <a:extLst>
              <a:ext uri="{FF2B5EF4-FFF2-40B4-BE49-F238E27FC236}">
                <a16:creationId xmlns:a16="http://schemas.microsoft.com/office/drawing/2014/main" id="{AF74C33C-BE80-3E4F-AD16-B853AFB0DC9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827463" y="2510153"/>
            <a:ext cx="2076323" cy="79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Description</a:t>
            </a:r>
          </a:p>
          <a:p>
            <a:pPr lvl="0"/>
            <a:endParaRPr lang="en-CA"/>
          </a:p>
        </p:txBody>
      </p:sp>
      <p:sp>
        <p:nvSpPr>
          <p:cNvPr id="25" name="Espace réservé du texte 12">
            <a:extLst>
              <a:ext uri="{FF2B5EF4-FFF2-40B4-BE49-F238E27FC236}">
                <a16:creationId xmlns:a16="http://schemas.microsoft.com/office/drawing/2014/main" id="{450C4AEB-3215-D247-8707-2CA376BCFA6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827463" y="3577425"/>
            <a:ext cx="2076323" cy="30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/>
              <a:t>Date XXXX– XXXX</a:t>
            </a:r>
          </a:p>
          <a:p>
            <a:pPr lvl="0"/>
            <a:endParaRPr lang="en-CA"/>
          </a:p>
        </p:txBody>
      </p:sp>
      <p:sp>
        <p:nvSpPr>
          <p:cNvPr id="26" name="Espace réservé du texte 12">
            <a:extLst>
              <a:ext uri="{FF2B5EF4-FFF2-40B4-BE49-F238E27FC236}">
                <a16:creationId xmlns:a16="http://schemas.microsoft.com/office/drawing/2014/main" id="{8DBD234F-66B6-D24F-8630-18330562C11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27463" y="3908820"/>
            <a:ext cx="2076323" cy="79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Description</a:t>
            </a:r>
          </a:p>
          <a:p>
            <a:pPr lvl="0"/>
            <a:endParaRPr lang="en-CA"/>
          </a:p>
        </p:txBody>
      </p:sp>
      <p:sp>
        <p:nvSpPr>
          <p:cNvPr id="27" name="Espace réservé du texte 12">
            <a:extLst>
              <a:ext uri="{FF2B5EF4-FFF2-40B4-BE49-F238E27FC236}">
                <a16:creationId xmlns:a16="http://schemas.microsoft.com/office/drawing/2014/main" id="{91D5779F-40F4-114C-8F51-0E0ED580164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827463" y="4973153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/>
              <a:t>Date XXXX– XXXX</a:t>
            </a:r>
          </a:p>
          <a:p>
            <a:pPr lvl="0"/>
            <a:endParaRPr lang="en-CA"/>
          </a:p>
        </p:txBody>
      </p:sp>
      <p:sp>
        <p:nvSpPr>
          <p:cNvPr id="28" name="Espace réservé du texte 12">
            <a:extLst>
              <a:ext uri="{FF2B5EF4-FFF2-40B4-BE49-F238E27FC236}">
                <a16:creationId xmlns:a16="http://schemas.microsoft.com/office/drawing/2014/main" id="{02D4596C-769E-D04E-A5B1-EC681DAEE8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827463" y="5296457"/>
            <a:ext cx="2076323" cy="79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Description</a:t>
            </a:r>
          </a:p>
          <a:p>
            <a:pPr lvl="0"/>
            <a:endParaRPr lang="en-CA"/>
          </a:p>
        </p:txBody>
      </p:sp>
      <p:sp>
        <p:nvSpPr>
          <p:cNvPr id="40" name="Espace réservé du texte 12">
            <a:extLst>
              <a:ext uri="{FF2B5EF4-FFF2-40B4-BE49-F238E27FC236}">
                <a16:creationId xmlns:a16="http://schemas.microsoft.com/office/drawing/2014/main" id="{47888554-5D19-8841-B473-5B61BFF2C10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601206" y="2171405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/>
              <a:t>Date XXXX– XXXX</a:t>
            </a:r>
          </a:p>
          <a:p>
            <a:pPr lvl="0"/>
            <a:endParaRPr lang="en-CA"/>
          </a:p>
        </p:txBody>
      </p:sp>
      <p:sp>
        <p:nvSpPr>
          <p:cNvPr id="41" name="Espace réservé du texte 12">
            <a:extLst>
              <a:ext uri="{FF2B5EF4-FFF2-40B4-BE49-F238E27FC236}">
                <a16:creationId xmlns:a16="http://schemas.microsoft.com/office/drawing/2014/main" id="{3970DAEB-7645-454B-8955-9052575C98F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601206" y="2502801"/>
            <a:ext cx="2076323" cy="79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Description</a:t>
            </a:r>
          </a:p>
          <a:p>
            <a:pPr lvl="0"/>
            <a:endParaRPr lang="en-CA"/>
          </a:p>
        </p:txBody>
      </p:sp>
      <p:sp>
        <p:nvSpPr>
          <p:cNvPr id="42" name="Espace réservé du texte 12">
            <a:extLst>
              <a:ext uri="{FF2B5EF4-FFF2-40B4-BE49-F238E27FC236}">
                <a16:creationId xmlns:a16="http://schemas.microsoft.com/office/drawing/2014/main" id="{65E9429C-4B9C-2C44-8067-2A7B9774799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601206" y="3583521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/>
              <a:t>Date XXXX– XXXX</a:t>
            </a:r>
          </a:p>
          <a:p>
            <a:pPr lvl="0"/>
            <a:endParaRPr lang="en-CA"/>
          </a:p>
        </p:txBody>
      </p:sp>
      <p:sp>
        <p:nvSpPr>
          <p:cNvPr id="43" name="Espace réservé du texte 12">
            <a:extLst>
              <a:ext uri="{FF2B5EF4-FFF2-40B4-BE49-F238E27FC236}">
                <a16:creationId xmlns:a16="http://schemas.microsoft.com/office/drawing/2014/main" id="{C620E413-434A-AD48-9D92-DFC651AFAD0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601206" y="3914917"/>
            <a:ext cx="2076323" cy="79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Description</a:t>
            </a:r>
          </a:p>
          <a:p>
            <a:pPr lvl="0"/>
            <a:endParaRPr lang="en-CA"/>
          </a:p>
        </p:txBody>
      </p:sp>
      <p:sp>
        <p:nvSpPr>
          <p:cNvPr id="44" name="Espace réservé du texte 12">
            <a:extLst>
              <a:ext uri="{FF2B5EF4-FFF2-40B4-BE49-F238E27FC236}">
                <a16:creationId xmlns:a16="http://schemas.microsoft.com/office/drawing/2014/main" id="{7CF6FBAA-EDE5-FB49-866C-B8EBCF06E86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601206" y="4970105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/>
              <a:t>Date XXXX– XXXX</a:t>
            </a:r>
          </a:p>
          <a:p>
            <a:pPr lvl="0"/>
            <a:endParaRPr lang="en-CA"/>
          </a:p>
        </p:txBody>
      </p:sp>
      <p:sp>
        <p:nvSpPr>
          <p:cNvPr id="45" name="Espace réservé du texte 12">
            <a:extLst>
              <a:ext uri="{FF2B5EF4-FFF2-40B4-BE49-F238E27FC236}">
                <a16:creationId xmlns:a16="http://schemas.microsoft.com/office/drawing/2014/main" id="{CBAB841A-326D-C24E-9D5D-1F837FD3C32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601206" y="5293409"/>
            <a:ext cx="2076323" cy="79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Description</a:t>
            </a:r>
          </a:p>
          <a:p>
            <a:pPr lvl="0"/>
            <a:endParaRPr lang="en-CA"/>
          </a:p>
        </p:txBody>
      </p:sp>
      <p:sp>
        <p:nvSpPr>
          <p:cNvPr id="46" name="Espace réservé du texte 12">
            <a:extLst>
              <a:ext uri="{FF2B5EF4-FFF2-40B4-BE49-F238E27FC236}">
                <a16:creationId xmlns:a16="http://schemas.microsoft.com/office/drawing/2014/main" id="{95AD3CFD-2DE9-C943-BA43-8B744BAD8A2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338819" y="5689069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Skills</a:t>
            </a:r>
          </a:p>
          <a:p>
            <a:pPr lvl="0"/>
            <a:endParaRPr lang="en-CA"/>
          </a:p>
        </p:txBody>
      </p:sp>
      <p:sp>
        <p:nvSpPr>
          <p:cNvPr id="47" name="Espace réservé du texte 12">
            <a:extLst>
              <a:ext uri="{FF2B5EF4-FFF2-40B4-BE49-F238E27FC236}">
                <a16:creationId xmlns:a16="http://schemas.microsoft.com/office/drawing/2014/main" id="{243ED50F-FE73-A540-9506-CF3FA6620F7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338819" y="2183913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Skills</a:t>
            </a:r>
          </a:p>
          <a:p>
            <a:pPr lvl="0"/>
            <a:endParaRPr lang="en-CA"/>
          </a:p>
        </p:txBody>
      </p:sp>
      <p:sp>
        <p:nvSpPr>
          <p:cNvPr id="48" name="Espace réservé du texte 12">
            <a:extLst>
              <a:ext uri="{FF2B5EF4-FFF2-40B4-BE49-F238E27FC236}">
                <a16:creationId xmlns:a16="http://schemas.microsoft.com/office/drawing/2014/main" id="{2CCFDE26-46F5-944F-8BF0-84097E7D352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338819" y="2882115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Skills</a:t>
            </a:r>
          </a:p>
          <a:p>
            <a:pPr lvl="0"/>
            <a:endParaRPr lang="en-CA"/>
          </a:p>
        </p:txBody>
      </p:sp>
      <p:sp>
        <p:nvSpPr>
          <p:cNvPr id="49" name="Espace réservé du texte 12">
            <a:extLst>
              <a:ext uri="{FF2B5EF4-FFF2-40B4-BE49-F238E27FC236}">
                <a16:creationId xmlns:a16="http://schemas.microsoft.com/office/drawing/2014/main" id="{FC6B7BD4-1B8A-954F-85B0-4D37B7C641E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38819" y="3567449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Skills</a:t>
            </a:r>
          </a:p>
          <a:p>
            <a:pPr lvl="0"/>
            <a:endParaRPr lang="en-CA"/>
          </a:p>
        </p:txBody>
      </p:sp>
      <p:sp>
        <p:nvSpPr>
          <p:cNvPr id="50" name="Espace réservé du texte 12">
            <a:extLst>
              <a:ext uri="{FF2B5EF4-FFF2-40B4-BE49-F238E27FC236}">
                <a16:creationId xmlns:a16="http://schemas.microsoft.com/office/drawing/2014/main" id="{133898AB-EC8E-4C43-B65F-51B268B0E38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338819" y="4270366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Skills</a:t>
            </a:r>
          </a:p>
          <a:p>
            <a:pPr lvl="0"/>
            <a:endParaRPr lang="en-CA"/>
          </a:p>
        </p:txBody>
      </p:sp>
      <p:sp>
        <p:nvSpPr>
          <p:cNvPr id="51" name="Espace réservé du texte 12">
            <a:extLst>
              <a:ext uri="{FF2B5EF4-FFF2-40B4-BE49-F238E27FC236}">
                <a16:creationId xmlns:a16="http://schemas.microsoft.com/office/drawing/2014/main" id="{248D277D-8ACF-F147-B6AA-2FEB83B1B06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338819" y="4982068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Skills</a:t>
            </a:r>
          </a:p>
          <a:p>
            <a:pPr lvl="0"/>
            <a:endParaRPr lang="en-CA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3E2C9B9-D123-9140-9766-89B60B158F43}"/>
              </a:ext>
            </a:extLst>
          </p:cNvPr>
          <p:cNvSpPr/>
          <p:nvPr userDrawn="1"/>
        </p:nvSpPr>
        <p:spPr bwMode="gray">
          <a:xfrm>
            <a:off x="9329465" y="2502502"/>
            <a:ext cx="2086805" cy="771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3DD6D09-F468-D841-BF43-54F32E303D62}"/>
              </a:ext>
            </a:extLst>
          </p:cNvPr>
          <p:cNvSpPr/>
          <p:nvPr userDrawn="1"/>
        </p:nvSpPr>
        <p:spPr bwMode="gray">
          <a:xfrm>
            <a:off x="9329465" y="3208876"/>
            <a:ext cx="2086805" cy="771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298873A-8C14-B343-A7CC-7FB17B3A9CBE}"/>
              </a:ext>
            </a:extLst>
          </p:cNvPr>
          <p:cNvSpPr/>
          <p:nvPr userDrawn="1"/>
        </p:nvSpPr>
        <p:spPr bwMode="gray">
          <a:xfrm>
            <a:off x="9329465" y="3887637"/>
            <a:ext cx="2086805" cy="771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0A4235C-75A4-A243-B4A1-0BC434FED741}"/>
              </a:ext>
            </a:extLst>
          </p:cNvPr>
          <p:cNvSpPr/>
          <p:nvPr userDrawn="1"/>
        </p:nvSpPr>
        <p:spPr bwMode="gray">
          <a:xfrm>
            <a:off x="9329465" y="4593946"/>
            <a:ext cx="2086805" cy="771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9CFB8E7-7827-3844-9CD8-99084B3B5665}"/>
              </a:ext>
            </a:extLst>
          </p:cNvPr>
          <p:cNvSpPr/>
          <p:nvPr userDrawn="1"/>
        </p:nvSpPr>
        <p:spPr bwMode="gray">
          <a:xfrm>
            <a:off x="9329465" y="5301603"/>
            <a:ext cx="2086805" cy="771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ADD0EBE-315C-554F-B291-C50A3881353F}"/>
              </a:ext>
            </a:extLst>
          </p:cNvPr>
          <p:cNvSpPr/>
          <p:nvPr userDrawn="1"/>
        </p:nvSpPr>
        <p:spPr bwMode="gray">
          <a:xfrm>
            <a:off x="9329465" y="6015718"/>
            <a:ext cx="2086805" cy="771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Espace réservé du numéro de diapositive 2">
            <a:extLst>
              <a:ext uri="{FF2B5EF4-FFF2-40B4-BE49-F238E27FC236}">
                <a16:creationId xmlns:a16="http://schemas.microsoft.com/office/drawing/2014/main" id="{23036407-D96C-C547-8CD5-FCAA41B9A8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1B21103-E2FC-9A4F-B1FC-101DCF00FDC0}"/>
              </a:ext>
            </a:extLst>
          </p:cNvPr>
          <p:cNvSpPr txBox="1"/>
          <p:nvPr userDrawn="1"/>
        </p:nvSpPr>
        <p:spPr>
          <a:xfrm flipH="1">
            <a:off x="12708835" y="1311965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algn="l"/>
            <a:endParaRPr lang="en-CA"/>
          </a:p>
        </p:txBody>
      </p:sp>
      <p:sp>
        <p:nvSpPr>
          <p:cNvPr id="35" name="Titre 1">
            <a:extLst>
              <a:ext uri="{FF2B5EF4-FFF2-40B4-BE49-F238E27FC236}">
                <a16:creationId xmlns:a16="http://schemas.microsoft.com/office/drawing/2014/main" id="{E0888284-0A0C-7449-8B9C-C2DC99508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Resume</a:t>
            </a:r>
          </a:p>
        </p:txBody>
      </p:sp>
    </p:spTree>
    <p:extLst>
      <p:ext uri="{BB962C8B-B14F-4D97-AF65-F5344CB8AC3E}">
        <p14:creationId xmlns:p14="http://schemas.microsoft.com/office/powerpoint/2010/main" val="410451899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V / 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rme libre 13">
            <a:extLst>
              <a:ext uri="{FF2B5EF4-FFF2-40B4-BE49-F238E27FC236}">
                <a16:creationId xmlns:a16="http://schemas.microsoft.com/office/drawing/2014/main" id="{5C45700E-216F-B143-AB3D-B415EEE0460A}"/>
              </a:ext>
            </a:extLst>
          </p:cNvPr>
          <p:cNvSpPr>
            <a:spLocks noChangeAspect="1"/>
          </p:cNvSpPr>
          <p:nvPr userDrawn="1"/>
        </p:nvSpPr>
        <p:spPr bwMode="gray">
          <a:xfrm rot="16200000">
            <a:off x="10128740" y="773452"/>
            <a:ext cx="1307399" cy="1307398"/>
          </a:xfrm>
          <a:custGeom>
            <a:avLst/>
            <a:gdLst>
              <a:gd name="connsiteX0" fmla="*/ 0 w 3168353"/>
              <a:gd name="connsiteY0" fmla="*/ 3168352 h 3168352"/>
              <a:gd name="connsiteX1" fmla="*/ 0 w 3168353"/>
              <a:gd name="connsiteY1" fmla="*/ 1902429 h 3168352"/>
              <a:gd name="connsiteX2" fmla="*/ 1902430 w 3168353"/>
              <a:gd name="connsiteY2" fmla="*/ 1902429 h 3168352"/>
              <a:gd name="connsiteX3" fmla="*/ 1902430 w 3168353"/>
              <a:gd name="connsiteY3" fmla="*/ 0 h 3168352"/>
              <a:gd name="connsiteX4" fmla="*/ 3168353 w 3168353"/>
              <a:gd name="connsiteY4" fmla="*/ 0 h 3168352"/>
              <a:gd name="connsiteX5" fmla="*/ 3168353 w 3168353"/>
              <a:gd name="connsiteY5" fmla="*/ 3168352 h 3168352"/>
              <a:gd name="connsiteX6" fmla="*/ 1902430 w 3168353"/>
              <a:gd name="connsiteY6" fmla="*/ 3168352 h 3168352"/>
              <a:gd name="connsiteX7" fmla="*/ 1902430 w 3168353"/>
              <a:gd name="connsiteY7" fmla="*/ 3168352 h 3168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68353" h="3168352">
                <a:moveTo>
                  <a:pt x="0" y="3168352"/>
                </a:moveTo>
                <a:lnTo>
                  <a:pt x="0" y="1902429"/>
                </a:lnTo>
                <a:lnTo>
                  <a:pt x="1902430" y="1902429"/>
                </a:lnTo>
                <a:lnTo>
                  <a:pt x="1902430" y="0"/>
                </a:lnTo>
                <a:lnTo>
                  <a:pt x="3168353" y="0"/>
                </a:lnTo>
                <a:lnTo>
                  <a:pt x="3168353" y="3168352"/>
                </a:lnTo>
                <a:lnTo>
                  <a:pt x="1902430" y="3168352"/>
                </a:lnTo>
                <a:lnTo>
                  <a:pt x="1902430" y="3168352"/>
                </a:lnTo>
                <a:close/>
              </a:path>
            </a:pathLst>
          </a:custGeom>
          <a:gradFill flip="none" rotWithShape="1">
            <a:gsLst>
              <a:gs pos="60000">
                <a:srgbClr val="A82465"/>
              </a:gs>
              <a:gs pos="0">
                <a:srgbClr val="E31937"/>
              </a:gs>
              <a:gs pos="100000">
                <a:srgbClr val="5236AB"/>
              </a:gs>
            </a:gsLst>
            <a:lin ang="1680000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/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Picture Placeholder 6">
            <a:extLst>
              <a:ext uri="{FF2B5EF4-FFF2-40B4-BE49-F238E27FC236}">
                <a16:creationId xmlns:a16="http://schemas.microsoft.com/office/drawing/2014/main" id="{E1DAC4B7-C35F-7044-83C8-D938420F6B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6763" y="765175"/>
            <a:ext cx="1268099" cy="1268099"/>
          </a:xfrm>
          <a:prstGeom prst="rect">
            <a:avLst/>
          </a:prstGeom>
        </p:spPr>
        <p:txBody>
          <a:bodyPr/>
          <a:lstStyle>
            <a:lvl1pPr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CA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620F7682-4839-8640-BC2E-22CACF04844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16312" y="883341"/>
            <a:ext cx="6840388" cy="400727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2800"/>
            </a:lvl1pPr>
          </a:lstStyle>
          <a:p>
            <a:pPr lvl="0"/>
            <a:r>
              <a:rPr lang="en-CA"/>
              <a:t>First and last name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EF63D75B-27D2-1A46-8CF6-000336CAFA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16312" y="1390015"/>
            <a:ext cx="6840388" cy="2423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/>
              <a:t>Insert your title here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4D12600E-F927-204E-9785-6D21E75B2E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16312" y="1644886"/>
            <a:ext cx="6840388" cy="269303"/>
          </a:xfrm>
          <a:prstGeom prst="rect">
            <a:avLst/>
          </a:prstGeom>
        </p:spPr>
        <p:txBody>
          <a:bodyPr lIns="0" tIns="0" rIns="0" bIns="0"/>
          <a:lstStyle>
            <a:lvl1pPr marL="0">
              <a:buNone/>
              <a:defRPr sz="1400"/>
            </a:lvl1pPr>
          </a:lstStyle>
          <a:p>
            <a:pPr lvl="0"/>
            <a:r>
              <a:rPr lang="en-CA"/>
              <a:t>Insert years of experience and specify your field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D1CEE3-25F9-A644-B5D1-88B5CE31DFE8}"/>
              </a:ext>
            </a:extLst>
          </p:cNvPr>
          <p:cNvCxnSpPr/>
          <p:nvPr userDrawn="1"/>
        </p:nvCxnSpPr>
        <p:spPr bwMode="gray">
          <a:xfrm>
            <a:off x="2316163" y="2039050"/>
            <a:ext cx="151144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BBE6FF5-40B6-334C-8F6E-E695402E0444}"/>
              </a:ext>
            </a:extLst>
          </p:cNvPr>
          <p:cNvSpPr txBox="1"/>
          <p:nvPr userDrawn="1"/>
        </p:nvSpPr>
        <p:spPr>
          <a:xfrm flipH="1">
            <a:off x="2704563" y="746975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rmAutofit fontScale="25000" lnSpcReduction="20000"/>
          </a:bodyPr>
          <a:lstStyle/>
          <a:p>
            <a:pPr algn="l"/>
            <a:endParaRPr lang="en-CA"/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FBFE1A4F-1319-5F40-82D6-46309EFFB0F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09813" y="2169441"/>
            <a:ext cx="9115474" cy="26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ct val="0"/>
              </a:spcBef>
              <a:buNone/>
              <a:defRPr sz="1200" b="1">
                <a:solidFill>
                  <a:schemeClr val="accent3"/>
                </a:solidFill>
              </a:defRPr>
            </a:lvl1pPr>
          </a:lstStyle>
          <a:p>
            <a:r>
              <a:rPr lang="en-CA"/>
              <a:t>Profile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DF68F94-DB4D-3642-8310-76BAD8D95A6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309813" y="3545839"/>
            <a:ext cx="9115474" cy="26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Arial" pitchFamily="34" charset="0"/>
              <a:buNone/>
              <a:defRPr sz="1200" b="1">
                <a:solidFill>
                  <a:schemeClr val="accent3"/>
                </a:solidFill>
              </a:defRPr>
            </a:lvl1pPr>
          </a:lstStyle>
          <a:p>
            <a:pPr indent="0">
              <a:buFont typeface="Arial" pitchFamily="34" charset="0"/>
              <a:buNone/>
            </a:pPr>
            <a:r>
              <a:rPr lang="en-CA" sz="1200" b="1">
                <a:solidFill>
                  <a:schemeClr val="accent3"/>
                </a:solidFill>
              </a:rPr>
              <a:t>CGI experience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EE8A863E-8FBF-724E-80FA-10640EBD0C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316163" y="2364654"/>
            <a:ext cx="9109075" cy="903855"/>
          </a:xfrm>
          <a:prstGeom prst="rect">
            <a:avLst/>
          </a:prstGeom>
        </p:spPr>
        <p:txBody>
          <a:bodyPr lIns="0" tIns="0" rIns="0" bIns="0"/>
          <a:lstStyle>
            <a:lvl1pPr marL="0" indent="-102625">
              <a:lnSpc>
                <a:spcPct val="140000"/>
              </a:lnSpc>
              <a:spcBef>
                <a:spcPct val="0"/>
              </a:spcBef>
              <a:buFont typeface="Arial" pitchFamily="34" charset="0"/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D72408D2-5287-F14F-85A3-5EEFBBA947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316163" y="3752482"/>
            <a:ext cx="9109075" cy="2168258"/>
          </a:xfrm>
          <a:prstGeom prst="rect">
            <a:avLst/>
          </a:prstGeom>
        </p:spPr>
        <p:txBody>
          <a:bodyPr lIns="0" tIns="0" rIns="0" bIns="0" numCol="2" spcCol="180000"/>
          <a:lstStyle>
            <a:lvl1pPr marL="0" indent="-104400">
              <a:lnSpc>
                <a:spcPct val="140000"/>
              </a:lnSpc>
              <a:spcBef>
                <a:spcPct val="0"/>
              </a:spcBef>
              <a:buFont typeface="Arial" pitchFamily="34" charset="0"/>
              <a:buChar char="•"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Text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E4FEFE0-9196-B245-B2EE-BE76B7D8F618}"/>
              </a:ext>
            </a:extLst>
          </p:cNvPr>
          <p:cNvSpPr txBox="1"/>
          <p:nvPr userDrawn="1"/>
        </p:nvSpPr>
        <p:spPr>
          <a:xfrm flipH="1">
            <a:off x="3313355" y="4367605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rmAutofit fontScale="25000" lnSpcReduction="20000"/>
          </a:bodyPr>
          <a:lstStyle/>
          <a:p>
            <a:pPr algn="l"/>
            <a:endParaRPr lang="en-CA"/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0E6E6EE5-3E45-724C-B03C-6AF0B9F54EB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7409" y="2404153"/>
            <a:ext cx="1247372" cy="3534733"/>
          </a:xfrm>
          <a:prstGeom prst="rect">
            <a:avLst/>
          </a:prstGeom>
        </p:spPr>
        <p:txBody>
          <a:bodyPr lIns="0" tIns="0" rIns="0" bIns="0"/>
          <a:lstStyle>
            <a:lvl1pPr marL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Text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B094C90-E1A2-9948-AB43-B471059D60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68000" y="6110739"/>
            <a:ext cx="773004" cy="359908"/>
          </a:xfrm>
          <a:prstGeom prst="rect">
            <a:avLst/>
          </a:prstGeom>
        </p:spPr>
      </p:pic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E4AA569B-C28D-AD47-9953-D0588135086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66618" y="2173686"/>
            <a:ext cx="1256146" cy="17623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200" b="1">
                <a:solidFill>
                  <a:schemeClr val="accent3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r>
              <a:rPr lang="fr-CA" sz="1200" b="1" err="1">
                <a:solidFill>
                  <a:srgbClr val="5135AA"/>
                </a:solidFill>
                <a:effectLst/>
                <a:latin typeface="Arial" pitchFamily="34" charset="0"/>
              </a:rPr>
              <a:t>Education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3364600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V / Resum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3416D0CC-045F-594D-BDF5-1FCC074C46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F46B3183-779A-BF46-9670-39F1C2BBFC2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1218" y="1032164"/>
            <a:ext cx="1273563" cy="506066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Text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BE3F43F-50C4-B445-8B73-F30ED8B309B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309813" y="811322"/>
            <a:ext cx="9115474" cy="20467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Arial" pitchFamily="34" charset="0"/>
              <a:buNone/>
              <a:defRPr sz="1200" b="1">
                <a:solidFill>
                  <a:schemeClr val="accent3"/>
                </a:solidFill>
              </a:defRPr>
            </a:lvl1pPr>
          </a:lstStyle>
          <a:p>
            <a:pPr marL="0" indent="0">
              <a:buNone/>
            </a:pPr>
            <a:r>
              <a:rPr lang="en-CA" sz="1200" b="1">
                <a:solidFill>
                  <a:schemeClr val="accent3"/>
                </a:solidFill>
              </a:rPr>
              <a:t>Other experiences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443A9262-8BA3-8E41-B4B0-F6F4BDF9F58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316162" y="1023815"/>
            <a:ext cx="9109075" cy="5069009"/>
          </a:xfrm>
          <a:prstGeom prst="rect">
            <a:avLst/>
          </a:prstGeom>
        </p:spPr>
        <p:txBody>
          <a:bodyPr lIns="0" tIns="0" rIns="0" bIns="0"/>
          <a:lstStyle>
            <a:lvl1pPr marL="0" indent="-104400">
              <a:lnSpc>
                <a:spcPct val="140000"/>
              </a:lnSpc>
              <a:spcBef>
                <a:spcPct val="0"/>
              </a:spcBef>
              <a:buFont typeface="Arial" pitchFamily="34" charset="0"/>
              <a:buChar char="•"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Text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9C86A1D-A4E8-CD4E-A3FF-1266A7F082D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43712" y="811322"/>
            <a:ext cx="1279052" cy="17623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Arial" pitchFamily="34" charset="0"/>
              <a:buNone/>
              <a:defRPr sz="1200" b="1">
                <a:solidFill>
                  <a:schemeClr val="accent3"/>
                </a:solidFill>
              </a:defRPr>
            </a:lvl1pPr>
          </a:lstStyle>
          <a:p>
            <a:r>
              <a:rPr lang="fr-CA" sz="1200" b="1">
                <a:solidFill>
                  <a:srgbClr val="5135AA"/>
                </a:solidFill>
                <a:effectLst/>
                <a:latin typeface="Arial" pitchFamily="34" charset="0"/>
              </a:rPr>
              <a:t>Focus areas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1805232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6A6AE6A5-1A13-4742-A77D-F63BCB614A4A}"/>
              </a:ext>
            </a:extLst>
          </p:cNvPr>
          <p:cNvSpPr/>
          <p:nvPr userDrawn="1"/>
        </p:nvSpPr>
        <p:spPr bwMode="gray">
          <a:xfrm flipH="1">
            <a:off x="0" y="3427200"/>
            <a:ext cx="6132512" cy="3430800"/>
          </a:xfrm>
          <a:prstGeom prst="rect">
            <a:avLst/>
          </a:prstGeom>
          <a:gradFill flip="none" rotWithShape="1">
            <a:gsLst>
              <a:gs pos="60000">
                <a:srgbClr val="A82465"/>
              </a:gs>
              <a:gs pos="0">
                <a:srgbClr val="E31937"/>
              </a:gs>
              <a:gs pos="100000">
                <a:srgbClr val="5236AB"/>
              </a:gs>
            </a:gsLst>
            <a:lin ang="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3C30622-583D-8342-8DD4-7245D75E6DAB}"/>
              </a:ext>
            </a:extLst>
          </p:cNvPr>
          <p:cNvSpPr/>
          <p:nvPr userDrawn="1"/>
        </p:nvSpPr>
        <p:spPr bwMode="gray">
          <a:xfrm flipH="1">
            <a:off x="-1" y="0"/>
            <a:ext cx="6132513" cy="3430800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Espace réservé pour une image  5">
            <a:extLst>
              <a:ext uri="{FF2B5EF4-FFF2-40B4-BE49-F238E27FC236}">
                <a16:creationId xmlns:a16="http://schemas.microsoft.com/office/drawing/2014/main" id="{7AAD05C6-28F2-5949-86F2-1B5BC7639AC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white">
          <a:xfrm>
            <a:off x="782385" y="1593129"/>
            <a:ext cx="1741619" cy="16968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FC61204A-C4F4-F447-8AE2-F98A13E570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2809187" y="1498601"/>
            <a:ext cx="2566087" cy="176307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None/>
              <a:defRPr sz="2800" b="0">
                <a:solidFill>
                  <a:schemeClr val="bg2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 Lastname</a:t>
            </a:r>
          </a:p>
        </p:txBody>
      </p:sp>
      <p:sp>
        <p:nvSpPr>
          <p:cNvPr id="9" name="Espace réservé du texte 5">
            <a:extLst>
              <a:ext uri="{FF2B5EF4-FFF2-40B4-BE49-F238E27FC236}">
                <a16:creationId xmlns:a16="http://schemas.microsoft.com/office/drawing/2014/main" id="{6D748139-EEC9-3443-A40E-44E57A58A3C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766763" y="3623647"/>
            <a:ext cx="4608512" cy="141969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0">
                <a:solidFill>
                  <a:schemeClr val="bg2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Role description</a:t>
            </a:r>
          </a:p>
        </p:txBody>
      </p:sp>
      <p:sp>
        <p:nvSpPr>
          <p:cNvPr id="34" name="Espace réservé du numéro de diapositive 2">
            <a:extLst>
              <a:ext uri="{FF2B5EF4-FFF2-40B4-BE49-F238E27FC236}">
                <a16:creationId xmlns:a16="http://schemas.microsoft.com/office/drawing/2014/main" id="{23036407-D96C-C547-8CD5-FCAA41B9A8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37" name="Espace réservé du texte 5">
            <a:extLst>
              <a:ext uri="{FF2B5EF4-FFF2-40B4-BE49-F238E27FC236}">
                <a16:creationId xmlns:a16="http://schemas.microsoft.com/office/drawing/2014/main" id="{DFD44E52-293B-B848-886B-9D1D82FE4A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88163" y="1564640"/>
            <a:ext cx="4537075" cy="210706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Experience</a:t>
            </a:r>
          </a:p>
        </p:txBody>
      </p:sp>
      <p:sp>
        <p:nvSpPr>
          <p:cNvPr id="38" name="Espace réservé du texte 5">
            <a:extLst>
              <a:ext uri="{FF2B5EF4-FFF2-40B4-BE49-F238E27FC236}">
                <a16:creationId xmlns:a16="http://schemas.microsoft.com/office/drawing/2014/main" id="{3E39989B-2DDE-5247-B73C-383C56837D2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88163" y="3954963"/>
            <a:ext cx="4537075" cy="21378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Training</a:t>
            </a:r>
          </a:p>
        </p:txBody>
      </p:sp>
      <p:sp>
        <p:nvSpPr>
          <p:cNvPr id="39" name="Espace réservé du texte 5">
            <a:extLst>
              <a:ext uri="{FF2B5EF4-FFF2-40B4-BE49-F238E27FC236}">
                <a16:creationId xmlns:a16="http://schemas.microsoft.com/office/drawing/2014/main" id="{6C6C325E-052C-AE44-89AF-B30D4CFF7A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766763" y="5247854"/>
            <a:ext cx="4608512" cy="8449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0">
                <a:solidFill>
                  <a:schemeClr val="bg2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Skills</a:t>
            </a:r>
          </a:p>
        </p:txBody>
      </p:sp>
      <p:sp>
        <p:nvSpPr>
          <p:cNvPr id="57" name="TextBox 95" descr="Copyright_box&#10;">
            <a:extLst>
              <a:ext uri="{FF2B5EF4-FFF2-40B4-BE49-F238E27FC236}">
                <a16:creationId xmlns:a16="http://schemas.microsoft.com/office/drawing/2014/main" id="{F3496105-D24A-B74D-8B49-1FCD491E2001}"/>
              </a:ext>
            </a:extLst>
          </p:cNvPr>
          <p:cNvSpPr txBox="1"/>
          <p:nvPr userDrawn="1"/>
        </p:nvSpPr>
        <p:spPr bwMode="white">
          <a:xfrm>
            <a:off x="766763" y="6264308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CA" sz="1000">
                <a:solidFill>
                  <a:schemeClr val="bg2"/>
                </a:solidFill>
                <a:latin typeface="+mn-lt"/>
              </a:rPr>
              <a:t>© 2021 CGI Inc.</a:t>
            </a:r>
            <a:endParaRPr lang="en-CA" sz="1000" b="0" i="0" u="none">
              <a:solidFill>
                <a:schemeClr val="bg2"/>
              </a:solidFill>
              <a:latin typeface="+mn-lt"/>
              <a:cs typeface="Arial" pitchFamily="34" charset="0"/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F9E319C5-6679-B748-9558-446FD3EE7D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CA"/>
              <a:t>Resume</a:t>
            </a:r>
          </a:p>
        </p:txBody>
      </p:sp>
    </p:spTree>
    <p:extLst>
      <p:ext uri="{BB962C8B-B14F-4D97-AF65-F5344CB8AC3E}">
        <p14:creationId xmlns:p14="http://schemas.microsoft.com/office/powerpoint/2010/main" val="1287255734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360BE23-CA16-4146-BB98-805987ADAD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16" name="Espace réservé pour une image  5">
            <a:extLst>
              <a:ext uri="{FF2B5EF4-FFF2-40B4-BE49-F238E27FC236}">
                <a16:creationId xmlns:a16="http://schemas.microsoft.com/office/drawing/2014/main" id="{7D61EEBE-3B41-5D46-80DE-AC722F451B1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84223" y="1590206"/>
            <a:ext cx="2268538" cy="22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7" name="Espace réservé pour une image  5">
            <a:extLst>
              <a:ext uri="{FF2B5EF4-FFF2-40B4-BE49-F238E27FC236}">
                <a16:creationId xmlns:a16="http://schemas.microsoft.com/office/drawing/2014/main" id="{29D9025A-85B0-584F-98C5-38CC892AE12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508411" y="1590206"/>
            <a:ext cx="2268538" cy="22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E66DC41F-5ACE-874C-857A-162C3A79A8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Team</a:t>
            </a:r>
          </a:p>
        </p:txBody>
      </p:sp>
      <p:sp>
        <p:nvSpPr>
          <p:cNvPr id="12" name="Espace réservé du texte 5">
            <a:extLst>
              <a:ext uri="{FF2B5EF4-FFF2-40B4-BE49-F238E27FC236}">
                <a16:creationId xmlns:a16="http://schemas.microsoft.com/office/drawing/2014/main" id="{F81D715D-283C-3542-9DE5-920E129C30C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481691" y="4156797"/>
            <a:ext cx="2272437" cy="47271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7707DEFF-AE6F-9B4B-BDFE-3AA0799A5A5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81691" y="4789582"/>
            <a:ext cx="2272437" cy="129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Job title</a:t>
            </a:r>
          </a:p>
          <a:p>
            <a:pPr lvl="0"/>
            <a:r>
              <a:rPr lang="en-CA"/>
              <a:t>Division</a:t>
            </a:r>
          </a:p>
          <a:p>
            <a:pPr lvl="0"/>
            <a:r>
              <a:rPr lang="en-CA"/>
              <a:t>Office</a:t>
            </a:r>
          </a:p>
        </p:txBody>
      </p:sp>
      <p:sp>
        <p:nvSpPr>
          <p:cNvPr id="14" name="Espace réservé du texte 5">
            <a:extLst>
              <a:ext uri="{FF2B5EF4-FFF2-40B4-BE49-F238E27FC236}">
                <a16:creationId xmlns:a16="http://schemas.microsoft.com/office/drawing/2014/main" id="{809269EA-475F-8647-8F49-26134BEA699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508671" y="4156797"/>
            <a:ext cx="2272437" cy="47271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15" name="Espace réservé du texte 5">
            <a:extLst>
              <a:ext uri="{FF2B5EF4-FFF2-40B4-BE49-F238E27FC236}">
                <a16:creationId xmlns:a16="http://schemas.microsoft.com/office/drawing/2014/main" id="{0483396E-96D9-5D44-817D-E5514525C23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508671" y="4789582"/>
            <a:ext cx="2272437" cy="129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Job title</a:t>
            </a:r>
          </a:p>
          <a:p>
            <a:pPr lvl="0"/>
            <a:r>
              <a:rPr lang="en-CA"/>
              <a:t>Division</a:t>
            </a:r>
          </a:p>
          <a:p>
            <a:pPr lvl="0"/>
            <a:r>
              <a:rPr lang="en-CA"/>
              <a:t>Office</a:t>
            </a:r>
          </a:p>
        </p:txBody>
      </p:sp>
    </p:spTree>
    <p:extLst>
      <p:ext uri="{BB962C8B-B14F-4D97-AF65-F5344CB8AC3E}">
        <p14:creationId xmlns:p14="http://schemas.microsoft.com/office/powerpoint/2010/main" val="837965905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360BE23-CA16-4146-BB98-805987ADAD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ADB2690B-AF61-1A44-8C12-7A791715382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918691" y="1590206"/>
            <a:ext cx="2268538" cy="22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6" name="Espace réservé pour une image  5">
            <a:extLst>
              <a:ext uri="{FF2B5EF4-FFF2-40B4-BE49-F238E27FC236}">
                <a16:creationId xmlns:a16="http://schemas.microsoft.com/office/drawing/2014/main" id="{7D61EEBE-3B41-5D46-80DE-AC722F451B1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979390" y="1590206"/>
            <a:ext cx="2268538" cy="22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7" name="Espace réservé pour une image  5">
            <a:extLst>
              <a:ext uri="{FF2B5EF4-FFF2-40B4-BE49-F238E27FC236}">
                <a16:creationId xmlns:a16="http://schemas.microsoft.com/office/drawing/2014/main" id="{29D9025A-85B0-584F-98C5-38CC892AE12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003578" y="1590206"/>
            <a:ext cx="2268538" cy="22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E66DC41F-5ACE-874C-857A-162C3A79A8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Team</a:t>
            </a:r>
          </a:p>
        </p:txBody>
      </p:sp>
      <p:sp>
        <p:nvSpPr>
          <p:cNvPr id="10" name="Espace réservé du texte 5">
            <a:extLst>
              <a:ext uri="{FF2B5EF4-FFF2-40B4-BE49-F238E27FC236}">
                <a16:creationId xmlns:a16="http://schemas.microsoft.com/office/drawing/2014/main" id="{A5FB43EF-6CA6-024F-8F77-FC5838D6DDE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23603" y="4162052"/>
            <a:ext cx="2272437" cy="47271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11" name="Espace réservé du texte 5">
            <a:extLst>
              <a:ext uri="{FF2B5EF4-FFF2-40B4-BE49-F238E27FC236}">
                <a16:creationId xmlns:a16="http://schemas.microsoft.com/office/drawing/2014/main" id="{CA153E98-7681-0A40-9CD3-6D021604575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923603" y="4789582"/>
            <a:ext cx="2272437" cy="129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Job title</a:t>
            </a:r>
          </a:p>
          <a:p>
            <a:pPr lvl="0"/>
            <a:r>
              <a:rPr lang="en-CA"/>
              <a:t>Division</a:t>
            </a:r>
          </a:p>
          <a:p>
            <a:pPr lvl="0"/>
            <a:r>
              <a:rPr lang="en-CA"/>
              <a:t>Office</a:t>
            </a:r>
          </a:p>
        </p:txBody>
      </p:sp>
      <p:sp>
        <p:nvSpPr>
          <p:cNvPr id="12" name="Espace réservé du texte 5">
            <a:extLst>
              <a:ext uri="{FF2B5EF4-FFF2-40B4-BE49-F238E27FC236}">
                <a16:creationId xmlns:a16="http://schemas.microsoft.com/office/drawing/2014/main" id="{F81D715D-283C-3542-9DE5-920E129C30C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976858" y="4156797"/>
            <a:ext cx="2272437" cy="47271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7707DEFF-AE6F-9B4B-BDFE-3AA0799A5A5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76858" y="4789582"/>
            <a:ext cx="2272437" cy="129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Job title</a:t>
            </a:r>
          </a:p>
          <a:p>
            <a:pPr lvl="0"/>
            <a:r>
              <a:rPr lang="en-CA"/>
              <a:t>Division</a:t>
            </a:r>
          </a:p>
          <a:p>
            <a:pPr lvl="0"/>
            <a:r>
              <a:rPr lang="en-CA"/>
              <a:t>Office</a:t>
            </a:r>
          </a:p>
        </p:txBody>
      </p:sp>
      <p:sp>
        <p:nvSpPr>
          <p:cNvPr id="14" name="Espace réservé du texte 5">
            <a:extLst>
              <a:ext uri="{FF2B5EF4-FFF2-40B4-BE49-F238E27FC236}">
                <a16:creationId xmlns:a16="http://schemas.microsoft.com/office/drawing/2014/main" id="{809269EA-475F-8647-8F49-26134BEA699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003838" y="4156797"/>
            <a:ext cx="2272437" cy="47271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15" name="Espace réservé du texte 5">
            <a:extLst>
              <a:ext uri="{FF2B5EF4-FFF2-40B4-BE49-F238E27FC236}">
                <a16:creationId xmlns:a16="http://schemas.microsoft.com/office/drawing/2014/main" id="{0483396E-96D9-5D44-817D-E5514525C23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003838" y="4789582"/>
            <a:ext cx="2272437" cy="129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Job title</a:t>
            </a:r>
          </a:p>
          <a:p>
            <a:pPr lvl="0"/>
            <a:r>
              <a:rPr lang="en-CA"/>
              <a:t>Division</a:t>
            </a:r>
          </a:p>
          <a:p>
            <a:pPr lvl="0"/>
            <a:r>
              <a:rPr lang="en-CA"/>
              <a:t>Office</a:t>
            </a:r>
          </a:p>
        </p:txBody>
      </p:sp>
    </p:spTree>
    <p:extLst>
      <p:ext uri="{BB962C8B-B14F-4D97-AF65-F5344CB8AC3E}">
        <p14:creationId xmlns:p14="http://schemas.microsoft.com/office/powerpoint/2010/main" val="300112636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360BE23-CA16-4146-BB98-805987ADAD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ADB2690B-AF61-1A44-8C12-7A791715382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918687" y="1971117"/>
            <a:ext cx="1512888" cy="151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1" name="Espace réservé pour une image  5">
            <a:extLst>
              <a:ext uri="{FF2B5EF4-FFF2-40B4-BE49-F238E27FC236}">
                <a16:creationId xmlns:a16="http://schemas.microsoft.com/office/drawing/2014/main" id="{6648063D-6682-1248-A670-ACA6889C1A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217192" y="1971117"/>
            <a:ext cx="1512888" cy="1519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2" name="Espace réservé pour une image  5">
            <a:extLst>
              <a:ext uri="{FF2B5EF4-FFF2-40B4-BE49-F238E27FC236}">
                <a16:creationId xmlns:a16="http://schemas.microsoft.com/office/drawing/2014/main" id="{A792B46A-6C96-6840-832B-E20CE039D87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760812" y="1971117"/>
            <a:ext cx="1512888" cy="1519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3" name="Espace réservé pour une image  5">
            <a:extLst>
              <a:ext uri="{FF2B5EF4-FFF2-40B4-BE49-F238E27FC236}">
                <a16:creationId xmlns:a16="http://schemas.microsoft.com/office/drawing/2014/main" id="{B85760F7-AAF7-BC45-9E56-D0AD952799B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492275" y="1971117"/>
            <a:ext cx="1512888" cy="1519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8" name="Espace réservé du texte 5">
            <a:extLst>
              <a:ext uri="{FF2B5EF4-FFF2-40B4-BE49-F238E27FC236}">
                <a16:creationId xmlns:a16="http://schemas.microsoft.com/office/drawing/2014/main" id="{9F6E5A65-4FB3-D947-9C8C-AB5C4577AEC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13090" y="3647746"/>
            <a:ext cx="1519200" cy="44420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20" name="Espace réservé du texte 5">
            <a:extLst>
              <a:ext uri="{FF2B5EF4-FFF2-40B4-BE49-F238E27FC236}">
                <a16:creationId xmlns:a16="http://schemas.microsoft.com/office/drawing/2014/main" id="{8F6BBFEE-AEF3-9141-A362-28E27737511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913090" y="4208678"/>
            <a:ext cx="1519200" cy="9298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Job title</a:t>
            </a:r>
          </a:p>
          <a:p>
            <a:pPr lvl="0"/>
            <a:r>
              <a:rPr lang="en-CA"/>
              <a:t>Division</a:t>
            </a:r>
          </a:p>
          <a:p>
            <a:pPr lvl="0"/>
            <a:r>
              <a:rPr lang="en-CA"/>
              <a:t>Office</a:t>
            </a:r>
          </a:p>
        </p:txBody>
      </p:sp>
      <p:sp>
        <p:nvSpPr>
          <p:cNvPr id="21" name="Espace réservé du texte 5">
            <a:extLst>
              <a:ext uri="{FF2B5EF4-FFF2-40B4-BE49-F238E27FC236}">
                <a16:creationId xmlns:a16="http://schemas.microsoft.com/office/drawing/2014/main" id="{D0A2E1FE-F04D-E54E-BE60-45260ED3578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209600" y="3642491"/>
            <a:ext cx="1519200" cy="44420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22" name="Espace réservé du texte 5">
            <a:extLst>
              <a:ext uri="{FF2B5EF4-FFF2-40B4-BE49-F238E27FC236}">
                <a16:creationId xmlns:a16="http://schemas.microsoft.com/office/drawing/2014/main" id="{E0587BEC-02AD-8D44-A4A6-C9F181EBC0B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209600" y="4203423"/>
            <a:ext cx="1519200" cy="9298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Job title</a:t>
            </a:r>
          </a:p>
          <a:p>
            <a:pPr lvl="0"/>
            <a:r>
              <a:rPr lang="en-CA"/>
              <a:t>Division</a:t>
            </a:r>
          </a:p>
          <a:p>
            <a:pPr lvl="0"/>
            <a:r>
              <a:rPr lang="en-CA"/>
              <a:t>Office</a:t>
            </a:r>
          </a:p>
        </p:txBody>
      </p:sp>
      <p:sp>
        <p:nvSpPr>
          <p:cNvPr id="23" name="Espace réservé du texte 5">
            <a:extLst>
              <a:ext uri="{FF2B5EF4-FFF2-40B4-BE49-F238E27FC236}">
                <a16:creationId xmlns:a16="http://schemas.microsoft.com/office/drawing/2014/main" id="{E33CFF3B-954E-2944-8A83-B3BA6CF1032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490345" y="3653001"/>
            <a:ext cx="1519200" cy="44420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24" name="Espace réservé du texte 5">
            <a:extLst>
              <a:ext uri="{FF2B5EF4-FFF2-40B4-BE49-F238E27FC236}">
                <a16:creationId xmlns:a16="http://schemas.microsoft.com/office/drawing/2014/main" id="{E4B824FD-1DF5-E644-BD81-36BA01403E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490345" y="4213933"/>
            <a:ext cx="1519200" cy="9298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Job title</a:t>
            </a:r>
          </a:p>
          <a:p>
            <a:pPr lvl="0"/>
            <a:r>
              <a:rPr lang="en-CA"/>
              <a:t>Division</a:t>
            </a:r>
          </a:p>
          <a:p>
            <a:pPr lvl="0"/>
            <a:r>
              <a:rPr lang="en-CA"/>
              <a:t>Office</a:t>
            </a:r>
          </a:p>
        </p:txBody>
      </p:sp>
      <p:sp>
        <p:nvSpPr>
          <p:cNvPr id="25" name="Espace réservé du texte 5">
            <a:extLst>
              <a:ext uri="{FF2B5EF4-FFF2-40B4-BE49-F238E27FC236}">
                <a16:creationId xmlns:a16="http://schemas.microsoft.com/office/drawing/2014/main" id="{D9072BA4-9DAB-3F4E-BBD2-73CBD1EF757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760580" y="3642491"/>
            <a:ext cx="1519200" cy="44420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26" name="Espace réservé du texte 5">
            <a:extLst>
              <a:ext uri="{FF2B5EF4-FFF2-40B4-BE49-F238E27FC236}">
                <a16:creationId xmlns:a16="http://schemas.microsoft.com/office/drawing/2014/main" id="{A149E7E1-2EE8-5B41-AAE5-E706695AEE5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60580" y="4203423"/>
            <a:ext cx="1519200" cy="9298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Job title</a:t>
            </a:r>
          </a:p>
          <a:p>
            <a:pPr lvl="0"/>
            <a:r>
              <a:rPr lang="en-CA"/>
              <a:t>Division</a:t>
            </a:r>
          </a:p>
          <a:p>
            <a:pPr lvl="0"/>
            <a:r>
              <a:rPr lang="en-CA"/>
              <a:t>Office</a:t>
            </a: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3CDA66FE-4D5A-4E48-BDC4-6C987A8FA0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Team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D4ED3D8-F040-B14A-A05D-37277FBF0FE1}"/>
              </a:ext>
            </a:extLst>
          </p:cNvPr>
          <p:cNvSpPr txBox="1"/>
          <p:nvPr userDrawn="1"/>
        </p:nvSpPr>
        <p:spPr>
          <a:xfrm flipH="1">
            <a:off x="1544595" y="1800404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algn="l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8610184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360BE23-CA16-4146-BB98-805987ADAD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Espace réservé pour une image  5">
            <a:extLst>
              <a:ext uri="{FF2B5EF4-FFF2-40B4-BE49-F238E27FC236}">
                <a16:creationId xmlns:a16="http://schemas.microsoft.com/office/drawing/2014/main" id="{6648063D-6682-1248-A670-ACA6889C1A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076526" y="2201289"/>
            <a:ext cx="1512888" cy="151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22" name="Espace réservé du texte 5">
            <a:extLst>
              <a:ext uri="{FF2B5EF4-FFF2-40B4-BE49-F238E27FC236}">
                <a16:creationId xmlns:a16="http://schemas.microsoft.com/office/drawing/2014/main" id="{CEFBA174-11E0-3640-A143-0A8CE7D169D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073370" y="3834087"/>
            <a:ext cx="1519200" cy="39155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23" name="Espace réservé du texte 5">
            <a:extLst>
              <a:ext uri="{FF2B5EF4-FFF2-40B4-BE49-F238E27FC236}">
                <a16:creationId xmlns:a16="http://schemas.microsoft.com/office/drawing/2014/main" id="{52C82127-7629-214F-8A6C-23D5E762916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073370" y="4302505"/>
            <a:ext cx="1519200" cy="6297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Role</a:t>
            </a:r>
          </a:p>
        </p:txBody>
      </p:sp>
      <p:sp>
        <p:nvSpPr>
          <p:cNvPr id="44" name="Espace réservé pour une image  5">
            <a:extLst>
              <a:ext uri="{FF2B5EF4-FFF2-40B4-BE49-F238E27FC236}">
                <a16:creationId xmlns:a16="http://schemas.microsoft.com/office/drawing/2014/main" id="{92079528-16A8-AC47-99D5-BA246ED893F7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89229" y="2202202"/>
            <a:ext cx="1512888" cy="151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45" name="Espace réservé du texte 5">
            <a:extLst>
              <a:ext uri="{FF2B5EF4-FFF2-40B4-BE49-F238E27FC236}">
                <a16:creationId xmlns:a16="http://schemas.microsoft.com/office/drawing/2014/main" id="{F6F24C28-52C6-4446-A047-8BAE1E23BA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86073" y="3835000"/>
            <a:ext cx="1519200" cy="39155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46" name="Espace réservé du texte 5">
            <a:extLst>
              <a:ext uri="{FF2B5EF4-FFF2-40B4-BE49-F238E27FC236}">
                <a16:creationId xmlns:a16="http://schemas.microsoft.com/office/drawing/2014/main" id="{249F9432-E942-F847-85CC-7C127BD72D6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86073" y="4303418"/>
            <a:ext cx="1519200" cy="6297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Role</a:t>
            </a:r>
          </a:p>
        </p:txBody>
      </p:sp>
      <p:sp>
        <p:nvSpPr>
          <p:cNvPr id="47" name="Espace réservé pour une image  5">
            <a:extLst>
              <a:ext uri="{FF2B5EF4-FFF2-40B4-BE49-F238E27FC236}">
                <a16:creationId xmlns:a16="http://schemas.microsoft.com/office/drawing/2014/main" id="{51D00EB2-82E8-2843-A074-1076D0975ABF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5378431" y="2206545"/>
            <a:ext cx="1512888" cy="151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48" name="Espace réservé du texte 5">
            <a:extLst>
              <a:ext uri="{FF2B5EF4-FFF2-40B4-BE49-F238E27FC236}">
                <a16:creationId xmlns:a16="http://schemas.microsoft.com/office/drawing/2014/main" id="{22520BB7-44E3-AB4D-B164-EF25D8DAD6D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375275" y="3839343"/>
            <a:ext cx="1519200" cy="39155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49" name="Espace réservé du texte 5">
            <a:extLst>
              <a:ext uri="{FF2B5EF4-FFF2-40B4-BE49-F238E27FC236}">
                <a16:creationId xmlns:a16="http://schemas.microsoft.com/office/drawing/2014/main" id="{EF8F210A-69BC-0341-9730-34FC399FB3C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75275" y="4307761"/>
            <a:ext cx="1519200" cy="6297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Role</a:t>
            </a:r>
          </a:p>
        </p:txBody>
      </p:sp>
      <p:sp>
        <p:nvSpPr>
          <p:cNvPr id="50" name="Espace réservé pour une image  5">
            <a:extLst>
              <a:ext uri="{FF2B5EF4-FFF2-40B4-BE49-F238E27FC236}">
                <a16:creationId xmlns:a16="http://schemas.microsoft.com/office/drawing/2014/main" id="{B42152F6-1866-7942-AD47-EA9F9115930B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7646969" y="2206545"/>
            <a:ext cx="1512888" cy="151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51" name="Espace réservé du texte 5">
            <a:extLst>
              <a:ext uri="{FF2B5EF4-FFF2-40B4-BE49-F238E27FC236}">
                <a16:creationId xmlns:a16="http://schemas.microsoft.com/office/drawing/2014/main" id="{706B3FDE-7B3F-6240-B1F1-2183E848D8D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643813" y="3839343"/>
            <a:ext cx="1519200" cy="39155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52" name="Espace réservé du texte 5">
            <a:extLst>
              <a:ext uri="{FF2B5EF4-FFF2-40B4-BE49-F238E27FC236}">
                <a16:creationId xmlns:a16="http://schemas.microsoft.com/office/drawing/2014/main" id="{1BDDCDC0-26C5-784E-B047-A360BCEA456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643813" y="4307761"/>
            <a:ext cx="1519200" cy="6297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Role</a:t>
            </a:r>
          </a:p>
        </p:txBody>
      </p:sp>
      <p:sp>
        <p:nvSpPr>
          <p:cNvPr id="53" name="Espace réservé pour une image  5">
            <a:extLst>
              <a:ext uri="{FF2B5EF4-FFF2-40B4-BE49-F238E27FC236}">
                <a16:creationId xmlns:a16="http://schemas.microsoft.com/office/drawing/2014/main" id="{A2EF995F-6F18-1E48-A0F5-E0CA9BBFE91F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9915506" y="2206544"/>
            <a:ext cx="1512888" cy="151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54" name="Espace réservé du texte 5">
            <a:extLst>
              <a:ext uri="{FF2B5EF4-FFF2-40B4-BE49-F238E27FC236}">
                <a16:creationId xmlns:a16="http://schemas.microsoft.com/office/drawing/2014/main" id="{47994C68-BBD0-6A47-8531-AC9859E8A38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912350" y="3839342"/>
            <a:ext cx="1519200" cy="39155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55" name="Espace réservé du texte 5">
            <a:extLst>
              <a:ext uri="{FF2B5EF4-FFF2-40B4-BE49-F238E27FC236}">
                <a16:creationId xmlns:a16="http://schemas.microsoft.com/office/drawing/2014/main" id="{09C1574A-363A-EE48-B9A1-4BE9E7A90DC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912350" y="4307760"/>
            <a:ext cx="1519200" cy="6297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Role</a:t>
            </a: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FCE2C510-3773-D94D-B183-17C419A0D8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2964682859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360BE23-CA16-4146-BB98-805987ADAD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66" name="Espace réservé pour une image  5">
            <a:extLst>
              <a:ext uri="{FF2B5EF4-FFF2-40B4-BE49-F238E27FC236}">
                <a16:creationId xmlns:a16="http://schemas.microsoft.com/office/drawing/2014/main" id="{EE786B5B-ADB1-914E-B22C-446987A74902}"/>
              </a:ext>
            </a:extLst>
          </p:cNvPr>
          <p:cNvSpPr>
            <a:spLocks noGrp="1" noChangeAspect="1"/>
          </p:cNvSpPr>
          <p:nvPr>
            <p:ph type="pic" sz="quarter" idx="57" hasCustomPrompt="1"/>
          </p:nvPr>
        </p:nvSpPr>
        <p:spPr>
          <a:xfrm>
            <a:off x="772630" y="1505036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67" name="Espace réservé du texte 5">
            <a:extLst>
              <a:ext uri="{FF2B5EF4-FFF2-40B4-BE49-F238E27FC236}">
                <a16:creationId xmlns:a16="http://schemas.microsoft.com/office/drawing/2014/main" id="{3D2BFFA9-A0BB-4141-A691-E3BF1DB263B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772630" y="3245733"/>
            <a:ext cx="1332000" cy="504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Title</a:t>
            </a:r>
          </a:p>
        </p:txBody>
      </p:sp>
      <p:sp>
        <p:nvSpPr>
          <p:cNvPr id="68" name="Espace réservé du texte 5">
            <a:extLst>
              <a:ext uri="{FF2B5EF4-FFF2-40B4-BE49-F238E27FC236}">
                <a16:creationId xmlns:a16="http://schemas.microsoft.com/office/drawing/2014/main" id="{4624AFB6-631A-A342-BBEB-E9490E4283E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772630" y="2865775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Name</a:t>
            </a:r>
          </a:p>
        </p:txBody>
      </p:sp>
      <p:sp>
        <p:nvSpPr>
          <p:cNvPr id="111" name="Espace réservé pour une image  5">
            <a:extLst>
              <a:ext uri="{FF2B5EF4-FFF2-40B4-BE49-F238E27FC236}">
                <a16:creationId xmlns:a16="http://schemas.microsoft.com/office/drawing/2014/main" id="{8E0BCA09-C5BF-D843-872B-821AF2D8187C}"/>
              </a:ext>
            </a:extLst>
          </p:cNvPr>
          <p:cNvSpPr>
            <a:spLocks noGrp="1" noChangeAspect="1"/>
          </p:cNvSpPr>
          <p:nvPr>
            <p:ph type="pic" sz="quarter" idx="60" hasCustomPrompt="1"/>
          </p:nvPr>
        </p:nvSpPr>
        <p:spPr>
          <a:xfrm>
            <a:off x="772630" y="3856188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ct val="0"/>
              </a:spcBef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12" name="Espace réservé du texte 5">
            <a:extLst>
              <a:ext uri="{FF2B5EF4-FFF2-40B4-BE49-F238E27FC236}">
                <a16:creationId xmlns:a16="http://schemas.microsoft.com/office/drawing/2014/main" id="{F0985BBD-C1F4-4B4A-937A-6E61D3A1806F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772630" y="5595681"/>
            <a:ext cx="1332000" cy="5013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Title</a:t>
            </a:r>
          </a:p>
        </p:txBody>
      </p:sp>
      <p:sp>
        <p:nvSpPr>
          <p:cNvPr id="113" name="Espace réservé du texte 5">
            <a:extLst>
              <a:ext uri="{FF2B5EF4-FFF2-40B4-BE49-F238E27FC236}">
                <a16:creationId xmlns:a16="http://schemas.microsoft.com/office/drawing/2014/main" id="{7C357D04-4C41-B242-B5E6-B881823FF24B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772630" y="5212077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Name</a:t>
            </a:r>
          </a:p>
        </p:txBody>
      </p:sp>
      <p:sp>
        <p:nvSpPr>
          <p:cNvPr id="41" name="Espace réservé pour une image  5">
            <a:extLst>
              <a:ext uri="{FF2B5EF4-FFF2-40B4-BE49-F238E27FC236}">
                <a16:creationId xmlns:a16="http://schemas.microsoft.com/office/drawing/2014/main" id="{B53C58A7-88E3-BC47-A71C-C4CDDA0CF2D1}"/>
              </a:ext>
            </a:extLst>
          </p:cNvPr>
          <p:cNvSpPr>
            <a:spLocks noGrp="1" noChangeAspect="1"/>
          </p:cNvSpPr>
          <p:nvPr>
            <p:ph type="pic" sz="quarter" idx="63" hasCustomPrompt="1"/>
          </p:nvPr>
        </p:nvSpPr>
        <p:spPr>
          <a:xfrm>
            <a:off x="3096923" y="1513387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42" name="Espace réservé du texte 5">
            <a:extLst>
              <a:ext uri="{FF2B5EF4-FFF2-40B4-BE49-F238E27FC236}">
                <a16:creationId xmlns:a16="http://schemas.microsoft.com/office/drawing/2014/main" id="{FD802FA2-99DC-FF40-BA3E-663B446CFFF6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3096923" y="3245733"/>
            <a:ext cx="1332000" cy="504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Title</a:t>
            </a:r>
          </a:p>
        </p:txBody>
      </p:sp>
      <p:sp>
        <p:nvSpPr>
          <p:cNvPr id="43" name="Espace réservé du texte 5">
            <a:extLst>
              <a:ext uri="{FF2B5EF4-FFF2-40B4-BE49-F238E27FC236}">
                <a16:creationId xmlns:a16="http://schemas.microsoft.com/office/drawing/2014/main" id="{51803403-26FF-B145-8A44-43BFC0B0D0E6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3096923" y="2865775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Name</a:t>
            </a:r>
          </a:p>
        </p:txBody>
      </p:sp>
      <p:sp>
        <p:nvSpPr>
          <p:cNvPr id="44" name="Espace réservé pour une image  5">
            <a:extLst>
              <a:ext uri="{FF2B5EF4-FFF2-40B4-BE49-F238E27FC236}">
                <a16:creationId xmlns:a16="http://schemas.microsoft.com/office/drawing/2014/main" id="{647C4664-4742-374A-A7E1-4F7610BDD3BB}"/>
              </a:ext>
            </a:extLst>
          </p:cNvPr>
          <p:cNvSpPr>
            <a:spLocks noGrp="1" noChangeAspect="1"/>
          </p:cNvSpPr>
          <p:nvPr>
            <p:ph type="pic" sz="quarter" idx="66" hasCustomPrompt="1"/>
          </p:nvPr>
        </p:nvSpPr>
        <p:spPr>
          <a:xfrm>
            <a:off x="3096923" y="3864539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ct val="0"/>
              </a:spcBef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45" name="Espace réservé du texte 5">
            <a:extLst>
              <a:ext uri="{FF2B5EF4-FFF2-40B4-BE49-F238E27FC236}">
                <a16:creationId xmlns:a16="http://schemas.microsoft.com/office/drawing/2014/main" id="{2B49B4A6-EB7B-724D-9F41-C0D8635DD6F8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3096923" y="5595681"/>
            <a:ext cx="1332000" cy="5013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Title</a:t>
            </a:r>
          </a:p>
        </p:txBody>
      </p:sp>
      <p:sp>
        <p:nvSpPr>
          <p:cNvPr id="46" name="Espace réservé du texte 5">
            <a:extLst>
              <a:ext uri="{FF2B5EF4-FFF2-40B4-BE49-F238E27FC236}">
                <a16:creationId xmlns:a16="http://schemas.microsoft.com/office/drawing/2014/main" id="{DDC3CED0-DAE8-FF41-AC58-6E4CC35051A6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3096923" y="5212077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Name</a:t>
            </a:r>
          </a:p>
        </p:txBody>
      </p:sp>
      <p:sp>
        <p:nvSpPr>
          <p:cNvPr id="47" name="Espace réservé pour une image  5">
            <a:extLst>
              <a:ext uri="{FF2B5EF4-FFF2-40B4-BE49-F238E27FC236}">
                <a16:creationId xmlns:a16="http://schemas.microsoft.com/office/drawing/2014/main" id="{3A1AF66A-0642-9546-9367-C4D7B11E0D2E}"/>
              </a:ext>
            </a:extLst>
          </p:cNvPr>
          <p:cNvSpPr>
            <a:spLocks noGrp="1" noChangeAspect="1"/>
          </p:cNvSpPr>
          <p:nvPr>
            <p:ph type="pic" sz="quarter" idx="69" hasCustomPrompt="1"/>
          </p:nvPr>
        </p:nvSpPr>
        <p:spPr>
          <a:xfrm>
            <a:off x="5431389" y="1513388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48" name="Espace réservé du texte 5">
            <a:extLst>
              <a:ext uri="{FF2B5EF4-FFF2-40B4-BE49-F238E27FC236}">
                <a16:creationId xmlns:a16="http://schemas.microsoft.com/office/drawing/2014/main" id="{714E316F-3190-0549-BE7D-55D1581EA9DC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5431389" y="3245733"/>
            <a:ext cx="1332000" cy="504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Title</a:t>
            </a:r>
          </a:p>
        </p:txBody>
      </p:sp>
      <p:sp>
        <p:nvSpPr>
          <p:cNvPr id="49" name="Espace réservé du texte 5">
            <a:extLst>
              <a:ext uri="{FF2B5EF4-FFF2-40B4-BE49-F238E27FC236}">
                <a16:creationId xmlns:a16="http://schemas.microsoft.com/office/drawing/2014/main" id="{C2D8EF22-B1DF-4344-8269-C27CA6ED9F65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5431389" y="2865775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Name</a:t>
            </a:r>
          </a:p>
        </p:txBody>
      </p:sp>
      <p:sp>
        <p:nvSpPr>
          <p:cNvPr id="50" name="Espace réservé pour une image  5">
            <a:extLst>
              <a:ext uri="{FF2B5EF4-FFF2-40B4-BE49-F238E27FC236}">
                <a16:creationId xmlns:a16="http://schemas.microsoft.com/office/drawing/2014/main" id="{9A1E6596-D7B1-084C-919F-05F806C50278}"/>
              </a:ext>
            </a:extLst>
          </p:cNvPr>
          <p:cNvSpPr>
            <a:spLocks noGrp="1" noChangeAspect="1"/>
          </p:cNvSpPr>
          <p:nvPr>
            <p:ph type="pic" sz="quarter" idx="72" hasCustomPrompt="1"/>
          </p:nvPr>
        </p:nvSpPr>
        <p:spPr>
          <a:xfrm>
            <a:off x="5431389" y="3864540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ct val="0"/>
              </a:spcBef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51" name="Espace réservé du texte 5">
            <a:extLst>
              <a:ext uri="{FF2B5EF4-FFF2-40B4-BE49-F238E27FC236}">
                <a16:creationId xmlns:a16="http://schemas.microsoft.com/office/drawing/2014/main" id="{50ABBD99-D126-1546-8798-2BAA7DB51490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5431389" y="5595681"/>
            <a:ext cx="1332000" cy="5013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Title</a:t>
            </a:r>
          </a:p>
        </p:txBody>
      </p:sp>
      <p:sp>
        <p:nvSpPr>
          <p:cNvPr id="52" name="Espace réservé du texte 5">
            <a:extLst>
              <a:ext uri="{FF2B5EF4-FFF2-40B4-BE49-F238E27FC236}">
                <a16:creationId xmlns:a16="http://schemas.microsoft.com/office/drawing/2014/main" id="{F8BBAB7A-0874-F142-A742-9D362302388F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5431389" y="5212077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Name</a:t>
            </a:r>
          </a:p>
        </p:txBody>
      </p:sp>
      <p:sp>
        <p:nvSpPr>
          <p:cNvPr id="53" name="Espace réservé pour une image  5">
            <a:extLst>
              <a:ext uri="{FF2B5EF4-FFF2-40B4-BE49-F238E27FC236}">
                <a16:creationId xmlns:a16="http://schemas.microsoft.com/office/drawing/2014/main" id="{E17433F2-ACBF-3D46-8718-C2A899DDC66E}"/>
              </a:ext>
            </a:extLst>
          </p:cNvPr>
          <p:cNvSpPr>
            <a:spLocks noGrp="1" noChangeAspect="1"/>
          </p:cNvSpPr>
          <p:nvPr>
            <p:ph type="pic" sz="quarter" idx="75" hasCustomPrompt="1"/>
          </p:nvPr>
        </p:nvSpPr>
        <p:spPr>
          <a:xfrm>
            <a:off x="7765801" y="1505036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54" name="Espace réservé du texte 5">
            <a:extLst>
              <a:ext uri="{FF2B5EF4-FFF2-40B4-BE49-F238E27FC236}">
                <a16:creationId xmlns:a16="http://schemas.microsoft.com/office/drawing/2014/main" id="{86F25E95-9D1E-A245-8C5D-E1610A1BE5E9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7765801" y="3245733"/>
            <a:ext cx="1332000" cy="504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Title</a:t>
            </a:r>
          </a:p>
        </p:txBody>
      </p:sp>
      <p:sp>
        <p:nvSpPr>
          <p:cNvPr id="55" name="Espace réservé du texte 5">
            <a:extLst>
              <a:ext uri="{FF2B5EF4-FFF2-40B4-BE49-F238E27FC236}">
                <a16:creationId xmlns:a16="http://schemas.microsoft.com/office/drawing/2014/main" id="{B6631680-32C8-034C-BF09-79FF3D93A1A9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7765801" y="2865775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Name</a:t>
            </a:r>
          </a:p>
        </p:txBody>
      </p:sp>
      <p:sp>
        <p:nvSpPr>
          <p:cNvPr id="56" name="Espace réservé pour une image  5">
            <a:extLst>
              <a:ext uri="{FF2B5EF4-FFF2-40B4-BE49-F238E27FC236}">
                <a16:creationId xmlns:a16="http://schemas.microsoft.com/office/drawing/2014/main" id="{C0FF4D73-45DC-334F-8DBD-DBF3F5724457}"/>
              </a:ext>
            </a:extLst>
          </p:cNvPr>
          <p:cNvSpPr>
            <a:spLocks noGrp="1" noChangeAspect="1"/>
          </p:cNvSpPr>
          <p:nvPr>
            <p:ph type="pic" sz="quarter" idx="78" hasCustomPrompt="1"/>
          </p:nvPr>
        </p:nvSpPr>
        <p:spPr>
          <a:xfrm>
            <a:off x="7765801" y="3856188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ct val="0"/>
              </a:spcBef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57" name="Espace réservé du texte 5">
            <a:extLst>
              <a:ext uri="{FF2B5EF4-FFF2-40B4-BE49-F238E27FC236}">
                <a16:creationId xmlns:a16="http://schemas.microsoft.com/office/drawing/2014/main" id="{E91127D2-B259-8345-889C-202ACB849300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7765801" y="5595681"/>
            <a:ext cx="1332000" cy="5013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Title</a:t>
            </a:r>
          </a:p>
        </p:txBody>
      </p:sp>
      <p:sp>
        <p:nvSpPr>
          <p:cNvPr id="58" name="Espace réservé du texte 5">
            <a:extLst>
              <a:ext uri="{FF2B5EF4-FFF2-40B4-BE49-F238E27FC236}">
                <a16:creationId xmlns:a16="http://schemas.microsoft.com/office/drawing/2014/main" id="{996D847F-688A-E048-ADEC-9FEF4146952C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7765801" y="5212077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Name</a:t>
            </a:r>
          </a:p>
        </p:txBody>
      </p:sp>
      <p:sp>
        <p:nvSpPr>
          <p:cNvPr id="59" name="Espace réservé pour une image  5">
            <a:extLst>
              <a:ext uri="{FF2B5EF4-FFF2-40B4-BE49-F238E27FC236}">
                <a16:creationId xmlns:a16="http://schemas.microsoft.com/office/drawing/2014/main" id="{EBF1FE4E-843B-BF42-82CC-5BD49C517620}"/>
              </a:ext>
            </a:extLst>
          </p:cNvPr>
          <p:cNvSpPr>
            <a:spLocks noGrp="1" noChangeAspect="1"/>
          </p:cNvSpPr>
          <p:nvPr>
            <p:ph type="pic" sz="quarter" idx="81" hasCustomPrompt="1"/>
          </p:nvPr>
        </p:nvSpPr>
        <p:spPr>
          <a:xfrm>
            <a:off x="10093238" y="1505036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60" name="Espace réservé du texte 5">
            <a:extLst>
              <a:ext uri="{FF2B5EF4-FFF2-40B4-BE49-F238E27FC236}">
                <a16:creationId xmlns:a16="http://schemas.microsoft.com/office/drawing/2014/main" id="{1262C7B6-6252-C642-B297-716226E379CD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10093238" y="3245733"/>
            <a:ext cx="1332000" cy="504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Title</a:t>
            </a:r>
          </a:p>
        </p:txBody>
      </p:sp>
      <p:sp>
        <p:nvSpPr>
          <p:cNvPr id="61" name="Espace réservé du texte 5">
            <a:extLst>
              <a:ext uri="{FF2B5EF4-FFF2-40B4-BE49-F238E27FC236}">
                <a16:creationId xmlns:a16="http://schemas.microsoft.com/office/drawing/2014/main" id="{573E24FE-8879-FB42-B8CA-4D3332150C4F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10093238" y="2865775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Name</a:t>
            </a:r>
          </a:p>
        </p:txBody>
      </p:sp>
      <p:sp>
        <p:nvSpPr>
          <p:cNvPr id="62" name="Espace réservé pour une image  5">
            <a:extLst>
              <a:ext uri="{FF2B5EF4-FFF2-40B4-BE49-F238E27FC236}">
                <a16:creationId xmlns:a16="http://schemas.microsoft.com/office/drawing/2014/main" id="{CBD400C3-7A40-3048-8844-C3F44A0B40C3}"/>
              </a:ext>
            </a:extLst>
          </p:cNvPr>
          <p:cNvSpPr>
            <a:spLocks noGrp="1" noChangeAspect="1"/>
          </p:cNvSpPr>
          <p:nvPr>
            <p:ph type="pic" sz="quarter" idx="84" hasCustomPrompt="1"/>
          </p:nvPr>
        </p:nvSpPr>
        <p:spPr>
          <a:xfrm>
            <a:off x="10093238" y="3856188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ct val="0"/>
              </a:spcBef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63" name="Espace réservé du texte 5">
            <a:extLst>
              <a:ext uri="{FF2B5EF4-FFF2-40B4-BE49-F238E27FC236}">
                <a16:creationId xmlns:a16="http://schemas.microsoft.com/office/drawing/2014/main" id="{9454FE9C-B016-F44D-A539-D12B206A0547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10093238" y="5595681"/>
            <a:ext cx="1332000" cy="5013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Title</a:t>
            </a:r>
          </a:p>
        </p:txBody>
      </p:sp>
      <p:sp>
        <p:nvSpPr>
          <p:cNvPr id="64" name="Espace réservé du texte 5">
            <a:extLst>
              <a:ext uri="{FF2B5EF4-FFF2-40B4-BE49-F238E27FC236}">
                <a16:creationId xmlns:a16="http://schemas.microsoft.com/office/drawing/2014/main" id="{BA682D77-F315-3140-B228-45A7B87CC973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10093238" y="5212077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Name</a:t>
            </a:r>
          </a:p>
        </p:txBody>
      </p:sp>
      <p:sp>
        <p:nvSpPr>
          <p:cNvPr id="34" name="Titre 1">
            <a:extLst>
              <a:ext uri="{FF2B5EF4-FFF2-40B4-BE49-F238E27FC236}">
                <a16:creationId xmlns:a16="http://schemas.microsoft.com/office/drawing/2014/main" id="{13DF76B2-8FA9-D54D-9F04-3EBFADE2D4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Team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2FBC9F9-E98D-064D-AE5F-D9D1467E6684}"/>
              </a:ext>
            </a:extLst>
          </p:cNvPr>
          <p:cNvSpPr txBox="1"/>
          <p:nvPr userDrawn="1"/>
        </p:nvSpPr>
        <p:spPr>
          <a:xfrm flipH="1">
            <a:off x="7141464" y="1344168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indent="0" algn="l">
              <a:buFont typeface="Arial" pitchFamily="34" charset="0"/>
              <a:buNone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534455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 - Graphic device A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9146FB1F-1288-0940-9045-C8D45B183C4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7755" y="664970"/>
            <a:ext cx="4668116" cy="291087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ts val="7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500"/>
            </a:lvl1pPr>
          </a:lstStyle>
          <a:p>
            <a:pPr lvl="0"/>
            <a:r>
              <a:rPr lang="en-CA" noProof="0"/>
              <a:t>Presentation title</a:t>
            </a:r>
          </a:p>
        </p:txBody>
      </p: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E88D5AAF-B2FE-6B4B-856F-AEBF1B7CA8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763" y="4173805"/>
            <a:ext cx="4698710" cy="765270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2200" b="0"/>
            </a:lvl1pPr>
          </a:lstStyle>
          <a:p>
            <a:pPr lvl="0"/>
            <a:r>
              <a:rPr lang="en-CA" noProof="0"/>
              <a:t>Name, role</a:t>
            </a:r>
            <a:br>
              <a:rPr lang="en-CA" noProof="0"/>
            </a:br>
            <a:r>
              <a:rPr lang="en-CA" noProof="0"/>
              <a:t>Date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142EA7E-7671-1041-9B84-5BBD9C4FE6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763" y="5372174"/>
            <a:ext cx="1549400" cy="720651"/>
          </a:xfrm>
          <a:prstGeom prst="rect">
            <a:avLst/>
          </a:prstGeom>
        </p:spPr>
      </p:pic>
      <p:sp>
        <p:nvSpPr>
          <p:cNvPr id="10" name="Forme libre 13">
            <a:extLst>
              <a:ext uri="{FF2B5EF4-FFF2-40B4-BE49-F238E27FC236}">
                <a16:creationId xmlns:a16="http://schemas.microsoft.com/office/drawing/2014/main" id="{79626CFD-1629-2544-9AD3-2499163FF9F0}"/>
              </a:ext>
            </a:extLst>
          </p:cNvPr>
          <p:cNvSpPr>
            <a:spLocks noChangeAspect="1"/>
          </p:cNvSpPr>
          <p:nvPr userDrawn="1"/>
        </p:nvSpPr>
        <p:spPr bwMode="gray">
          <a:xfrm rot="16200000">
            <a:off x="6127844" y="773451"/>
            <a:ext cx="5308296" cy="5308294"/>
          </a:xfrm>
          <a:custGeom>
            <a:avLst/>
            <a:gdLst>
              <a:gd name="connsiteX0" fmla="*/ 0 w 3168353"/>
              <a:gd name="connsiteY0" fmla="*/ 3168352 h 3168352"/>
              <a:gd name="connsiteX1" fmla="*/ 0 w 3168353"/>
              <a:gd name="connsiteY1" fmla="*/ 1902429 h 3168352"/>
              <a:gd name="connsiteX2" fmla="*/ 1902430 w 3168353"/>
              <a:gd name="connsiteY2" fmla="*/ 1902429 h 3168352"/>
              <a:gd name="connsiteX3" fmla="*/ 1902430 w 3168353"/>
              <a:gd name="connsiteY3" fmla="*/ 0 h 3168352"/>
              <a:gd name="connsiteX4" fmla="*/ 3168353 w 3168353"/>
              <a:gd name="connsiteY4" fmla="*/ 0 h 3168352"/>
              <a:gd name="connsiteX5" fmla="*/ 3168353 w 3168353"/>
              <a:gd name="connsiteY5" fmla="*/ 3168352 h 3168352"/>
              <a:gd name="connsiteX6" fmla="*/ 1902430 w 3168353"/>
              <a:gd name="connsiteY6" fmla="*/ 3168352 h 3168352"/>
              <a:gd name="connsiteX7" fmla="*/ 1902430 w 3168353"/>
              <a:gd name="connsiteY7" fmla="*/ 3168352 h 3168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68353" h="3168352">
                <a:moveTo>
                  <a:pt x="0" y="3168352"/>
                </a:moveTo>
                <a:lnTo>
                  <a:pt x="0" y="1902429"/>
                </a:lnTo>
                <a:lnTo>
                  <a:pt x="1902430" y="1902429"/>
                </a:lnTo>
                <a:lnTo>
                  <a:pt x="1902430" y="0"/>
                </a:lnTo>
                <a:lnTo>
                  <a:pt x="3168353" y="0"/>
                </a:lnTo>
                <a:lnTo>
                  <a:pt x="3168353" y="3168352"/>
                </a:lnTo>
                <a:lnTo>
                  <a:pt x="1902430" y="3168352"/>
                </a:lnTo>
                <a:lnTo>
                  <a:pt x="1902430" y="3168352"/>
                </a:lnTo>
                <a:close/>
              </a:path>
            </a:pathLst>
          </a:custGeom>
          <a:gradFill flip="none" rotWithShape="1">
            <a:gsLst>
              <a:gs pos="60000">
                <a:srgbClr val="A82465"/>
              </a:gs>
              <a:gs pos="0">
                <a:srgbClr val="E31937"/>
              </a:gs>
              <a:gs pos="100000">
                <a:srgbClr val="5236AB"/>
              </a:gs>
            </a:gsLst>
            <a:lin ang="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/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 noProof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11278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3" pos="7673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+t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3E14D4F1-0AFF-214C-92AA-BD02450E38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8163" y="684000"/>
            <a:ext cx="4537859" cy="6221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Title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6855D02E-339D-5043-B91B-5FF8B79BA5F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888162" y="1681655"/>
            <a:ext cx="4535945" cy="441117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BDBF016D-4A07-3C4E-84B2-4A358A221DC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66762" y="765175"/>
            <a:ext cx="5365751" cy="532765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buNone/>
              <a:defRPr sz="32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5FDA85-64F9-BF40-A7DD-72C4DBB17A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2546933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0">
            <a:extLst>
              <a:ext uri="{FF2B5EF4-FFF2-40B4-BE49-F238E27FC236}">
                <a16:creationId xmlns:a16="http://schemas.microsoft.com/office/drawing/2014/main" id="{3A8E2A17-934C-7740-A581-F2AA6728D74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32513" y="765176"/>
            <a:ext cx="5292725" cy="53276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500"/>
              </a:spcBef>
              <a:buNone/>
              <a:defRPr lang="en-GB" sz="3200" kern="1200" baseline="0" noProof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304507B7-5A7C-1142-B280-7D316907D0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4000"/>
            <a:ext cx="4608512" cy="6263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Title</a:t>
            </a:r>
          </a:p>
        </p:txBody>
      </p:sp>
      <p:sp>
        <p:nvSpPr>
          <p:cNvPr id="6" name="Content Placeholder 20">
            <a:extLst>
              <a:ext uri="{FF2B5EF4-FFF2-40B4-BE49-F238E27FC236}">
                <a16:creationId xmlns:a16="http://schemas.microsoft.com/office/drawing/2014/main" id="{33476934-CF78-2D44-A533-364A3E20704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3" y="1656522"/>
            <a:ext cx="4608512" cy="443630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4699261-482F-CC46-A8DC-45866B326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8776835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rge right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17AC7F31-D848-7A42-9ED8-A1A89D3409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24" y="619403"/>
            <a:ext cx="4598051" cy="250811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Title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B70092EE-877E-F647-8457-99B829A53438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66764" y="3429000"/>
            <a:ext cx="4608512" cy="26638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 b="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GB" sz="2000" b="1"/>
              <a:t>Click to add text</a:t>
            </a:r>
            <a:endParaRPr lang="en-US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84A30FA9-EFE0-BD49-888A-59263379F2F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132513" y="765174"/>
            <a:ext cx="5292726" cy="5327651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buNone/>
              <a:defRPr sz="32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FA5BEA3-FBAD-324A-A722-33A5B9C7B0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1123176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rge left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4E82D4CB-D75A-1A45-B05D-E33B40304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8163" y="614877"/>
            <a:ext cx="4537075" cy="251138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Title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78BAFC30-690F-6A41-BE1B-8B7925B9B41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888163" y="3392488"/>
            <a:ext cx="4537075" cy="27003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rgbClr val="000000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rgbClr val="000000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rgbClr val="000000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6A2561-43A0-D843-B868-9E14FD55F20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66762" y="765174"/>
            <a:ext cx="5365751" cy="5327651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buNone/>
              <a:defRPr sz="32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8B5A1A-FC46-2349-BBB1-B939578EE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4359446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0">
            <a:extLst>
              <a:ext uri="{FF2B5EF4-FFF2-40B4-BE49-F238E27FC236}">
                <a16:creationId xmlns:a16="http://schemas.microsoft.com/office/drawing/2014/main" id="{5170FB53-6BB4-B54A-8584-443D632100A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6764" y="1568767"/>
            <a:ext cx="3060700" cy="29095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None/>
              <a:defRPr lang="en-GB" sz="1800" kern="1200" baseline="0" noProof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20">
            <a:extLst>
              <a:ext uri="{FF2B5EF4-FFF2-40B4-BE49-F238E27FC236}">
                <a16:creationId xmlns:a16="http://schemas.microsoft.com/office/drawing/2014/main" id="{B1899592-EF28-9645-8C15-0EF1AC9F46A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83113" y="1568767"/>
            <a:ext cx="3025775" cy="29095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None/>
              <a:defRPr lang="en-GB" sz="1800" kern="1200" baseline="0" noProof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0">
            <a:extLst>
              <a:ext uri="{FF2B5EF4-FFF2-40B4-BE49-F238E27FC236}">
                <a16:creationId xmlns:a16="http://schemas.microsoft.com/office/drawing/2014/main" id="{692D9CF3-0D5D-0141-8B99-94C866845E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401050" y="1568767"/>
            <a:ext cx="3024188" cy="29095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None/>
              <a:defRPr lang="en-GB" sz="1800" kern="1200" baseline="0" noProof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770998F-754D-FA42-A923-970280E1AF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4470"/>
            <a:ext cx="10658475" cy="66706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Title</a:t>
            </a:r>
          </a:p>
        </p:txBody>
      </p:sp>
      <p:sp>
        <p:nvSpPr>
          <p:cNvPr id="16" name="Content Placeholder 20">
            <a:extLst>
              <a:ext uri="{FF2B5EF4-FFF2-40B4-BE49-F238E27FC236}">
                <a16:creationId xmlns:a16="http://schemas.microsoft.com/office/drawing/2014/main" id="{BC03956D-46EB-3F49-A20A-7C378E0B76A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66764" y="4614043"/>
            <a:ext cx="3060700" cy="147878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18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7" name="Content Placeholder 20">
            <a:extLst>
              <a:ext uri="{FF2B5EF4-FFF2-40B4-BE49-F238E27FC236}">
                <a16:creationId xmlns:a16="http://schemas.microsoft.com/office/drawing/2014/main" id="{7A005D06-9E5F-7443-9230-0698D255E511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583113" y="4614042"/>
            <a:ext cx="3025775" cy="14787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18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8" name="Content Placeholder 20">
            <a:extLst>
              <a:ext uri="{FF2B5EF4-FFF2-40B4-BE49-F238E27FC236}">
                <a16:creationId xmlns:a16="http://schemas.microsoft.com/office/drawing/2014/main" id="{01123FBB-4A46-6B4A-BA45-B31DC6905E51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8401051" y="4614042"/>
            <a:ext cx="3024188" cy="14787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18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9E90BF8-A5EC-F044-B182-531F647CE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014230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7A19DCD6-2165-FF4F-8E06-154879697A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4470"/>
            <a:ext cx="10658475" cy="66706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Two Content Picture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04642528-8FF6-2D41-9E96-06B28BC27D1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4" y="2613302"/>
            <a:ext cx="4902516" cy="347952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20">
            <a:extLst>
              <a:ext uri="{FF2B5EF4-FFF2-40B4-BE49-F238E27FC236}">
                <a16:creationId xmlns:a16="http://schemas.microsoft.com/office/drawing/2014/main" id="{1F8D1EDC-16DC-1E49-9140-329AB89F3C31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583680" y="2613302"/>
            <a:ext cx="4841558" cy="347952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rgbClr val="000000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rgbClr val="000000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rgbClr val="000000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0">
            <a:extLst>
              <a:ext uri="{FF2B5EF4-FFF2-40B4-BE49-F238E27FC236}">
                <a16:creationId xmlns:a16="http://schemas.microsoft.com/office/drawing/2014/main" id="{F042210E-DA66-4F45-8CAD-D964E0E37981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766763" y="1557338"/>
            <a:ext cx="10658475" cy="838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rgbClr val="000000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rgbClr val="000000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173D1E9-C3A6-5C42-AC76-11711669A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822723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0">
            <a:extLst>
              <a:ext uri="{FF2B5EF4-FFF2-40B4-BE49-F238E27FC236}">
                <a16:creationId xmlns:a16="http://schemas.microsoft.com/office/drawing/2014/main" id="{420CEB52-B65A-D743-A3ED-12AE049150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6762" y="1543050"/>
            <a:ext cx="10658476" cy="351759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None/>
              <a:defRPr lang="en-GB" sz="1800" kern="1200" baseline="0" noProof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23D73AD-1DE7-2743-9226-A7A91D16B7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4000"/>
            <a:ext cx="10658475" cy="58959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Large Image</a:t>
            </a:r>
          </a:p>
        </p:txBody>
      </p:sp>
      <p:sp>
        <p:nvSpPr>
          <p:cNvPr id="6" name="Content Placeholder 20">
            <a:extLst>
              <a:ext uri="{FF2B5EF4-FFF2-40B4-BE49-F238E27FC236}">
                <a16:creationId xmlns:a16="http://schemas.microsoft.com/office/drawing/2014/main" id="{483732CE-175A-AE46-915A-9D42DBB49026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66763" y="5349240"/>
            <a:ext cx="10658475" cy="7435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rgbClr val="000000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rgbClr val="000000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rgbClr val="000000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70662E6-3FE4-A34A-B7BF-633F17691C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1AAB56-5C60-234D-ACF5-C538156D1F50}"/>
              </a:ext>
            </a:extLst>
          </p:cNvPr>
          <p:cNvSpPr txBox="1"/>
          <p:nvPr userDrawn="1"/>
        </p:nvSpPr>
        <p:spPr>
          <a:xfrm flipH="1">
            <a:off x="2480310" y="948690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algn="l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253327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950F591-6698-174F-81A5-43CD769B107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66763" y="1557338"/>
            <a:ext cx="10658475" cy="3473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aseline="0">
                <a:solidFill>
                  <a:schemeClr val="tx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/>
              <a:t>Click to enter text</a:t>
            </a:r>
          </a:p>
        </p:txBody>
      </p:sp>
      <p:sp>
        <p:nvSpPr>
          <p:cNvPr id="5" name="Picture Placeholder 20">
            <a:extLst>
              <a:ext uri="{FF2B5EF4-FFF2-40B4-BE49-F238E27FC236}">
                <a16:creationId xmlns:a16="http://schemas.microsoft.com/office/drawing/2014/main" id="{98B63CA1-A686-354F-9B7A-AF51E599D9B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6763" y="2052242"/>
            <a:ext cx="10658476" cy="404058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None/>
              <a:defRPr lang="en-GB" sz="1800" kern="1200" baseline="0" noProof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D4E11DA7-0585-0C47-A225-82B868CFC1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4000"/>
            <a:ext cx="10658475" cy="66706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Picture with Caption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0831232-776B-724A-A622-0B2D2052F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9610665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devic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pour une image  17">
            <a:extLst>
              <a:ext uri="{FF2B5EF4-FFF2-40B4-BE49-F238E27FC236}">
                <a16:creationId xmlns:a16="http://schemas.microsoft.com/office/drawing/2014/main" id="{158CC81F-693C-7745-ACBD-E267DB1433AB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785728" y="765526"/>
            <a:ext cx="5327298" cy="5327299"/>
          </a:xfrm>
          <a:custGeom>
            <a:avLst/>
            <a:gdLst>
              <a:gd name="connsiteX0" fmla="*/ 0 w 6003155"/>
              <a:gd name="connsiteY0" fmla="*/ 0 h 6003156"/>
              <a:gd name="connsiteX1" fmla="*/ 6003155 w 6003155"/>
              <a:gd name="connsiteY1" fmla="*/ 0 h 6003156"/>
              <a:gd name="connsiteX2" fmla="*/ 6003155 w 6003155"/>
              <a:gd name="connsiteY2" fmla="*/ 1 h 6003156"/>
              <a:gd name="connsiteX3" fmla="*/ 6003155 w 6003155"/>
              <a:gd name="connsiteY3" fmla="*/ 2404742 h 6003156"/>
              <a:gd name="connsiteX4" fmla="*/ 6003155 w 6003155"/>
              <a:gd name="connsiteY4" fmla="*/ 6003156 h 6003156"/>
              <a:gd name="connsiteX5" fmla="*/ 3598413 w 6003155"/>
              <a:gd name="connsiteY5" fmla="*/ 6003156 h 6003156"/>
              <a:gd name="connsiteX6" fmla="*/ 3598413 w 6003155"/>
              <a:gd name="connsiteY6" fmla="*/ 2404742 h 6003156"/>
              <a:gd name="connsiteX7" fmla="*/ 0 w 6003155"/>
              <a:gd name="connsiteY7" fmla="*/ 2404742 h 6003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03155" h="6003156">
                <a:moveTo>
                  <a:pt x="0" y="0"/>
                </a:moveTo>
                <a:lnTo>
                  <a:pt x="6003155" y="0"/>
                </a:lnTo>
                <a:lnTo>
                  <a:pt x="6003155" y="1"/>
                </a:lnTo>
                <a:lnTo>
                  <a:pt x="6003155" y="2404742"/>
                </a:lnTo>
                <a:lnTo>
                  <a:pt x="6003155" y="6003156"/>
                </a:lnTo>
                <a:lnTo>
                  <a:pt x="3598413" y="6003156"/>
                </a:lnTo>
                <a:lnTo>
                  <a:pt x="3598413" y="2404742"/>
                </a:lnTo>
                <a:lnTo>
                  <a:pt x="0" y="240474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CA" sz="3200">
                <a:cs typeface="Arial" pitchFamily="34" charset="0"/>
              </a:rPr>
              <a:t>Click on the Image icon to change with a new picture located on your computer</a:t>
            </a:r>
            <a:endParaRPr lang="fr-FR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F7349B97-C28F-3B44-B284-12F2C2ABD7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8163" y="684000"/>
            <a:ext cx="4537075" cy="61118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CA" noProof="0"/>
              <a:t>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EAD3CFF-35F0-EE42-99CF-7B91F8844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9" name="Content Placeholder 20">
            <a:extLst>
              <a:ext uri="{FF2B5EF4-FFF2-40B4-BE49-F238E27FC236}">
                <a16:creationId xmlns:a16="http://schemas.microsoft.com/office/drawing/2014/main" id="{724BBC96-0D1F-2C4D-B3B5-A7EE6A8D87D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888163" y="1684422"/>
            <a:ext cx="4537075" cy="440840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ct val="0"/>
              </a:spcBef>
              <a:buClrTx/>
              <a:buSzTx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Tx/>
              <a:buSzTx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Tx/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9400">
              <a:spcBef>
                <a:spcPts val="500"/>
              </a:spcBef>
              <a:buClrTx/>
              <a:buSzTx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Tx/>
              <a:buSzTx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8051614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9AF54B69-F2F9-F04B-B242-EB97229446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4000"/>
            <a:ext cx="10658475" cy="5411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CA"/>
              <a:t>Standard text slide</a:t>
            </a:r>
            <a:endParaRPr lang="en-US" noProof="0"/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6A54173B-8497-A140-8F24-1AF3E1B758D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3" y="1557338"/>
            <a:ext cx="10658475" cy="45354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9F11F-EB91-974A-B104-3B694D3EAB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600377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55E4144-6646-C747-B762-94F6E0C3EFB5}"/>
              </a:ext>
            </a:extLst>
          </p:cNvPr>
          <p:cNvSpPr/>
          <p:nvPr userDrawn="1"/>
        </p:nvSpPr>
        <p:spPr bwMode="gray">
          <a:xfrm flipH="1">
            <a:off x="0" y="0"/>
            <a:ext cx="12199459" cy="6858000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/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785230" y="3119636"/>
            <a:ext cx="6119812" cy="205107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spcBef>
                <a:spcPct val="0"/>
              </a:spcBef>
              <a:buNone/>
              <a:defRPr sz="2400" b="1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noProof="0"/>
              <a:t>Subtitle if required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8C605EF0-E4DC-2A4A-909F-D231546F95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748799" y="635964"/>
            <a:ext cx="6139363" cy="2226506"/>
          </a:xfrm>
        </p:spPr>
        <p:txBody>
          <a:bodyPr>
            <a:noAutofit/>
          </a:bodyPr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CA"/>
              <a:t>Divider slide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FF155A6-933D-3F47-A921-0C019D14B7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bg2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95" descr="Copyright_box&#10;">
            <a:extLst>
              <a:ext uri="{FF2B5EF4-FFF2-40B4-BE49-F238E27FC236}">
                <a16:creationId xmlns:a16="http://schemas.microsoft.com/office/drawing/2014/main" id="{7A8DA9F1-CF08-104D-87AD-2C7918C70554}"/>
              </a:ext>
            </a:extLst>
          </p:cNvPr>
          <p:cNvSpPr txBox="1"/>
          <p:nvPr userDrawn="1"/>
        </p:nvSpPr>
        <p:spPr bwMode="white">
          <a:xfrm>
            <a:off x="766763" y="6264308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CA" sz="1000">
                <a:solidFill>
                  <a:schemeClr val="bg2"/>
                </a:solidFill>
                <a:latin typeface="+mn-lt"/>
              </a:rPr>
              <a:t>© 2021 CGI Inc.</a:t>
            </a:r>
            <a:endParaRPr lang="en-CA" sz="1000" b="0" i="0" u="none">
              <a:solidFill>
                <a:schemeClr val="bg2"/>
              </a:solidFill>
              <a:latin typeface="+mn-lt"/>
              <a:cs typeface="Arial" pitchFamily="34" charset="0"/>
            </a:endParaRP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A171D6F-1D32-074E-9401-BC0D7B3A2B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6763" y="1569832"/>
            <a:ext cx="2305050" cy="82881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CA"/>
              <a:t>Title</a:t>
            </a:r>
          </a:p>
        </p:txBody>
      </p:sp>
      <p:sp>
        <p:nvSpPr>
          <p:cNvPr id="25" name="Espace réservé du texte 4">
            <a:extLst>
              <a:ext uri="{FF2B5EF4-FFF2-40B4-BE49-F238E27FC236}">
                <a16:creationId xmlns:a16="http://schemas.microsoft.com/office/drawing/2014/main" id="{B0F5BD17-6E70-B847-AA7C-96CF8DC7A0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69597" y="1569832"/>
            <a:ext cx="2305050" cy="82881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CA"/>
              <a:t>Title</a:t>
            </a:r>
          </a:p>
        </p:txBody>
      </p:sp>
      <p:sp>
        <p:nvSpPr>
          <p:cNvPr id="26" name="Espace réservé du texte 4">
            <a:extLst>
              <a:ext uri="{FF2B5EF4-FFF2-40B4-BE49-F238E27FC236}">
                <a16:creationId xmlns:a16="http://schemas.microsoft.com/office/drawing/2014/main" id="{AC833FC6-B9D6-D74D-BAE2-729D54713D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44296" y="1569832"/>
            <a:ext cx="2305050" cy="82881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CA"/>
              <a:t>Title</a:t>
            </a:r>
          </a:p>
        </p:txBody>
      </p:sp>
      <p:sp>
        <p:nvSpPr>
          <p:cNvPr id="27" name="Espace réservé du texte 4">
            <a:extLst>
              <a:ext uri="{FF2B5EF4-FFF2-40B4-BE49-F238E27FC236}">
                <a16:creationId xmlns:a16="http://schemas.microsoft.com/office/drawing/2014/main" id="{2E44F90D-4F8F-6A4F-96CB-3485E90F31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347546" y="1569832"/>
            <a:ext cx="2077692" cy="82881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CA"/>
              <a:t>Title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CCD124-1965-4543-8B41-42A23BF10BF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763" y="2597426"/>
            <a:ext cx="2305050" cy="34953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sz="1600"/>
            </a:lvl1pPr>
          </a:lstStyle>
          <a:p>
            <a:pPr lvl="0"/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lvl="0"/>
            <a:endParaRPr lang="en-CA"/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9BCD5E3F-8CA5-684B-B78F-B74898839C6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69999" y="2597426"/>
            <a:ext cx="2305050" cy="34953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sz="1600"/>
            </a:lvl1pPr>
          </a:lstStyle>
          <a:p>
            <a:pPr lvl="0"/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lvl="0"/>
            <a:endParaRPr lang="en-CA"/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009B656D-E506-E94F-ADB1-62D30E9CBF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37468" y="2597426"/>
            <a:ext cx="2305050" cy="34953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sz="1600"/>
            </a:lvl1pPr>
          </a:lstStyle>
          <a:p>
            <a:pPr lvl="0"/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lvl="0"/>
            <a:endParaRPr lang="en-CA"/>
          </a:p>
        </p:txBody>
      </p:sp>
      <p:sp>
        <p:nvSpPr>
          <p:cNvPr id="13" name="Espace réservé du texte 2">
            <a:extLst>
              <a:ext uri="{FF2B5EF4-FFF2-40B4-BE49-F238E27FC236}">
                <a16:creationId xmlns:a16="http://schemas.microsoft.com/office/drawing/2014/main" id="{218B53AF-E978-6444-B00D-EA1BCE273AE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342727" y="2597426"/>
            <a:ext cx="2082511" cy="34953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sz="1600"/>
            </a:lvl1pPr>
          </a:lstStyle>
          <a:p>
            <a:pPr lvl="0"/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lvl="0"/>
            <a:endParaRPr lang="en-CA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423D2075-57BE-0849-A5A7-B72DC6693C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4000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Four columns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40F3EE84-E142-6541-8D93-B9456A6B3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435842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2D2EE9D2-4EE1-E84A-8F59-9549A5FAD5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800" y="684000"/>
            <a:ext cx="10647638" cy="56004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Title and Content - High Content slide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5F3BF5DA-644D-6C41-A47D-B83355A9712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3" y="1557338"/>
            <a:ext cx="10658475" cy="45354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179388" indent="-179388">
              <a:spcBef>
                <a:spcPts val="6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360363" indent="-180975">
              <a:spcBef>
                <a:spcPts val="6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539750" indent="-179388">
              <a:spcBef>
                <a:spcPts val="6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19138" indent="-179388">
              <a:spcBef>
                <a:spcPts val="6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Tx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AC11E-D167-EE4C-BF01-0C0C599D9F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0771182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2D8AF-452C-D94D-A560-DAD6A962E1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561C906F-FE73-EC4B-9D46-7CD1B4F044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4000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Title only slide</a:t>
            </a:r>
          </a:p>
        </p:txBody>
      </p:sp>
    </p:spTree>
    <p:extLst>
      <p:ext uri="{BB962C8B-B14F-4D97-AF65-F5344CB8AC3E}">
        <p14:creationId xmlns:p14="http://schemas.microsoft.com/office/powerpoint/2010/main" val="4104879577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CA829B-6B64-D945-9770-95A7A77474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6513154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0">
            <a:extLst>
              <a:ext uri="{FF2B5EF4-FFF2-40B4-BE49-F238E27FC236}">
                <a16:creationId xmlns:a16="http://schemas.microsoft.com/office/drawing/2014/main" id="{1098010A-37B8-1543-B650-F410D9020BD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4" y="1557339"/>
            <a:ext cx="4915580" cy="45354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Tx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Tx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Tx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3D191AF6-4147-D342-8647-88C4F48C1A6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596743" y="1557339"/>
            <a:ext cx="4828496" cy="4535486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DDFA4433-FCCE-E346-8C9A-CC579FE537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4000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Two columns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3FC057D-4B39-F949-92A2-1856EB58EF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2778762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3D429A8B-5F07-CA4F-B342-C88D6C5DB7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4000"/>
            <a:ext cx="10658475" cy="576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Title and Content two - High Content slide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D7CEF6C1-9232-3C4B-9EB8-7F0577D6114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3" y="1570591"/>
            <a:ext cx="4918419" cy="452223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8288" indent="-268288">
              <a:spcBef>
                <a:spcPts val="6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8163" indent="-358775">
              <a:spcBef>
                <a:spcPts val="6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717550" indent="-357188">
              <a:spcBef>
                <a:spcPts val="6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896938" indent="-357188">
              <a:spcBef>
                <a:spcPts val="6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20">
            <a:extLst>
              <a:ext uri="{FF2B5EF4-FFF2-40B4-BE49-F238E27FC236}">
                <a16:creationId xmlns:a16="http://schemas.microsoft.com/office/drawing/2014/main" id="{D064A7A9-8523-0241-9AE4-6A60DEB4D4D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586329" y="1557338"/>
            <a:ext cx="4838909" cy="45354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600"/>
              </a:spcBef>
              <a:buClr>
                <a:srgbClr val="000000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179388" indent="-179388">
              <a:spcBef>
                <a:spcPts val="600"/>
              </a:spcBef>
              <a:buClr>
                <a:srgbClr val="000000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360363" indent="-180975">
              <a:spcBef>
                <a:spcPts val="600"/>
              </a:spcBef>
              <a:buClr>
                <a:srgbClr val="000000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539750" indent="-179388">
              <a:spcBef>
                <a:spcPts val="600"/>
              </a:spcBef>
              <a:buClr>
                <a:srgbClr val="000000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19138" indent="-179388">
              <a:spcBef>
                <a:spcPts val="600"/>
              </a:spcBef>
              <a:buClr>
                <a:srgbClr val="000000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3F43615-B088-4842-8DD2-BA05F0EBE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5616902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ide small graphi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0">
            <a:extLst>
              <a:ext uri="{FF2B5EF4-FFF2-40B4-BE49-F238E27FC236}">
                <a16:creationId xmlns:a16="http://schemas.microsoft.com/office/drawing/2014/main" id="{FC187CB4-59E4-E948-8C18-9F705140F8E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3" y="1557338"/>
            <a:ext cx="7634287" cy="45354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93E51C5F-F6C0-F042-8FC5-13245991AF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5165"/>
            <a:ext cx="10658475" cy="576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Content with side small graphic </a:t>
            </a:r>
          </a:p>
        </p:txBody>
      </p:sp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2D34D49C-F4FA-B74B-BB7F-2282D9134435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156699" y="1557338"/>
            <a:ext cx="2268539" cy="45354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9388" indent="-179388">
              <a:buFont typeface="Arial" pitchFamily="34" charset="0"/>
              <a:buNone/>
              <a:defRPr lang="en-AU" sz="1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1F4CA38-72C4-D142-8247-6221593D83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3110AC-EDD5-164D-9903-F88EACB2D912}"/>
              </a:ext>
            </a:extLst>
          </p:cNvPr>
          <p:cNvSpPr txBox="1"/>
          <p:nvPr userDrawn="1"/>
        </p:nvSpPr>
        <p:spPr>
          <a:xfrm flipH="1">
            <a:off x="2823210" y="845820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algn="l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9018991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B2D155C-3987-F847-9D0B-84468EFC74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6763" y="2984416"/>
            <a:ext cx="7326914" cy="1730375"/>
          </a:xfrm>
        </p:spPr>
        <p:txBody>
          <a:bodyPr wrap="square" lIns="0" tIns="0" rIns="0" bIns="0" anchor="t" anchorCtr="0">
            <a:noAutofit/>
          </a:bodyPr>
          <a:lstStyle>
            <a:lvl1pPr algn="l">
              <a:defRPr sz="3600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Quotation page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AB6354D-4439-8B45-B450-15EA71FAF8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9579540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pag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AB704F1-9387-744F-A7AB-A0C557474C54}"/>
              </a:ext>
            </a:extLst>
          </p:cNvPr>
          <p:cNvSpPr/>
          <p:nvPr userDrawn="1"/>
        </p:nvSpPr>
        <p:spPr bwMode="gray">
          <a:xfrm>
            <a:off x="766763" y="1557338"/>
            <a:ext cx="10658476" cy="2317016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1080000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US" sz="1600" b="1" noProof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5F6F0F7F-AD94-8A45-9C63-550DEBA618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800" y="684000"/>
            <a:ext cx="10664561" cy="67335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Quotation page - 2</a:t>
            </a:r>
          </a:p>
        </p:txBody>
      </p:sp>
      <p:sp>
        <p:nvSpPr>
          <p:cNvPr id="12" name="Content Placeholder 20">
            <a:extLst>
              <a:ext uri="{FF2B5EF4-FFF2-40B4-BE49-F238E27FC236}">
                <a16:creationId xmlns:a16="http://schemas.microsoft.com/office/drawing/2014/main" id="{3DC0A301-140F-B842-9A9E-9F3B20853141}"/>
              </a:ext>
            </a:extLst>
          </p:cNvPr>
          <p:cNvSpPr>
            <a:spLocks noGrp="1"/>
          </p:cNvSpPr>
          <p:nvPr>
            <p:ph sz="quarter" idx="17"/>
          </p:nvPr>
        </p:nvSpPr>
        <p:spPr bwMode="white">
          <a:xfrm>
            <a:off x="1558925" y="1924565"/>
            <a:ext cx="9109075" cy="180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 b="1" i="1">
                <a:solidFill>
                  <a:schemeClr val="bg1"/>
                </a:solidFill>
                <a:latin typeface="Arial" pitchFamily="34" charset="0"/>
              </a:defRPr>
            </a:lvl1pPr>
            <a:lvl2pPr marL="0" indent="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None/>
              <a:defRPr sz="1800" baseline="0">
                <a:solidFill>
                  <a:schemeClr val="bg1"/>
                </a:solidFill>
                <a:latin typeface="Arial" pitchFamily="34" charset="0"/>
              </a:defRPr>
            </a:lvl2pPr>
            <a:lvl3pPr marL="274638" indent="-274638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Content Placeholder 20">
            <a:extLst>
              <a:ext uri="{FF2B5EF4-FFF2-40B4-BE49-F238E27FC236}">
                <a16:creationId xmlns:a16="http://schemas.microsoft.com/office/drawing/2014/main" id="{FD10FA1E-7A18-A84C-A80C-9F74B995D43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66763" y="4156564"/>
            <a:ext cx="10658475" cy="193626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 b="0" i="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08F3D4F-4489-1549-AF20-5B88DAC965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1682719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Re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F8E84C-B364-DA4D-B480-E2F8D7309D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EB9999-5E97-764D-AC76-E36C36BBB481}"/>
              </a:ext>
            </a:extLst>
          </p:cNvPr>
          <p:cNvSpPr/>
          <p:nvPr userDrawn="1"/>
        </p:nvSpPr>
        <p:spPr bwMode="gray">
          <a:xfrm>
            <a:off x="766762" y="4064734"/>
            <a:ext cx="10658475" cy="2028091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1080000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US" sz="1600" b="1" noProof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4A2810CC-7DE6-E94F-923A-A26081CDD1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7383" y="684000"/>
            <a:ext cx="10657856" cy="576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Client Ref page</a:t>
            </a:r>
          </a:p>
        </p:txBody>
      </p:sp>
      <p:sp>
        <p:nvSpPr>
          <p:cNvPr id="7" name="Content Placeholder 20">
            <a:extLst>
              <a:ext uri="{FF2B5EF4-FFF2-40B4-BE49-F238E27FC236}">
                <a16:creationId xmlns:a16="http://schemas.microsoft.com/office/drawing/2014/main" id="{151BEF49-6996-9A47-912D-07F058FDAB1B}"/>
              </a:ext>
            </a:extLst>
          </p:cNvPr>
          <p:cNvSpPr>
            <a:spLocks noGrp="1"/>
          </p:cNvSpPr>
          <p:nvPr>
            <p:ph sz="quarter" idx="17"/>
          </p:nvPr>
        </p:nvSpPr>
        <p:spPr bwMode="white">
          <a:xfrm>
            <a:off x="8401050" y="4295045"/>
            <a:ext cx="2266950" cy="159437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 b="0" i="1">
                <a:solidFill>
                  <a:schemeClr val="bg1"/>
                </a:solidFill>
                <a:latin typeface="Arial" pitchFamily="34" charset="0"/>
              </a:defRPr>
            </a:lvl1pPr>
            <a:lvl2pPr marL="0" indent="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None/>
              <a:defRPr sz="1400" baseline="0">
                <a:solidFill>
                  <a:schemeClr val="bg1"/>
                </a:solidFill>
                <a:latin typeface="Arial" pitchFamily="34" charset="0"/>
              </a:defRPr>
            </a:lvl2pPr>
            <a:lvl3pPr marL="177800" indent="-17780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bg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0">
            <a:extLst>
              <a:ext uri="{FF2B5EF4-FFF2-40B4-BE49-F238E27FC236}">
                <a16:creationId xmlns:a16="http://schemas.microsoft.com/office/drawing/2014/main" id="{7CA668C0-7C71-1B43-845C-1FB224D98D27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66762" y="1557338"/>
            <a:ext cx="3060701" cy="23633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18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9" name="Content Placeholder 20">
            <a:extLst>
              <a:ext uri="{FF2B5EF4-FFF2-40B4-BE49-F238E27FC236}">
                <a16:creationId xmlns:a16="http://schemas.microsoft.com/office/drawing/2014/main" id="{6BA3A388-5D46-A842-AD3F-3B150C88B120}"/>
              </a:ext>
            </a:extLst>
          </p:cNvPr>
          <p:cNvSpPr>
            <a:spLocks noGrp="1"/>
          </p:cNvSpPr>
          <p:nvPr>
            <p:ph sz="quarter" idx="19"/>
          </p:nvPr>
        </p:nvSpPr>
        <p:spPr bwMode="white">
          <a:xfrm>
            <a:off x="1558925" y="4296427"/>
            <a:ext cx="6049963" cy="157828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bg1"/>
                </a:solidFill>
                <a:latin typeface="Arial" pitchFamily="34" charset="0"/>
              </a:defRPr>
            </a:lvl1pPr>
            <a:lvl2pPr marL="177800" indent="-17780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800" i="0" baseline="0">
                <a:solidFill>
                  <a:schemeClr val="bg1"/>
                </a:solidFill>
                <a:latin typeface="Arial" pitchFamily="34" charset="0"/>
              </a:defRPr>
            </a:lvl2pPr>
            <a:lvl3pPr marL="355600" indent="-177800">
              <a:spcBef>
                <a:spcPts val="500"/>
              </a:spcBef>
              <a:buClr>
                <a:schemeClr val="bg1"/>
              </a:buClr>
              <a:buSzTx/>
              <a:buFont typeface="Calibri" panose="020F0502020204030204" pitchFamily="34" charset="0"/>
              <a:buChar char="–"/>
              <a:defRPr sz="1800" i="0">
                <a:solidFill>
                  <a:schemeClr val="bg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27C77CF-5DDA-6D4B-A333-0AFD2883FD0C}"/>
              </a:ext>
            </a:extLst>
          </p:cNvPr>
          <p:cNvCxnSpPr/>
          <p:nvPr userDrawn="1"/>
        </p:nvCxnSpPr>
        <p:spPr bwMode="gray">
          <a:xfrm flipH="1">
            <a:off x="4211300" y="1268413"/>
            <a:ext cx="0" cy="2736587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78EF8BE-D231-7F42-B29A-F120EA6904AC}"/>
              </a:ext>
            </a:extLst>
          </p:cNvPr>
          <p:cNvCxnSpPr/>
          <p:nvPr userDrawn="1"/>
        </p:nvCxnSpPr>
        <p:spPr bwMode="gray">
          <a:xfrm flipH="1">
            <a:off x="7980700" y="1268413"/>
            <a:ext cx="0" cy="2736587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</a:ln>
          <a:effectLst/>
        </p:spPr>
      </p:cxnSp>
      <p:sp>
        <p:nvSpPr>
          <p:cNvPr id="12" name="Content Placeholder 20">
            <a:extLst>
              <a:ext uri="{FF2B5EF4-FFF2-40B4-BE49-F238E27FC236}">
                <a16:creationId xmlns:a16="http://schemas.microsoft.com/office/drawing/2014/main" id="{F210E7C6-C9C5-AB4F-B2C6-08CF54A3F47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83113" y="1557338"/>
            <a:ext cx="3025776" cy="23633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18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13" name="Content Placeholder 20">
            <a:extLst>
              <a:ext uri="{FF2B5EF4-FFF2-40B4-BE49-F238E27FC236}">
                <a16:creationId xmlns:a16="http://schemas.microsoft.com/office/drawing/2014/main" id="{34A65C94-F52F-3944-81C4-F364744665CA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8401049" y="1557338"/>
            <a:ext cx="3024189" cy="23633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18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360696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55E4144-6646-C747-B762-94F6E0C3EFB5}"/>
              </a:ext>
            </a:extLst>
          </p:cNvPr>
          <p:cNvSpPr/>
          <p:nvPr userDrawn="1"/>
        </p:nvSpPr>
        <p:spPr bwMode="gray">
          <a:xfrm flipH="1">
            <a:off x="0" y="0"/>
            <a:ext cx="12199459" cy="6858000"/>
          </a:xfrm>
          <a:prstGeom prst="rect">
            <a:avLst/>
          </a:prstGeom>
          <a:gradFill flip="none" rotWithShape="1">
            <a:gsLst>
              <a:gs pos="60000">
                <a:srgbClr val="A82465"/>
              </a:gs>
              <a:gs pos="0">
                <a:srgbClr val="E31937"/>
              </a:gs>
              <a:gs pos="100000">
                <a:srgbClr val="5236AB"/>
              </a:gs>
            </a:gsLst>
            <a:lin ang="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785230" y="3119636"/>
            <a:ext cx="6119812" cy="205107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spcBef>
                <a:spcPct val="0"/>
              </a:spcBef>
              <a:buNone/>
              <a:defRPr sz="2400" b="1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noProof="0"/>
              <a:t>Subtitle if required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8C605EF0-E4DC-2A4A-909F-D231546F95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748799" y="635964"/>
            <a:ext cx="6139363" cy="2226506"/>
          </a:xfrm>
        </p:spPr>
        <p:txBody>
          <a:bodyPr>
            <a:noAutofit/>
          </a:bodyPr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CA"/>
              <a:t>Divider slide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FF155A6-933D-3F47-A921-0C019D14B7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bg2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95" descr="Copyright_box&#10;">
            <a:extLst>
              <a:ext uri="{FF2B5EF4-FFF2-40B4-BE49-F238E27FC236}">
                <a16:creationId xmlns:a16="http://schemas.microsoft.com/office/drawing/2014/main" id="{7A8DA9F1-CF08-104D-87AD-2C7918C70554}"/>
              </a:ext>
            </a:extLst>
          </p:cNvPr>
          <p:cNvSpPr txBox="1"/>
          <p:nvPr userDrawn="1"/>
        </p:nvSpPr>
        <p:spPr bwMode="white">
          <a:xfrm>
            <a:off x="766763" y="6264308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CA" sz="1000">
                <a:solidFill>
                  <a:schemeClr val="bg2"/>
                </a:solidFill>
                <a:latin typeface="+mn-lt"/>
              </a:rPr>
              <a:t>© 2021 CGI Inc.</a:t>
            </a:r>
            <a:endParaRPr lang="en-CA" sz="1000" b="0" i="0" u="none">
              <a:solidFill>
                <a:schemeClr val="bg2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351374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CBF8C6-FF3A-E946-B3D5-6C27E5F994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29301D37-B47A-0547-ABCC-1B647A2174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4000"/>
            <a:ext cx="10658475" cy="5652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Comparison page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0E41DF0A-83D4-5F42-8E48-2002316825F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68880" y="2000028"/>
            <a:ext cx="3058583" cy="4092797"/>
          </a:xfrm>
          <a:prstGeom prst="rect">
            <a:avLst/>
          </a:prstGeom>
        </p:spPr>
        <p:txBody>
          <a:bodyPr lIns="122400" tIns="61200" rIns="122400" bIns="6120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18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6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B6F1C2D-EAC0-104E-91F8-B5ECA6A6754C}"/>
              </a:ext>
            </a:extLst>
          </p:cNvPr>
          <p:cNvCxnSpPr/>
          <p:nvPr userDrawn="1"/>
        </p:nvCxnSpPr>
        <p:spPr bwMode="gray">
          <a:xfrm flipH="1">
            <a:off x="4585990" y="1543377"/>
            <a:ext cx="0" cy="3977818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</a:ln>
          <a:effectLst/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A4403B-4A6F-6C49-BB6C-AB5D0E54358A}"/>
              </a:ext>
            </a:extLst>
          </p:cNvPr>
          <p:cNvCxnSpPr/>
          <p:nvPr userDrawn="1"/>
        </p:nvCxnSpPr>
        <p:spPr bwMode="gray">
          <a:xfrm flipH="1">
            <a:off x="8401050" y="1543377"/>
            <a:ext cx="0" cy="3977818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</a:ln>
          <a:effectLst/>
        </p:spPr>
      </p:cxnSp>
      <p:sp>
        <p:nvSpPr>
          <p:cNvPr id="8" name="Content Placeholder 20">
            <a:extLst>
              <a:ext uri="{FF2B5EF4-FFF2-40B4-BE49-F238E27FC236}">
                <a16:creationId xmlns:a16="http://schemas.microsoft.com/office/drawing/2014/main" id="{7789C2AB-0FAA-0647-B95A-D8A3E341BD5F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96063" y="2000028"/>
            <a:ext cx="3012824" cy="4092797"/>
          </a:xfrm>
          <a:prstGeom prst="rect">
            <a:avLst/>
          </a:prstGeom>
        </p:spPr>
        <p:txBody>
          <a:bodyPr lIns="122400" tIns="61200" rIns="122400" bIns="6120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18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6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9" name="Content Placeholder 20">
            <a:extLst>
              <a:ext uri="{FF2B5EF4-FFF2-40B4-BE49-F238E27FC236}">
                <a16:creationId xmlns:a16="http://schemas.microsoft.com/office/drawing/2014/main" id="{52835192-0902-8445-BEBB-236A1C87ED5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8413992" y="2000028"/>
            <a:ext cx="3011245" cy="4092797"/>
          </a:xfrm>
          <a:prstGeom prst="rect">
            <a:avLst/>
          </a:prstGeom>
        </p:spPr>
        <p:txBody>
          <a:bodyPr lIns="122400" tIns="61200" rIns="122400" bIns="6120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18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6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E20A456-898E-7647-9636-3B35BE74CBD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66763" y="1541789"/>
            <a:ext cx="3060700" cy="355552"/>
          </a:xfrm>
          <a:prstGeom prst="rect">
            <a:avLst/>
          </a:prstGeom>
          <a:gradFill>
            <a:gsLst>
              <a:gs pos="0">
                <a:schemeClr val="accent2"/>
              </a:gs>
              <a:gs pos="66000">
                <a:schemeClr val="accent1"/>
              </a:gs>
              <a:gs pos="33000">
                <a:srgbClr val="FF6A00"/>
              </a:gs>
              <a:gs pos="100000">
                <a:schemeClr val="tx2"/>
              </a:gs>
            </a:gsLst>
            <a:lin ang="12000000" scaled="0"/>
          </a:gradFill>
        </p:spPr>
        <p:txBody>
          <a:bodyPr lIns="122400" tIns="61200" rIns="122400" bIns="61200">
            <a:no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0" baseline="0">
                <a:solidFill>
                  <a:schemeClr val="bg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/>
              <a:t>Click to enter text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4060416-9D8D-2B4A-96F8-0EF11DCAC266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4583113" y="1541789"/>
            <a:ext cx="3025776" cy="355552"/>
          </a:xfrm>
          <a:prstGeom prst="rect">
            <a:avLst/>
          </a:prstGeom>
          <a:gradFill>
            <a:gsLst>
              <a:gs pos="0">
                <a:schemeClr val="accent2"/>
              </a:gs>
              <a:gs pos="66000">
                <a:schemeClr val="accent1"/>
              </a:gs>
              <a:gs pos="33000">
                <a:srgbClr val="FF6A00"/>
              </a:gs>
              <a:gs pos="100000">
                <a:schemeClr val="tx2"/>
              </a:gs>
            </a:gsLst>
            <a:lin ang="12000000" scaled="0"/>
          </a:gradFill>
        </p:spPr>
        <p:txBody>
          <a:bodyPr lIns="122400" tIns="61200" rIns="122400" bIns="61200">
            <a:no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0" baseline="0">
                <a:solidFill>
                  <a:schemeClr val="bg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/>
              <a:t>Click to enter text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B3F98ED-EDB1-0746-922E-070BFA3CA393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8401049" y="1541789"/>
            <a:ext cx="3024189" cy="355552"/>
          </a:xfrm>
          <a:prstGeom prst="rect">
            <a:avLst/>
          </a:prstGeom>
          <a:gradFill>
            <a:gsLst>
              <a:gs pos="0">
                <a:schemeClr val="accent2"/>
              </a:gs>
              <a:gs pos="66000">
                <a:schemeClr val="accent1"/>
              </a:gs>
              <a:gs pos="33000">
                <a:srgbClr val="FF6A00"/>
              </a:gs>
              <a:gs pos="100000">
                <a:schemeClr val="tx2"/>
              </a:gs>
            </a:gsLst>
            <a:lin ang="12000000" scaled="0"/>
          </a:gradFill>
        </p:spPr>
        <p:txBody>
          <a:bodyPr lIns="122400" tIns="61200" rIns="122400" bIns="61200">
            <a:no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0" baseline="0">
                <a:solidFill>
                  <a:schemeClr val="bg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/>
              <a:t>Click to enter text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AE45457-E95A-C34E-B64B-96FA51745FDE}"/>
              </a:ext>
            </a:extLst>
          </p:cNvPr>
          <p:cNvCxnSpPr/>
          <p:nvPr userDrawn="1"/>
        </p:nvCxnSpPr>
        <p:spPr bwMode="gray">
          <a:xfrm flipH="1">
            <a:off x="770515" y="1543377"/>
            <a:ext cx="0" cy="3977818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28F13C5-CF61-4A4C-8183-EEC7441F9C66}"/>
              </a:ext>
            </a:extLst>
          </p:cNvPr>
          <p:cNvSpPr txBox="1"/>
          <p:nvPr userDrawn="1"/>
        </p:nvSpPr>
        <p:spPr>
          <a:xfrm flipH="1">
            <a:off x="5320145" y="1025236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algn="l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9164467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device and bi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EAD3CFF-35F0-EE42-99CF-7B91F8844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6" name="Espace réservé pour une image  8">
            <a:extLst>
              <a:ext uri="{FF2B5EF4-FFF2-40B4-BE49-F238E27FC236}">
                <a16:creationId xmlns:a16="http://schemas.microsoft.com/office/drawing/2014/main" id="{C4B7093F-77F3-3449-9E60-BC70230FC0A3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6111917" y="770881"/>
            <a:ext cx="5321943" cy="5321944"/>
          </a:xfrm>
          <a:custGeom>
            <a:avLst/>
            <a:gdLst>
              <a:gd name="connsiteX0" fmla="*/ 0 w 6003155"/>
              <a:gd name="connsiteY0" fmla="*/ 0 h 6003156"/>
              <a:gd name="connsiteX1" fmla="*/ 6003155 w 6003155"/>
              <a:gd name="connsiteY1" fmla="*/ 0 h 6003156"/>
              <a:gd name="connsiteX2" fmla="*/ 6003155 w 6003155"/>
              <a:gd name="connsiteY2" fmla="*/ 1 h 6003156"/>
              <a:gd name="connsiteX3" fmla="*/ 6003155 w 6003155"/>
              <a:gd name="connsiteY3" fmla="*/ 2404742 h 6003156"/>
              <a:gd name="connsiteX4" fmla="*/ 6003155 w 6003155"/>
              <a:gd name="connsiteY4" fmla="*/ 6003156 h 6003156"/>
              <a:gd name="connsiteX5" fmla="*/ 3598413 w 6003155"/>
              <a:gd name="connsiteY5" fmla="*/ 6003156 h 6003156"/>
              <a:gd name="connsiteX6" fmla="*/ 3598413 w 6003155"/>
              <a:gd name="connsiteY6" fmla="*/ 2404742 h 6003156"/>
              <a:gd name="connsiteX7" fmla="*/ 0 w 6003155"/>
              <a:gd name="connsiteY7" fmla="*/ 2404742 h 6003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03155" h="6003156">
                <a:moveTo>
                  <a:pt x="0" y="0"/>
                </a:moveTo>
                <a:lnTo>
                  <a:pt x="6003155" y="0"/>
                </a:lnTo>
                <a:lnTo>
                  <a:pt x="6003155" y="1"/>
                </a:lnTo>
                <a:lnTo>
                  <a:pt x="6003155" y="2404742"/>
                </a:lnTo>
                <a:lnTo>
                  <a:pt x="6003155" y="6003156"/>
                </a:lnTo>
                <a:lnTo>
                  <a:pt x="3598413" y="6003156"/>
                </a:lnTo>
                <a:lnTo>
                  <a:pt x="3598413" y="2404742"/>
                </a:lnTo>
                <a:lnTo>
                  <a:pt x="0" y="240474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CA" sz="1800">
                <a:cs typeface="Arial" pitchFamily="34" charset="0"/>
              </a:rPr>
              <a:t>Click on the Image icon to change with a new picture located on your computer</a:t>
            </a:r>
            <a:endParaRPr lang="fr-FR"/>
          </a:p>
        </p:txBody>
      </p:sp>
      <p:sp>
        <p:nvSpPr>
          <p:cNvPr id="10" name="Content Placeholder 20">
            <a:extLst>
              <a:ext uri="{FF2B5EF4-FFF2-40B4-BE49-F238E27FC236}">
                <a16:creationId xmlns:a16="http://schemas.microsoft.com/office/drawing/2014/main" id="{724BBC96-0D1F-2C4D-B3B5-A7EE6A8D87D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66763" y="3429000"/>
            <a:ext cx="4608512" cy="26638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ct val="0"/>
              </a:spcBef>
              <a:buClrTx/>
              <a:buSzTx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Tx/>
              <a:buSzTx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Tx/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9400">
              <a:spcBef>
                <a:spcPts val="500"/>
              </a:spcBef>
              <a:buClrTx/>
              <a:buSzTx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Tx/>
              <a:buSzTx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EBAC359-7971-3346-8D90-684CC25CF1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24" y="619403"/>
            <a:ext cx="4598051" cy="250811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461549265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 device and 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gray">
          <a:xfrm>
            <a:off x="462707" y="6491436"/>
            <a:ext cx="9721080" cy="21602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E92206DE-17C9-E04C-89B5-21C279EE24F8}"/>
              </a:ext>
            </a:extLst>
          </p:cNvPr>
          <p:cNvSpPr/>
          <p:nvPr userDrawn="1"/>
        </p:nvSpPr>
        <p:spPr bwMode="auto">
          <a:xfrm rot="16200000" flipH="1">
            <a:off x="7632850" y="776137"/>
            <a:ext cx="3803349" cy="3781425"/>
          </a:xfrm>
          <a:custGeom>
            <a:avLst/>
            <a:gdLst>
              <a:gd name="T0" fmla="*/ 0 w 4337"/>
              <a:gd name="T1" fmla="*/ 0 h 4312"/>
              <a:gd name="T2" fmla="*/ 0 w 4337"/>
              <a:gd name="T3" fmla="*/ 4312 h 4312"/>
              <a:gd name="T4" fmla="*/ 4337 w 4337"/>
              <a:gd name="T5" fmla="*/ 4312 h 4312"/>
              <a:gd name="T6" fmla="*/ 4337 w 4337"/>
              <a:gd name="T7" fmla="*/ 2586 h 4312"/>
              <a:gd name="T8" fmla="*/ 1736 w 4337"/>
              <a:gd name="T9" fmla="*/ 2586 h 4312"/>
              <a:gd name="T10" fmla="*/ 1736 w 4337"/>
              <a:gd name="T11" fmla="*/ 0 h 4312"/>
              <a:gd name="T12" fmla="*/ 0 w 4337"/>
              <a:gd name="T13" fmla="*/ 0 h 4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37" h="4312">
                <a:moveTo>
                  <a:pt x="0" y="0"/>
                </a:moveTo>
                <a:lnTo>
                  <a:pt x="0" y="4312"/>
                </a:lnTo>
                <a:lnTo>
                  <a:pt x="4337" y="4312"/>
                </a:lnTo>
                <a:lnTo>
                  <a:pt x="4337" y="2586"/>
                </a:lnTo>
                <a:lnTo>
                  <a:pt x="1736" y="2586"/>
                </a:lnTo>
                <a:lnTo>
                  <a:pt x="1736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D3042FBB-DA17-F44B-831D-42583634A8F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6800" y="578900"/>
            <a:ext cx="6130753" cy="28588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None/>
              <a:defRPr sz="600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Title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C837B84-BCBE-CE4F-AAD6-DC4A6359EA7D}"/>
              </a:ext>
            </a:extLst>
          </p:cNvPr>
          <p:cNvSpPr txBox="1"/>
          <p:nvPr userDrawn="1"/>
        </p:nvSpPr>
        <p:spPr bwMode="auto">
          <a:xfrm>
            <a:off x="766763" y="5916651"/>
            <a:ext cx="975360" cy="21544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</a:ln>
          <a:effectLst/>
        </p:spPr>
        <p:txBody>
          <a:bodyPr wrap="square" lIns="0" tIns="0" rIns="0" bIns="0" rtlCol="0">
            <a:noAutofit/>
          </a:bodyPr>
          <a:lstStyle/>
          <a:p>
            <a:r>
              <a:rPr lang="en-CA" sz="1400" b="1">
                <a:cs typeface="Arial" pitchFamily="34" charset="0"/>
              </a:rPr>
              <a:t>cgi.com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DA1E445-A6EB-ED42-914D-6C8866FA7691}"/>
              </a:ext>
            </a:extLst>
          </p:cNvPr>
          <p:cNvSpPr txBox="1"/>
          <p:nvPr userDrawn="1"/>
        </p:nvSpPr>
        <p:spPr>
          <a:xfrm>
            <a:off x="766763" y="3700463"/>
            <a:ext cx="6234112" cy="201453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endParaRPr lang="fr-CA">
              <a:effectLst/>
              <a:highlight>
                <a:srgbClr val="FFFF00"/>
              </a:highlight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B73EB6-4721-DF40-89DE-28F0838BEA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6763" y="3727452"/>
            <a:ext cx="6121400" cy="201612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ct val="0"/>
              </a:spcBef>
              <a:buNone/>
              <a:defRPr sz="1600"/>
            </a:lvl1pPr>
          </a:lstStyle>
          <a:p>
            <a:pPr lvl="0"/>
            <a:r>
              <a:rPr lang="en-US" noProof="0"/>
              <a:t>To get the latest company description, visit brand.cgi.com 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4DB3BEC6-2C70-CA49-ACB5-5388FDDE5F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3300" y="5372174"/>
            <a:ext cx="1549400" cy="72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865146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device and sm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gray">
          <a:xfrm>
            <a:off x="462707" y="6491436"/>
            <a:ext cx="9721080" cy="21602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E92206DE-17C9-E04C-89B5-21C279EE24F8}"/>
              </a:ext>
            </a:extLst>
          </p:cNvPr>
          <p:cNvSpPr/>
          <p:nvPr userDrawn="1"/>
        </p:nvSpPr>
        <p:spPr bwMode="auto">
          <a:xfrm rot="16200000" flipH="1">
            <a:off x="8417520" y="773869"/>
            <a:ext cx="3016411" cy="2999023"/>
          </a:xfrm>
          <a:custGeom>
            <a:avLst/>
            <a:gdLst>
              <a:gd name="T0" fmla="*/ 0 w 4337"/>
              <a:gd name="T1" fmla="*/ 0 h 4312"/>
              <a:gd name="T2" fmla="*/ 0 w 4337"/>
              <a:gd name="T3" fmla="*/ 4312 h 4312"/>
              <a:gd name="T4" fmla="*/ 4337 w 4337"/>
              <a:gd name="T5" fmla="*/ 4312 h 4312"/>
              <a:gd name="T6" fmla="*/ 4337 w 4337"/>
              <a:gd name="T7" fmla="*/ 2586 h 4312"/>
              <a:gd name="T8" fmla="*/ 1736 w 4337"/>
              <a:gd name="T9" fmla="*/ 2586 h 4312"/>
              <a:gd name="T10" fmla="*/ 1736 w 4337"/>
              <a:gd name="T11" fmla="*/ 0 h 4312"/>
              <a:gd name="T12" fmla="*/ 0 w 4337"/>
              <a:gd name="T13" fmla="*/ 0 h 4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37" h="4312">
                <a:moveTo>
                  <a:pt x="0" y="0"/>
                </a:moveTo>
                <a:lnTo>
                  <a:pt x="0" y="4312"/>
                </a:lnTo>
                <a:lnTo>
                  <a:pt x="4337" y="4312"/>
                </a:lnTo>
                <a:lnTo>
                  <a:pt x="4337" y="2586"/>
                </a:lnTo>
                <a:lnTo>
                  <a:pt x="1736" y="2586"/>
                </a:lnTo>
                <a:lnTo>
                  <a:pt x="1736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60000">
                <a:srgbClr val="A82465"/>
              </a:gs>
              <a:gs pos="0">
                <a:srgbClr val="E31937"/>
              </a:gs>
              <a:gs pos="100000">
                <a:srgbClr val="5236AB"/>
              </a:gs>
            </a:gsLst>
            <a:lin ang="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474D8A0-16FB-2542-B1F3-7CA2D1291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4B0EAFBC-1A30-3845-B3FB-9DDCB8086A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6108399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Title</a:t>
            </a:r>
          </a:p>
        </p:txBody>
      </p:sp>
      <p:sp>
        <p:nvSpPr>
          <p:cNvPr id="13" name="Content Placeholder 20">
            <a:extLst>
              <a:ext uri="{FF2B5EF4-FFF2-40B4-BE49-F238E27FC236}">
                <a16:creationId xmlns:a16="http://schemas.microsoft.com/office/drawing/2014/main" id="{724BBC96-0D1F-2C4D-B3B5-A7EE6A8D87D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66763" y="1704110"/>
            <a:ext cx="6107373" cy="41232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ct val="0"/>
              </a:spcBef>
              <a:buClrTx/>
              <a:buSzTx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Tx/>
              <a:buSzTx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Tx/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9400">
              <a:spcBef>
                <a:spcPts val="500"/>
              </a:spcBef>
              <a:buClrTx/>
              <a:buSzTx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Tx/>
              <a:buSzTx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66784187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0">
            <a:extLst>
              <a:ext uri="{FF2B5EF4-FFF2-40B4-BE49-F238E27FC236}">
                <a16:creationId xmlns:a16="http://schemas.microsoft.com/office/drawing/2014/main" id="{CA3CDF8A-556A-3F4E-82A4-A5DA4775BE66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782529" y="3941366"/>
            <a:ext cx="1080647" cy="1080000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GB" sz="1100" kern="1200" baseline="0" noProof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Picture Placeholder 20">
            <a:extLst>
              <a:ext uri="{FF2B5EF4-FFF2-40B4-BE49-F238E27FC236}">
                <a16:creationId xmlns:a16="http://schemas.microsoft.com/office/drawing/2014/main" id="{BEE923B2-3662-614C-AEC1-846B00F55FD1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6312001" y="3941366"/>
            <a:ext cx="1080647" cy="1080000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GB" sz="1100" kern="1200" baseline="0" noProof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4351994-C110-F943-BA9E-AB717123F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762" y="2612855"/>
            <a:ext cx="10658475" cy="92075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20">
            <a:extLst>
              <a:ext uri="{FF2B5EF4-FFF2-40B4-BE49-F238E27FC236}">
                <a16:creationId xmlns:a16="http://schemas.microsoft.com/office/drawing/2014/main" id="{5CCB27AD-C0CD-2C42-B030-26334E078C0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316163" y="3941366"/>
            <a:ext cx="3816350" cy="21514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rgbClr val="000000"/>
              </a:buClr>
              <a:buSzTx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355600" indent="0">
              <a:spcBef>
                <a:spcPts val="500"/>
              </a:spcBef>
              <a:buClr>
                <a:srgbClr val="000000"/>
              </a:buClr>
              <a:buSzTx/>
              <a:buFont typeface="Arial" pitchFamily="34" charset="0"/>
              <a:buNone/>
              <a:defRPr sz="14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rgbClr val="000000"/>
              </a:buClr>
              <a:buSzTx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rgbClr val="000000"/>
              </a:buClr>
              <a:buSzTx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rgbClr val="000000"/>
              </a:buClr>
              <a:buSzTx/>
              <a:buFont typeface="Courier New" panose="02070309020205020404" pitchFamily="49" charset="0"/>
              <a:buChar char="o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8" name="Content Placeholder 20">
            <a:extLst>
              <a:ext uri="{FF2B5EF4-FFF2-40B4-BE49-F238E27FC236}">
                <a16:creationId xmlns:a16="http://schemas.microsoft.com/office/drawing/2014/main" id="{103CCFC1-1851-B54B-9A3F-03A9AB582882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608888" y="3941366"/>
            <a:ext cx="3816350" cy="21514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Tx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355600" indent="0">
              <a:spcBef>
                <a:spcPts val="500"/>
              </a:spcBef>
              <a:buClr>
                <a:schemeClr val="tx1"/>
              </a:buClr>
              <a:buSzTx/>
              <a:buFont typeface="Arial" pitchFamily="34" charset="0"/>
              <a:buNone/>
              <a:defRPr sz="14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Tx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Tx/>
              <a:buFont typeface="Courier New" panose="02070309020205020404" pitchFamily="49" charset="0"/>
              <a:buChar char="o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F0484C1-4630-D247-85B4-84AA33A12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9469680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page for sales present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66762" y="1460253"/>
            <a:ext cx="8389938" cy="461665"/>
          </a:xfrm>
        </p:spPr>
        <p:txBody>
          <a:bodyPr wrap="square" lIns="0" tIns="0" rIns="0" bIns="0">
            <a:noAutofit/>
          </a:bodyPr>
          <a:lstStyle>
            <a:lvl1pPr algn="l">
              <a:defRPr sz="3000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Text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753138" y="2294587"/>
            <a:ext cx="8403561" cy="70236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B92B566-061D-B145-9022-F401D638E7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8916510"/>
      </p:ext>
    </p:extLst>
  </p:cSld>
  <p:clrMapOvr>
    <a:masterClrMapping/>
  </p:clrMapOvr>
  <p:transition/>
  <p:hf hd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8666CAE6-9220-9D4A-A132-D9F6BA0AB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763" y="3285360"/>
            <a:ext cx="4608512" cy="3184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85E43662-3308-F34D-B441-CCB9F640690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2" y="3861360"/>
            <a:ext cx="4608513" cy="2231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lnSpc>
                <a:spcPct val="110000"/>
              </a:lnSpc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lnSpc>
                <a:spcPct val="110000"/>
              </a:lnSpc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1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lnSpc>
                <a:spcPct val="110000"/>
              </a:lnSpc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lnSpc>
                <a:spcPct val="110000"/>
              </a:lnSpc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26F09B8-6289-D048-8199-4C52FCE264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3300" y="5372174"/>
            <a:ext cx="1549400" cy="72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39280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0EDA744-5A8C-0A4A-A088-77F649B5DD0E}"/>
              </a:ext>
            </a:extLst>
          </p:cNvPr>
          <p:cNvSpPr/>
          <p:nvPr userDrawn="1"/>
        </p:nvSpPr>
        <p:spPr bwMode="gray">
          <a:xfrm flipH="1">
            <a:off x="0" y="3427200"/>
            <a:ext cx="6132512" cy="3430800"/>
          </a:xfrm>
          <a:prstGeom prst="rect">
            <a:avLst/>
          </a:prstGeom>
          <a:gradFill flip="none" rotWithShape="1">
            <a:gsLst>
              <a:gs pos="60000">
                <a:srgbClr val="A82465"/>
              </a:gs>
              <a:gs pos="0">
                <a:srgbClr val="E31937"/>
              </a:gs>
              <a:gs pos="100000">
                <a:srgbClr val="5236AB"/>
              </a:gs>
            </a:gsLst>
            <a:lin ang="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CDD583-B48A-C649-8518-3A586938C764}"/>
              </a:ext>
            </a:extLst>
          </p:cNvPr>
          <p:cNvSpPr/>
          <p:nvPr userDrawn="1"/>
        </p:nvSpPr>
        <p:spPr bwMode="gray">
          <a:xfrm flipH="1">
            <a:off x="-1" y="0"/>
            <a:ext cx="6132513" cy="3430800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Espace réservé pour une image  54">
            <a:extLst>
              <a:ext uri="{FF2B5EF4-FFF2-40B4-BE49-F238E27FC236}">
                <a16:creationId xmlns:a16="http://schemas.microsoft.com/office/drawing/2014/main" id="{563D07F9-3377-B74F-B8B8-D9CBB4BD47D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888163" y="765174"/>
            <a:ext cx="4537075" cy="53276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en-CA" sz="1200">
                <a:cs typeface="Arial" pitchFamily="34" charset="0"/>
              </a:rPr>
              <a:t>Click on the Image icon to change with a new picture located on your computer</a:t>
            </a:r>
            <a:endParaRPr lang="fr-FR"/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1155DEE0-8370-E943-9B2D-42BE4FA5B4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748800" y="635963"/>
            <a:ext cx="4591550" cy="2512589"/>
          </a:xfrm>
        </p:spPr>
        <p:txBody>
          <a:bodyPr>
            <a:noAutofit/>
          </a:bodyPr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CA"/>
              <a:t>Divider slide title</a:t>
            </a:r>
          </a:p>
        </p:txBody>
      </p:sp>
      <p:sp>
        <p:nvSpPr>
          <p:cNvPr id="14" name="Espace réservé du texte 9">
            <a:extLst>
              <a:ext uri="{FF2B5EF4-FFF2-40B4-BE49-F238E27FC236}">
                <a16:creationId xmlns:a16="http://schemas.microsoft.com/office/drawing/2014/main" id="{E9522A59-F2EE-EC4A-B6B5-F01CEA5BDA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766763" y="3733013"/>
            <a:ext cx="4573587" cy="235981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ct val="0"/>
              </a:spcBef>
              <a:buNone/>
              <a:defRPr sz="2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/>
              <a:t>Subtitle, if required</a:t>
            </a:r>
            <a:endParaRPr lang="en-CA"/>
          </a:p>
        </p:txBody>
      </p:sp>
      <p:sp>
        <p:nvSpPr>
          <p:cNvPr id="10" name="TextBox 95" descr="Copyright_box&#10;">
            <a:extLst>
              <a:ext uri="{FF2B5EF4-FFF2-40B4-BE49-F238E27FC236}">
                <a16:creationId xmlns:a16="http://schemas.microsoft.com/office/drawing/2014/main" id="{D02A02E0-0D17-AB40-909D-5C93015337FF}"/>
              </a:ext>
            </a:extLst>
          </p:cNvPr>
          <p:cNvSpPr txBox="1"/>
          <p:nvPr userDrawn="1"/>
        </p:nvSpPr>
        <p:spPr bwMode="white">
          <a:xfrm>
            <a:off x="766763" y="6264308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CA" sz="1000">
                <a:solidFill>
                  <a:schemeClr val="bg2"/>
                </a:solidFill>
                <a:latin typeface="+mn-lt"/>
              </a:rPr>
              <a:t>© 2021 CGI Inc.</a:t>
            </a:r>
            <a:endParaRPr lang="en-CA" sz="1000" b="0" i="0" u="none">
              <a:solidFill>
                <a:schemeClr val="bg2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69028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FA5DBCA-C3A7-554C-80CD-9B2E51986E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A9726D2F-24A7-BE46-9285-211A586067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Agenda</a:t>
            </a:r>
          </a:p>
        </p:txBody>
      </p:sp>
      <p:sp>
        <p:nvSpPr>
          <p:cNvPr id="8" name="Espace réservé du texte 6">
            <a:extLst>
              <a:ext uri="{FF2B5EF4-FFF2-40B4-BE49-F238E27FC236}">
                <a16:creationId xmlns:a16="http://schemas.microsoft.com/office/drawing/2014/main" id="{D6910EBF-08E6-8540-896A-4B5E417273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82132" y="3183284"/>
            <a:ext cx="1511300" cy="150160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12700" indent="-12700" algn="ctr">
              <a:buNone/>
              <a:defRPr sz="1600"/>
            </a:lvl1pPr>
          </a:lstStyle>
          <a:p>
            <a:pPr algn="l"/>
            <a:r>
              <a:rPr lang="en-GB"/>
              <a:t>Agenda item 2</a:t>
            </a:r>
          </a:p>
        </p:txBody>
      </p:sp>
      <p:sp>
        <p:nvSpPr>
          <p:cNvPr id="20" name="Espace réservé du texte 6">
            <a:extLst>
              <a:ext uri="{FF2B5EF4-FFF2-40B4-BE49-F238E27FC236}">
                <a16:creationId xmlns:a16="http://schemas.microsoft.com/office/drawing/2014/main" id="{59A27FAB-0B96-BC42-A996-4CFEF05654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75275" y="3183284"/>
            <a:ext cx="1495426" cy="150160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12700" indent="-12700" algn="ctr">
              <a:buNone/>
              <a:defRPr sz="1600"/>
            </a:lvl1pPr>
          </a:lstStyle>
          <a:p>
            <a:pPr algn="l"/>
            <a:r>
              <a:rPr lang="en-GB"/>
              <a:t>Agenda item 3</a:t>
            </a:r>
          </a:p>
        </p:txBody>
      </p:sp>
      <p:sp>
        <p:nvSpPr>
          <p:cNvPr id="21" name="Espace réservé du texte 6">
            <a:extLst>
              <a:ext uri="{FF2B5EF4-FFF2-40B4-BE49-F238E27FC236}">
                <a16:creationId xmlns:a16="http://schemas.microsoft.com/office/drawing/2014/main" id="{538AB2AF-A230-3B46-B113-EE15B6AE6F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43812" y="3183284"/>
            <a:ext cx="1504157" cy="150160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12700" marR="0" indent="-127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600"/>
            </a:lvl1pPr>
          </a:lstStyle>
          <a:p>
            <a:pPr marL="12700" marR="0" lvl="0" indent="-127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r>
              <a:rPr lang="en-GB"/>
              <a:t>Agenda item 4</a:t>
            </a:r>
            <a:endParaRPr lang="en-CA"/>
          </a:p>
        </p:txBody>
      </p:sp>
      <p:sp>
        <p:nvSpPr>
          <p:cNvPr id="22" name="Espace réservé du texte 6">
            <a:extLst>
              <a:ext uri="{FF2B5EF4-FFF2-40B4-BE49-F238E27FC236}">
                <a16:creationId xmlns:a16="http://schemas.microsoft.com/office/drawing/2014/main" id="{C31B4DD5-B41F-BE43-A386-8B7C4CFBC95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12350" y="3183284"/>
            <a:ext cx="1512888" cy="150160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12700" indent="-12700" algn="ctr">
              <a:buNone/>
              <a:defRPr sz="1600"/>
            </a:lvl1pPr>
          </a:lstStyle>
          <a:p>
            <a:pPr algn="l"/>
            <a:r>
              <a:rPr lang="en-GB"/>
              <a:t>Agenda item 5</a:t>
            </a:r>
          </a:p>
        </p:txBody>
      </p:sp>
      <p:sp>
        <p:nvSpPr>
          <p:cNvPr id="23" name="Espace réservé du texte 6">
            <a:extLst>
              <a:ext uri="{FF2B5EF4-FFF2-40B4-BE49-F238E27FC236}">
                <a16:creationId xmlns:a16="http://schemas.microsoft.com/office/drawing/2014/main" id="{F0474AB2-DB08-9E4B-A6C3-760F6797669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4863" y="3183284"/>
            <a:ext cx="1511300" cy="150160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12700" indent="-12700" algn="ctr">
              <a:buNone/>
              <a:defRPr sz="1600"/>
            </a:lvl1pPr>
          </a:lstStyle>
          <a:p>
            <a:pPr algn="l"/>
            <a:r>
              <a:rPr lang="en-GB"/>
              <a:t>Agenda item 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4D4A3BE-8352-B64D-A05E-435E839F6443}"/>
              </a:ext>
            </a:extLst>
          </p:cNvPr>
          <p:cNvSpPr txBox="1"/>
          <p:nvPr userDrawn="1"/>
        </p:nvSpPr>
        <p:spPr>
          <a:xfrm flipH="1">
            <a:off x="1758462" y="3891020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algn="l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964396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766763" y="684000"/>
            <a:ext cx="10658475" cy="576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766763" y="1557338"/>
            <a:ext cx="10658475" cy="45354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679693-BA13-5E4E-91BE-1606A75B0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3697290"/>
      </p:ext>
    </p:extLst>
  </p:cSld>
  <p:clrMapOvr>
    <a:masterClrMapping/>
  </p:clrMapOvr>
  <p:transition/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split with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C1304A-5908-A946-8811-EDD4D770A477}"/>
              </a:ext>
            </a:extLst>
          </p:cNvPr>
          <p:cNvSpPr/>
          <p:nvPr userDrawn="1"/>
        </p:nvSpPr>
        <p:spPr bwMode="ltGray">
          <a:xfrm>
            <a:off x="-1" y="3429000"/>
            <a:ext cx="6135291" cy="3429000"/>
          </a:xfrm>
          <a:prstGeom prst="rect">
            <a:avLst/>
          </a:prstGeom>
          <a:gradFill flip="none" rotWithShape="1">
            <a:gsLst>
              <a:gs pos="60000">
                <a:srgbClr val="A82465"/>
              </a:gs>
              <a:gs pos="0">
                <a:srgbClr val="E31937"/>
              </a:gs>
              <a:gs pos="100000">
                <a:srgbClr val="5236AB"/>
              </a:gs>
            </a:gsLst>
            <a:lin ang="1080000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US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9E338CE8-AFEA-1D48-B300-9353C7BBD1C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white">
          <a:xfrm>
            <a:off x="6888162" y="765175"/>
            <a:ext cx="4537076" cy="53276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spcBef>
                <a:spcPts val="600"/>
              </a:spcBef>
              <a:buClr>
                <a:srgbClr val="000000"/>
              </a:buClr>
              <a:buFont typeface="Arial" pitchFamily="34" charset="0"/>
              <a:buNone/>
              <a:defRPr sz="2000">
                <a:solidFill>
                  <a:schemeClr val="tx1"/>
                </a:solidFill>
              </a:defRPr>
            </a:lvl1pPr>
            <a:lvl2pPr algn="l">
              <a:buClr>
                <a:srgbClr val="000000"/>
              </a:buClr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2pPr>
            <a:lvl3pPr algn="l">
              <a:buClr>
                <a:srgbClr val="000000"/>
              </a:buClr>
              <a:buFont typeface="Arial" pitchFamily="34" charset="0"/>
              <a:buChar char="–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>
              <a:buClr>
                <a:srgbClr val="000000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</a:defRPr>
            </a:lvl4pPr>
            <a:lvl5pPr algn="l">
              <a:buClr>
                <a:srgbClr val="000000"/>
              </a:buClr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E138B3-1645-2547-BE81-C54885415178}"/>
              </a:ext>
            </a:extLst>
          </p:cNvPr>
          <p:cNvSpPr/>
          <p:nvPr userDrawn="1"/>
        </p:nvSpPr>
        <p:spPr bwMode="ltGray">
          <a:xfrm>
            <a:off x="890" y="0"/>
            <a:ext cx="6134400" cy="3429000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1080000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US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093C6A10-58E0-AE40-82D4-EBA8243C8D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6763" y="645905"/>
            <a:ext cx="4608512" cy="250811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spcBef>
                <a:spcPct val="0"/>
              </a:spcBef>
              <a:buNone/>
              <a:defRPr sz="4800">
                <a:solidFill>
                  <a:schemeClr val="bg1"/>
                </a:solidFill>
                <a:latin typeface="+mj-lt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Title</a:t>
            </a:r>
            <a:endParaRPr lang="en-US"/>
          </a:p>
        </p:txBody>
      </p:sp>
      <p:sp>
        <p:nvSpPr>
          <p:cNvPr id="8" name="TextBox 95" descr="Copyright_box&#10;">
            <a:extLst>
              <a:ext uri="{FF2B5EF4-FFF2-40B4-BE49-F238E27FC236}">
                <a16:creationId xmlns:a16="http://schemas.microsoft.com/office/drawing/2014/main" id="{6A41C026-3AD7-3149-A25D-6036C299BBD8}"/>
              </a:ext>
            </a:extLst>
          </p:cNvPr>
          <p:cNvSpPr txBox="1"/>
          <p:nvPr userDrawn="1"/>
        </p:nvSpPr>
        <p:spPr bwMode="white">
          <a:xfrm>
            <a:off x="766763" y="6264308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CA" sz="1000">
                <a:solidFill>
                  <a:schemeClr val="bg2"/>
                </a:solidFill>
                <a:latin typeface="+mn-lt"/>
              </a:rPr>
              <a:t>© 2021 CGI Inc.</a:t>
            </a:r>
            <a:endParaRPr lang="en-CA" sz="1000" b="0" i="0" u="none">
              <a:solidFill>
                <a:schemeClr val="bg2"/>
              </a:solidFill>
              <a:latin typeface="+mn-lt"/>
              <a:cs typeface="Arial" pitchFamily="34" charset="0"/>
            </a:endParaRPr>
          </a:p>
        </p:txBody>
      </p:sp>
      <p:sp>
        <p:nvSpPr>
          <p:cNvPr id="9" name="Espace réservé du numéro de diapositive 2">
            <a:extLst>
              <a:ext uri="{FF2B5EF4-FFF2-40B4-BE49-F238E27FC236}">
                <a16:creationId xmlns:a16="http://schemas.microsoft.com/office/drawing/2014/main" id="{A28B614A-AA06-2540-83E7-D007DDE7C3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63034" y="6264308"/>
            <a:ext cx="261660" cy="169200"/>
          </a:xfrm>
        </p:spPr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3BE24042-C6FA-0F49-A70B-66E33B8C25E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66763" y="3724025"/>
            <a:ext cx="4608512" cy="23688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40914432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with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66BE0F-9BD6-0E40-9460-D34A4E070EC0}"/>
              </a:ext>
            </a:extLst>
          </p:cNvPr>
          <p:cNvSpPr/>
          <p:nvPr userDrawn="1"/>
        </p:nvSpPr>
        <p:spPr bwMode="ltGray">
          <a:xfrm>
            <a:off x="6132512" y="0"/>
            <a:ext cx="6064287" cy="6858000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1080000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US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F4E62D95-C3E7-D247-BD01-C133E73FC9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6888162" y="675022"/>
            <a:ext cx="4537076" cy="44255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28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Click add title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D41B42D7-AAA3-834F-9B8B-AC9F156380D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white">
          <a:xfrm>
            <a:off x="6888162" y="1313645"/>
            <a:ext cx="4537076" cy="4779179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B01012-C777-4F42-8ACD-C6368C20910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66764" y="1313645"/>
            <a:ext cx="4608512" cy="4779179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9ADE69DB-C7EC-8C4D-A45F-9A8063D238C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6763" y="690335"/>
            <a:ext cx="4608511" cy="476332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 marL="0" indent="0" algn="l">
              <a:spcBef>
                <a:spcPts val="600"/>
              </a:spcBef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add title</a:t>
            </a:r>
            <a:endParaRPr lang="en-US"/>
          </a:p>
        </p:txBody>
      </p:sp>
      <p:sp>
        <p:nvSpPr>
          <p:cNvPr id="10" name="Espace réservé du numéro de diapositive 2">
            <a:extLst>
              <a:ext uri="{FF2B5EF4-FFF2-40B4-BE49-F238E27FC236}">
                <a16:creationId xmlns:a16="http://schemas.microsoft.com/office/drawing/2014/main" id="{B0CC5908-9650-874C-A596-9018501B85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561389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6763" y="682513"/>
            <a:ext cx="10658475" cy="93662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CA" noProof="0"/>
              <a:t>Title</a:t>
            </a:r>
          </a:p>
        </p:txBody>
      </p:sp>
      <p:sp>
        <p:nvSpPr>
          <p:cNvPr id="9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96" name="TextBox 95" descr="Copyright_box&#10;"/>
          <p:cNvSpPr txBox="1"/>
          <p:nvPr userDrawn="1"/>
        </p:nvSpPr>
        <p:spPr bwMode="auto">
          <a:xfrm>
            <a:off x="766763" y="6264308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CA" sz="1000">
                <a:latin typeface="+mn-lt"/>
              </a:rPr>
              <a:t>© 2021 CGI Inc.</a:t>
            </a:r>
            <a:endParaRPr lang="en-CA" sz="1000" b="0" i="0" u="none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01" name="TextBox 100" descr="CONFIDENTIAL_TAG_0xFFEE"/>
          <p:cNvSpPr txBox="1"/>
          <p:nvPr userDrawn="1"/>
        </p:nvSpPr>
        <p:spPr bwMode="auto">
          <a:xfrm>
            <a:off x="9100382" y="6273302"/>
            <a:ext cx="1439604" cy="169200"/>
          </a:xfrm>
          <a:prstGeom prst="rect">
            <a:avLst/>
          </a:prstGeom>
          <a:noFill/>
          <a:ln w="9525" algn="ctr">
            <a:noFill/>
            <a:miter lim="800000"/>
          </a:ln>
          <a:effectLst>
            <a:glow>
              <a:srgbClr val="000000"/>
            </a:glow>
          </a:effectLst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8" name="MSIPCMContentMarking" descr="CONFIDENTIAL_TAG_0xFFEE"/>
          <p:cNvSpPr txBox="1"/>
          <p:nvPr userDrawn="1"/>
        </p:nvSpPr>
        <p:spPr bwMode="auto">
          <a:xfrm>
            <a:off x="8901113" y="6273302"/>
            <a:ext cx="1638873" cy="169200"/>
          </a:xfrm>
          <a:prstGeom prst="rect">
            <a:avLst/>
          </a:prstGeom>
          <a:noFill/>
          <a:ln w="9525" algn="ctr">
            <a:noFill/>
            <a:miter lim="800000"/>
          </a:ln>
          <a:effectLst>
            <a:glow>
              <a:srgbClr val="000000"/>
            </a:glow>
          </a:effectLst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CA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Internal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FB8670-26BE-4743-BD59-2BF00A7E1E12}"/>
              </a:ext>
            </a:extLst>
          </p:cNvPr>
          <p:cNvSpPr txBox="1"/>
          <p:nvPr userDrawn="1"/>
        </p:nvSpPr>
        <p:spPr>
          <a:xfrm flipH="1">
            <a:off x="11530013" y="-1071563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rmAutofit fontScale="25000" lnSpcReduction="20000"/>
          </a:bodyPr>
          <a:lstStyle/>
          <a:p>
            <a:pPr algn="l"/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670" r:id="rId3"/>
    <p:sldLayoutId id="2147483861" r:id="rId4"/>
    <p:sldLayoutId id="2147483745" r:id="rId5"/>
    <p:sldLayoutId id="2147483771" r:id="rId6"/>
    <p:sldLayoutId id="2147483817" r:id="rId7"/>
    <p:sldLayoutId id="2147483826" r:id="rId8"/>
    <p:sldLayoutId id="2147483849" r:id="rId9"/>
    <p:sldLayoutId id="2147483858" r:id="rId10"/>
    <p:sldLayoutId id="2147483754" r:id="rId11"/>
    <p:sldLayoutId id="2147483862" r:id="rId12"/>
    <p:sldLayoutId id="2147483863" r:id="rId13"/>
    <p:sldLayoutId id="2147483760" r:id="rId14"/>
    <p:sldLayoutId id="2147483775" r:id="rId15"/>
    <p:sldLayoutId id="2147483746" r:id="rId16"/>
    <p:sldLayoutId id="2147483762" r:id="rId17"/>
    <p:sldLayoutId id="2147483764" r:id="rId18"/>
    <p:sldLayoutId id="2147483770" r:id="rId19"/>
    <p:sldLayoutId id="2147483821" r:id="rId20"/>
    <p:sldLayoutId id="2147483822" r:id="rId21"/>
    <p:sldLayoutId id="2147483823" r:id="rId22"/>
    <p:sldLayoutId id="2147483824" r:id="rId23"/>
    <p:sldLayoutId id="2147483825" r:id="rId24"/>
    <p:sldLayoutId id="2147483833" r:id="rId25"/>
    <p:sldLayoutId id="2147483830" r:id="rId26"/>
    <p:sldLayoutId id="2147483831" r:id="rId27"/>
    <p:sldLayoutId id="2147483747" r:id="rId28"/>
    <p:sldLayoutId id="2147483819" r:id="rId29"/>
    <p:sldLayoutId id="2147483693" r:id="rId30"/>
    <p:sldLayoutId id="2147483834" r:id="rId31"/>
    <p:sldLayoutId id="2147483774" r:id="rId32"/>
    <p:sldLayoutId id="2147483778" r:id="rId33"/>
    <p:sldLayoutId id="2147483820" r:id="rId34"/>
    <p:sldLayoutId id="2147483829" r:id="rId35"/>
    <p:sldLayoutId id="2147483832" r:id="rId36"/>
    <p:sldLayoutId id="2147483835" r:id="rId37"/>
    <p:sldLayoutId id="2147483809" r:id="rId38"/>
    <p:sldLayoutId id="2147483811" r:id="rId39"/>
    <p:sldLayoutId id="2147483813" r:id="rId40"/>
    <p:sldLayoutId id="2147483755" r:id="rId41"/>
    <p:sldLayoutId id="2147483744" r:id="rId42"/>
    <p:sldLayoutId id="2147483753" r:id="rId43"/>
    <p:sldLayoutId id="2147483836" r:id="rId44"/>
    <p:sldLayoutId id="2147483815" r:id="rId45"/>
    <p:sldLayoutId id="2147483828" r:id="rId46"/>
  </p:sldLayoutIdLst>
  <p:transition/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63">
          <p15:clr>
            <a:srgbClr val="F26B43"/>
          </p15:clr>
        </p15:guide>
        <p15:guide id="4" orient="horz" pos="3838">
          <p15:clr>
            <a:srgbClr val="F26B43"/>
          </p15:clr>
        </p15:guide>
        <p15:guide id="11" pos="7197">
          <p15:clr>
            <a:srgbClr val="F26B43"/>
          </p15:clr>
        </p15:guide>
        <p15:guide id="12" pos="7680">
          <p15:clr>
            <a:srgbClr val="F26B43"/>
          </p15:clr>
        </p15:guide>
        <p15:guide id="13" pos="6720">
          <p15:clr>
            <a:srgbClr val="F26B43"/>
          </p15:clr>
        </p15:guide>
        <p15:guide id="14" pos="6244">
          <p15:clr>
            <a:srgbClr val="F26B43"/>
          </p15:clr>
        </p15:guide>
        <p15:guide id="19">
          <p15:clr>
            <a:srgbClr val="F26B43"/>
          </p15:clr>
        </p15:guide>
        <p15:guide id="20" pos="483">
          <p15:clr>
            <a:srgbClr val="F26B43"/>
          </p15:clr>
        </p15:guide>
        <p15:guide id="22" orient="horz" pos="482">
          <p15:clr>
            <a:srgbClr val="F26B43"/>
          </p15:clr>
        </p15:guide>
        <p15:guide id="23" pos="5768">
          <p15:clr>
            <a:srgbClr val="F26B43"/>
          </p15:clr>
        </p15:guide>
        <p15:guide id="24" pos="5292">
          <p15:clr>
            <a:srgbClr val="F26B43"/>
          </p15:clr>
        </p15:guide>
        <p15:guide id="25" pos="4793">
          <p15:clr>
            <a:srgbClr val="F26B43"/>
          </p15:clr>
        </p15:guide>
        <p15:guide id="26" pos="4339">
          <p15:clr>
            <a:srgbClr val="F26B43"/>
          </p15:clr>
        </p15:guide>
        <p15:guide id="27" pos="3386">
          <p15:clr>
            <a:srgbClr val="F26B43"/>
          </p15:clr>
        </p15:guide>
        <p15:guide id="28" pos="2887">
          <p15:clr>
            <a:srgbClr val="F26B43"/>
          </p15:clr>
        </p15:guide>
        <p15:guide id="29" pos="2411">
          <p15:clr>
            <a:srgbClr val="F26B43"/>
          </p15:clr>
        </p15:guide>
        <p15:guide id="30" pos="1935">
          <p15:clr>
            <a:srgbClr val="F26B43"/>
          </p15:clr>
        </p15:guide>
        <p15:guide id="31" pos="1459">
          <p15:clr>
            <a:srgbClr val="F26B43"/>
          </p15:clr>
        </p15:guide>
        <p15:guide id="32" pos="98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mailto:thomas.gribnau@cgi.com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Brendan.van.walstijn@cgi.com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Docker – The world of Containers</a:t>
            </a:r>
          </a:p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A" dirty="0"/>
              <a:t>Thomas Gribnau</a:t>
            </a:r>
          </a:p>
          <a:p>
            <a:r>
              <a:rPr lang="en-CA" dirty="0"/>
              <a:t>Brendan van Walstijn</a:t>
            </a:r>
          </a:p>
        </p:txBody>
      </p:sp>
    </p:spTree>
    <p:extLst>
      <p:ext uri="{BB962C8B-B14F-4D97-AF65-F5344CB8AC3E}">
        <p14:creationId xmlns:p14="http://schemas.microsoft.com/office/powerpoint/2010/main" val="3388534508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741F-C9DE-48BC-829B-6F985817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Docker?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D5ECF-0D33-4D03-9646-FE69E47A20AF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nl-NL" dirty="0"/>
              <a:t>A platform </a:t>
            </a:r>
            <a:r>
              <a:rPr lang="nl-NL" dirty="0" err="1"/>
              <a:t>for</a:t>
            </a:r>
            <a:r>
              <a:rPr lang="nl-NL" dirty="0"/>
              <a:t> building, running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shipping</a:t>
            </a:r>
            <a:r>
              <a:rPr lang="nl-NL" dirty="0"/>
              <a:t> </a:t>
            </a:r>
            <a:r>
              <a:rPr lang="nl-NL" dirty="0" err="1"/>
              <a:t>applications</a:t>
            </a:r>
            <a:r>
              <a:rPr lang="nl-NL" dirty="0"/>
              <a:t>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docker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executable</a:t>
            </a:r>
            <a:r>
              <a:rPr lang="nl-NL" dirty="0"/>
              <a:t> packages, </a:t>
            </a:r>
            <a:r>
              <a:rPr lang="nl-NL" dirty="0" err="1"/>
              <a:t>with</a:t>
            </a:r>
            <a:r>
              <a:rPr lang="nl-NL" dirty="0"/>
              <a:t> ONLY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required</a:t>
            </a:r>
            <a:r>
              <a:rPr lang="nl-NL" dirty="0"/>
              <a:t> </a:t>
            </a:r>
            <a:r>
              <a:rPr lang="nl-NL" dirty="0" err="1"/>
              <a:t>runtime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other</a:t>
            </a:r>
            <a:r>
              <a:rPr lang="nl-NL" dirty="0"/>
              <a:t> </a:t>
            </a:r>
            <a:r>
              <a:rPr lang="nl-NL" dirty="0" err="1"/>
              <a:t>dependencies</a:t>
            </a:r>
            <a:r>
              <a:rPr lang="nl-NL" dirty="0"/>
              <a:t>. The Docker engine </a:t>
            </a:r>
            <a:r>
              <a:rPr lang="nl-NL" dirty="0" err="1"/>
              <a:t>uses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host OS </a:t>
            </a:r>
            <a:r>
              <a:rPr lang="nl-NL" dirty="0" err="1"/>
              <a:t>to</a:t>
            </a:r>
            <a:r>
              <a:rPr lang="nl-NL" dirty="0"/>
              <a:t> run </a:t>
            </a:r>
            <a:r>
              <a:rPr lang="nl-NL" dirty="0" err="1"/>
              <a:t>the</a:t>
            </a:r>
            <a:r>
              <a:rPr lang="nl-NL" dirty="0"/>
              <a:t> ‘</a:t>
            </a:r>
            <a:r>
              <a:rPr lang="nl-NL" dirty="0" err="1"/>
              <a:t>containerized</a:t>
            </a:r>
            <a:r>
              <a:rPr lang="nl-NL" dirty="0"/>
              <a:t>’ </a:t>
            </a:r>
            <a:r>
              <a:rPr lang="nl-NL" dirty="0" err="1"/>
              <a:t>applications</a:t>
            </a:r>
            <a:r>
              <a:rPr lang="nl-NL" dirty="0"/>
              <a:t>, </a:t>
            </a:r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only</a:t>
            </a:r>
            <a:r>
              <a:rPr lang="nl-NL" dirty="0"/>
              <a:t> 1 OS is </a:t>
            </a:r>
            <a:r>
              <a:rPr lang="nl-NL" dirty="0" err="1"/>
              <a:t>required</a:t>
            </a:r>
            <a:r>
              <a:rPr lang="nl-NL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EDA24-9A2D-4314-B8D8-DB06F6DA1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10</a:t>
            </a:fld>
            <a:endParaRPr lang="en-CA"/>
          </a:p>
        </p:txBody>
      </p:sp>
      <p:pic>
        <p:nvPicPr>
          <p:cNvPr id="5" name="Picture 4" descr="https://www.docker.com/sites/default/files/d8/2018-11/docker-containerized-appliction-blue-border_2.png">
            <a:extLst>
              <a:ext uri="{FF2B5EF4-FFF2-40B4-BE49-F238E27FC236}">
                <a16:creationId xmlns:a16="http://schemas.microsoft.com/office/drawing/2014/main" id="{B1525850-5EFC-4477-8497-67B38D9E3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593" y="2008482"/>
            <a:ext cx="3794035" cy="303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www.docker.com/sites/default/files/d8/2018-11/container-vm-whatcontainer_2.png">
            <a:extLst>
              <a:ext uri="{FF2B5EF4-FFF2-40B4-BE49-F238E27FC236}">
                <a16:creationId xmlns:a16="http://schemas.microsoft.com/office/drawing/2014/main" id="{6965ECEE-F5D9-4C5D-8C11-02D2E11CC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1" y="2008482"/>
            <a:ext cx="3794033" cy="303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87186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741F-C9DE-48BC-829B-6F985817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a Container?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D5ECF-0D33-4D03-9646-FE69E47A20AF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nl-NL" dirty="0"/>
              <a:t>A </a:t>
            </a:r>
            <a:r>
              <a:rPr lang="nl-NL" dirty="0" err="1"/>
              <a:t>standardized</a:t>
            </a:r>
            <a:r>
              <a:rPr lang="nl-NL" dirty="0"/>
              <a:t>, running unit of software</a:t>
            </a:r>
          </a:p>
          <a:p>
            <a:endParaRPr lang="nl-NL" dirty="0"/>
          </a:p>
          <a:p>
            <a:r>
              <a:rPr lang="nl-NL" b="1" dirty="0"/>
              <a:t>Image: </a:t>
            </a:r>
            <a:r>
              <a:rPr lang="nl-NL" dirty="0"/>
              <a:t>An </a:t>
            </a:r>
            <a:r>
              <a:rPr lang="nl-NL" dirty="0" err="1"/>
              <a:t>executable</a:t>
            </a:r>
            <a:r>
              <a:rPr lang="nl-NL" dirty="0"/>
              <a:t> package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contains</a:t>
            </a:r>
            <a:r>
              <a:rPr lang="nl-NL" dirty="0"/>
              <a:t> </a:t>
            </a:r>
            <a:r>
              <a:rPr lang="nl-NL" dirty="0" err="1"/>
              <a:t>everything</a:t>
            </a:r>
            <a:r>
              <a:rPr lang="nl-NL" dirty="0"/>
              <a:t> </a:t>
            </a:r>
            <a:r>
              <a:rPr lang="nl-NL" dirty="0" err="1"/>
              <a:t>needed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run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application</a:t>
            </a:r>
            <a:r>
              <a:rPr lang="nl-NL" dirty="0"/>
              <a:t> (a blueprint, or </a:t>
            </a:r>
            <a:r>
              <a:rPr lang="nl-NL" dirty="0" err="1"/>
              <a:t>recipe</a:t>
            </a:r>
            <a:r>
              <a:rPr lang="nl-NL" dirty="0"/>
              <a:t>)</a:t>
            </a:r>
          </a:p>
          <a:p>
            <a:endParaRPr lang="nl-NL" dirty="0"/>
          </a:p>
          <a:p>
            <a:r>
              <a:rPr lang="nl-NL" b="1" dirty="0"/>
              <a:t>Container: </a:t>
            </a:r>
            <a:r>
              <a:rPr lang="nl-NL" dirty="0"/>
              <a:t>A running </a:t>
            </a:r>
            <a:r>
              <a:rPr lang="nl-NL" dirty="0" err="1"/>
              <a:t>instance</a:t>
            </a:r>
            <a:r>
              <a:rPr lang="nl-NL" dirty="0"/>
              <a:t> of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b="1" dirty="0"/>
              <a:t>image</a:t>
            </a:r>
            <a:r>
              <a:rPr lang="nl-NL" dirty="0"/>
              <a:t>.</a:t>
            </a:r>
          </a:p>
          <a:p>
            <a:endParaRPr lang="nl-NL" b="1" dirty="0"/>
          </a:p>
          <a:p>
            <a:r>
              <a:rPr lang="nl-NL" dirty="0"/>
              <a:t>In OOP </a:t>
            </a:r>
            <a:r>
              <a:rPr lang="nl-NL" dirty="0" err="1"/>
              <a:t>terms</a:t>
            </a:r>
            <a:r>
              <a:rPr lang="nl-NL" dirty="0"/>
              <a:t>: An </a:t>
            </a:r>
            <a:r>
              <a:rPr lang="nl-NL" b="1" dirty="0"/>
              <a:t>image </a:t>
            </a:r>
            <a:r>
              <a:rPr lang="nl-NL" dirty="0"/>
              <a:t>is a class, </a:t>
            </a:r>
            <a:r>
              <a:rPr lang="nl-NL" dirty="0" err="1"/>
              <a:t>and</a:t>
            </a:r>
            <a:r>
              <a:rPr lang="nl-NL" dirty="0"/>
              <a:t> a </a:t>
            </a:r>
            <a:r>
              <a:rPr lang="nl-NL" b="1" dirty="0"/>
              <a:t>container </a:t>
            </a:r>
            <a:r>
              <a:rPr lang="nl-NL" dirty="0"/>
              <a:t>is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instantiation</a:t>
            </a:r>
            <a:r>
              <a:rPr lang="nl-NL" dirty="0"/>
              <a:t> of </a:t>
            </a:r>
            <a:r>
              <a:rPr lang="nl-NL" dirty="0" err="1"/>
              <a:t>that</a:t>
            </a:r>
            <a:r>
              <a:rPr lang="nl-NL" dirty="0"/>
              <a:t> class.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EDA24-9A2D-4314-B8D8-DB06F6DA1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483443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ous-titre 6">
            <a:extLst>
              <a:ext uri="{FF2B5EF4-FFF2-40B4-BE49-F238E27FC236}">
                <a16:creationId xmlns:a16="http://schemas.microsoft.com/office/drawing/2014/main" id="{33E62FE9-E2BF-914C-96B4-E5B3384253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Check Docker Hub:</a:t>
            </a:r>
          </a:p>
          <a:p>
            <a:r>
              <a:rPr lang="en-CA" dirty="0"/>
              <a:t>docker pull hello-world</a:t>
            </a:r>
          </a:p>
          <a:p>
            <a:r>
              <a:rPr lang="en-CA" dirty="0"/>
              <a:t>docker image ls</a:t>
            </a:r>
          </a:p>
          <a:p>
            <a:r>
              <a:rPr lang="en-CA" dirty="0"/>
              <a:t>docker run hello-world</a:t>
            </a: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D8915DC9-D253-DC48-ADEE-A24C50131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Exercise 1: Hello world image.</a:t>
            </a: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2DC9FD3B-E279-C240-9B66-4C6A7A3EC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917389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D8915DC9-D253-DC48-ADEE-A24C50131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Demonstration: Create your own Hello world.</a:t>
            </a: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2DC9FD3B-E279-C240-9B66-4C6A7A3EC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905077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D8915DC9-D253-DC48-ADEE-A24C50131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Exercise: Create your own hello world.</a:t>
            </a: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2DC9FD3B-E279-C240-9B66-4C6A7A3EC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701208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741F-C9DE-48BC-829B-6F985817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r>
              <a:rPr lang="nl-NL" dirty="0"/>
              <a:t>: </a:t>
            </a:r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own</a:t>
            </a:r>
            <a:r>
              <a:rPr lang="nl-NL" dirty="0"/>
              <a:t> </a:t>
            </a:r>
            <a:r>
              <a:rPr lang="nl-NL" dirty="0" err="1"/>
              <a:t>Hello</a:t>
            </a:r>
            <a:r>
              <a:rPr lang="nl-NL" dirty="0"/>
              <a:t> </a:t>
            </a:r>
            <a:r>
              <a:rPr lang="nl-NL" dirty="0" err="1"/>
              <a:t>world</a:t>
            </a:r>
            <a:r>
              <a:rPr lang="nl-NL" dirty="0"/>
              <a:t> container.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D5ECF-0D33-4D03-9646-FE69E47A20AF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nl-NL" dirty="0"/>
              <a:t>Step 1: </a:t>
            </a:r>
            <a:r>
              <a:rPr lang="nl-NL" dirty="0" err="1"/>
              <a:t>Create</a:t>
            </a:r>
            <a:r>
              <a:rPr lang="nl-NL" dirty="0"/>
              <a:t> 1 </a:t>
            </a:r>
            <a:r>
              <a:rPr lang="nl-NL" dirty="0" err="1"/>
              <a:t>simple</a:t>
            </a:r>
            <a:r>
              <a:rPr lang="nl-NL" dirty="0"/>
              <a:t> </a:t>
            </a:r>
            <a:r>
              <a:rPr lang="nl-NL" dirty="0" err="1"/>
              <a:t>java</a:t>
            </a:r>
            <a:r>
              <a:rPr lang="nl-NL" dirty="0"/>
              <a:t> program.</a:t>
            </a:r>
          </a:p>
          <a:p>
            <a:r>
              <a:rPr lang="nl-NL" dirty="0"/>
              <a:t>Step 2: </a:t>
            </a:r>
            <a:r>
              <a:rPr lang="nl-NL" dirty="0" err="1"/>
              <a:t>Find</a:t>
            </a:r>
            <a:r>
              <a:rPr lang="nl-NL" dirty="0"/>
              <a:t> base image. (</a:t>
            </a:r>
            <a:r>
              <a:rPr lang="nl-NL" dirty="0" err="1"/>
              <a:t>with</a:t>
            </a:r>
            <a:r>
              <a:rPr lang="nl-NL" dirty="0"/>
              <a:t> correct </a:t>
            </a:r>
            <a:r>
              <a:rPr lang="nl-NL" dirty="0" err="1"/>
              <a:t>requirements</a:t>
            </a:r>
            <a:r>
              <a:rPr lang="nl-NL" dirty="0"/>
              <a:t> e.g. JDK) </a:t>
            </a:r>
          </a:p>
          <a:p>
            <a:r>
              <a:rPr lang="nl-NL" dirty="0"/>
              <a:t>Step 3: </a:t>
            </a:r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Dockerfile</a:t>
            </a:r>
            <a:r>
              <a:rPr lang="nl-NL" dirty="0"/>
              <a:t>.</a:t>
            </a:r>
          </a:p>
          <a:p>
            <a:r>
              <a:rPr lang="nl-NL" dirty="0"/>
              <a:t>Step 4: </a:t>
            </a:r>
            <a:r>
              <a:rPr lang="nl-NL" dirty="0" err="1"/>
              <a:t>build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run container.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EDA24-9A2D-4314-B8D8-DB06F6DA1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507783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D8915DC9-D253-DC48-ADEE-A24C50131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What is scalability?</a:t>
            </a: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2DC9FD3B-E279-C240-9B66-4C6A7A3EC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85077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741F-C9DE-48BC-829B-6F985817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</a:t>
            </a:r>
            <a:r>
              <a:rPr lang="nl-NL" dirty="0" err="1"/>
              <a:t>Scalability</a:t>
            </a:r>
            <a:r>
              <a:rPr lang="nl-NL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D5ECF-0D33-4D03-9646-FE69E47A20A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3" y="1638513"/>
            <a:ext cx="10658475" cy="4535487"/>
          </a:xfrm>
        </p:spPr>
        <p:txBody>
          <a:bodyPr/>
          <a:lstStyle/>
          <a:p>
            <a:endParaRPr lang="en-US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EDA24-9A2D-4314-B8D8-DB06F6DA1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17</a:t>
            </a:fld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116C0D-3F43-4C10-AB49-0D71F54BA4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437" y="1548205"/>
            <a:ext cx="595312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07402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D8915DC9-D253-DC48-ADEE-A24C50131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Exercise 2: Scaling your hello world program.</a:t>
            </a: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2DC9FD3B-E279-C240-9B66-4C6A7A3EC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966322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D8915DC9-D253-DC48-ADEE-A24C50131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99" y="635964"/>
            <a:ext cx="6817413" cy="2226506"/>
          </a:xfrm>
        </p:spPr>
        <p:txBody>
          <a:bodyPr>
            <a:normAutofit/>
          </a:bodyPr>
          <a:lstStyle/>
          <a:p>
            <a:r>
              <a:rPr lang="en-CA" dirty="0"/>
              <a:t>What is a </a:t>
            </a:r>
            <a:r>
              <a:rPr lang="en-CA" dirty="0" err="1"/>
              <a:t>loadbalancer</a:t>
            </a:r>
            <a:r>
              <a:rPr lang="en-CA" dirty="0"/>
              <a:t>?</a:t>
            </a: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2DC9FD3B-E279-C240-9B66-4C6A7A3EC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212458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46FB7-E6E9-4B70-B6E9-0A1DFBF7C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Who</a:t>
            </a:r>
            <a:r>
              <a:rPr lang="nl-NL" dirty="0"/>
              <a:t> are we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E418C-59D7-4AF3-AC9B-AAA2C6154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2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E51332-27E5-496A-BFE1-B1226717BB95}"/>
              </a:ext>
            </a:extLst>
          </p:cNvPr>
          <p:cNvSpPr txBox="1"/>
          <p:nvPr/>
        </p:nvSpPr>
        <p:spPr>
          <a:xfrm>
            <a:off x="2721244" y="2069023"/>
            <a:ext cx="6749511" cy="914400"/>
          </a:xfrm>
          <a:prstGeom prst="rect">
            <a:avLst/>
          </a:prstGeom>
        </p:spPr>
        <p:txBody>
          <a:bodyPr vert="horz" wrap="none" lIns="0" tIns="0" rIns="0" bIns="0" rtlCol="0" anchor="t" anchorCtr="0">
            <a:normAutofit fontScale="85000" lnSpcReduction="20000"/>
          </a:bodyPr>
          <a:lstStyle/>
          <a:p>
            <a:pPr>
              <a:spcAft>
                <a:spcPts val="0"/>
              </a:spcAft>
            </a:pPr>
            <a:r>
              <a:rPr lang="nl-NL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Thomas Gribnau </a:t>
            </a:r>
            <a:r>
              <a:rPr lang="nl-NL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nl-NL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Experienced</a:t>
            </a:r>
            <a:r>
              <a:rPr lang="nl-NL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Software Engineer</a:t>
            </a:r>
            <a:br>
              <a:rPr lang="nl-NL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Transport Post &amp; </a:t>
            </a:r>
            <a:r>
              <a:rPr lang="nl-NL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Logistics</a:t>
            </a:r>
            <a:r>
              <a:rPr lang="nl-NL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 Rail | CGI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George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Hintzenweg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89 | Postbus 8566 | 3009 AN  Rotterdam | The Netherlands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M: +31 (0)6 1307 0037</a:t>
            </a:r>
          </a:p>
          <a:p>
            <a:pPr>
              <a:spcAft>
                <a:spcPts val="0"/>
              </a:spcAft>
            </a:pPr>
            <a:r>
              <a:rPr lang="nl-NL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thomas.gribnau@cgi.com</a:t>
            </a:r>
            <a:r>
              <a:rPr lang="nl-NL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nl-NL" dirty="0"/>
          </a:p>
        </p:txBody>
      </p:sp>
      <p:pic>
        <p:nvPicPr>
          <p:cNvPr id="6" name="Picture Placeholder 4">
            <a:extLst>
              <a:ext uri="{FF2B5EF4-FFF2-40B4-BE49-F238E27FC236}">
                <a16:creationId xmlns:a16="http://schemas.microsoft.com/office/drawing/2014/main" id="{2244DD6F-55F4-4891-BA47-752DFDA52F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32307" y="2111388"/>
            <a:ext cx="820800" cy="819514"/>
          </a:xfrm>
          <a:prstGeom prst="ellipse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777FDD-1B66-4DA5-BC02-E76FFE51D54A}"/>
              </a:ext>
            </a:extLst>
          </p:cNvPr>
          <p:cNvSpPr txBox="1"/>
          <p:nvPr/>
        </p:nvSpPr>
        <p:spPr>
          <a:xfrm>
            <a:off x="2721244" y="3429000"/>
            <a:ext cx="6749510" cy="914400"/>
          </a:xfrm>
          <a:prstGeom prst="rect">
            <a:avLst/>
          </a:prstGeom>
        </p:spPr>
        <p:txBody>
          <a:bodyPr vert="horz" wrap="none" lIns="0" tIns="0" rIns="0" bIns="0" rtlCol="0" anchor="t" anchorCtr="0">
            <a:normAutofit fontScale="85000" lnSpcReduction="20000"/>
          </a:bodyPr>
          <a:lstStyle/>
          <a:p>
            <a:pPr algn="l"/>
            <a:r>
              <a:rPr lang="nl-NL" b="1" dirty="0"/>
              <a:t>Brendan van Walstijn</a:t>
            </a:r>
            <a:r>
              <a:rPr lang="nl-NL" dirty="0"/>
              <a:t> | Software engineer</a:t>
            </a:r>
          </a:p>
          <a:p>
            <a:pPr algn="l"/>
            <a:r>
              <a:rPr lang="nl-NL" dirty="0"/>
              <a:t>Defensie, Transport post &amp; </a:t>
            </a:r>
            <a:r>
              <a:rPr lang="nl-NL" dirty="0" err="1"/>
              <a:t>logisitiek</a:t>
            </a:r>
            <a:r>
              <a:rPr lang="nl-NL" dirty="0"/>
              <a:t> | Transport | CGI</a:t>
            </a:r>
          </a:p>
          <a:p>
            <a:pPr algn="l"/>
            <a:r>
              <a:rPr lang="nl-NL" dirty="0"/>
              <a:t>George </a:t>
            </a:r>
            <a:r>
              <a:rPr lang="nl-NL" dirty="0" err="1"/>
              <a:t>Hintzenweg</a:t>
            </a:r>
            <a:r>
              <a:rPr lang="nl-NL" dirty="0"/>
              <a:t> 89 | Postbus 8566 | 3086AX Rotterdam | The Netherlands</a:t>
            </a:r>
          </a:p>
          <a:p>
            <a:pPr algn="l"/>
            <a:r>
              <a:rPr lang="nl-NL" dirty="0"/>
              <a:t>M: +31 (0)6 1836 6194</a:t>
            </a:r>
          </a:p>
          <a:p>
            <a:pPr algn="l"/>
            <a:r>
              <a:rPr lang="nl-NL" dirty="0">
                <a:hlinkClick r:id="rId4"/>
              </a:rPr>
              <a:t>Brendan.van.walstijn@cgi.com</a:t>
            </a:r>
            <a:r>
              <a:rPr lang="nl-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684550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741F-C9DE-48BC-829B-6F985817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a </a:t>
            </a:r>
            <a:r>
              <a:rPr lang="nl-NL" dirty="0" err="1"/>
              <a:t>loadbalancer</a:t>
            </a:r>
            <a:r>
              <a:rPr lang="nl-NL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D5ECF-0D33-4D03-9646-FE69E47A20A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3" y="1638513"/>
            <a:ext cx="10658475" cy="4535487"/>
          </a:xfrm>
        </p:spPr>
        <p:txBody>
          <a:bodyPr/>
          <a:lstStyle/>
          <a:p>
            <a:endParaRPr lang="en-US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EDA24-9A2D-4314-B8D8-DB06F6DA1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20</a:t>
            </a:fld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93C566-988B-42FA-BD21-F756E57548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62" y="1260262"/>
            <a:ext cx="5713038" cy="412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19488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D8915DC9-D253-DC48-ADEE-A24C50131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Exercise 3: </a:t>
            </a:r>
            <a:r>
              <a:rPr lang="en-CA" dirty="0" err="1"/>
              <a:t>Loadbalancers</a:t>
            </a:r>
            <a:r>
              <a:rPr lang="en-CA" dirty="0"/>
              <a:t>.</a:t>
            </a: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2DC9FD3B-E279-C240-9B66-4C6A7A3EC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692531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D8915DC9-D253-DC48-ADEE-A24C50131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99" y="635964"/>
            <a:ext cx="6817413" cy="2226506"/>
          </a:xfrm>
        </p:spPr>
        <p:txBody>
          <a:bodyPr>
            <a:normAutofit/>
          </a:bodyPr>
          <a:lstStyle/>
          <a:p>
            <a:r>
              <a:rPr lang="en-CA" dirty="0"/>
              <a:t>Demo: Database &amp; application container.</a:t>
            </a: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2DC9FD3B-E279-C240-9B66-4C6A7A3EC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930104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ous-titre 6">
            <a:extLst>
              <a:ext uri="{FF2B5EF4-FFF2-40B4-BE49-F238E27FC236}">
                <a16:creationId xmlns:a16="http://schemas.microsoft.com/office/drawing/2014/main" id="{33E62FE9-E2BF-914C-96B4-E5B3384253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D8915DC9-D253-DC48-ADEE-A24C50131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99" y="635964"/>
            <a:ext cx="9598770" cy="2226506"/>
          </a:xfrm>
        </p:spPr>
        <p:txBody>
          <a:bodyPr>
            <a:normAutofit/>
          </a:bodyPr>
          <a:lstStyle/>
          <a:p>
            <a:r>
              <a:rPr lang="en-CA" dirty="0"/>
              <a:t>What does an application need in order to be able to run?</a:t>
            </a: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2DC9FD3B-E279-C240-9B66-4C6A7A3EC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784033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741F-C9DE-48BC-829B-6F985817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does an application need in order to be able to run?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D5ECF-0D33-4D03-9646-FE69E47A20AF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nl-NL" dirty="0"/>
              <a:t>Runtime (e.g. JVM or .NET </a:t>
            </a:r>
            <a:r>
              <a:rPr lang="nl-NL" dirty="0" err="1"/>
              <a:t>runtime</a:t>
            </a:r>
            <a:r>
              <a:rPr lang="nl-NL" dirty="0"/>
              <a:t>)</a:t>
            </a:r>
          </a:p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EDA24-9A2D-4314-B8D8-DB06F6DA1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599666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ous-titre 6">
            <a:extLst>
              <a:ext uri="{FF2B5EF4-FFF2-40B4-BE49-F238E27FC236}">
                <a16:creationId xmlns:a16="http://schemas.microsoft.com/office/drawing/2014/main" id="{33E62FE9-E2BF-914C-96B4-E5B3384253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D8915DC9-D253-DC48-ADEE-A24C50131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99" y="635964"/>
            <a:ext cx="9598770" cy="2226506"/>
          </a:xfrm>
        </p:spPr>
        <p:txBody>
          <a:bodyPr>
            <a:normAutofit/>
          </a:bodyPr>
          <a:lstStyle/>
          <a:p>
            <a:r>
              <a:rPr lang="en-CA" dirty="0"/>
              <a:t>How do we provide runtime for an application?</a:t>
            </a: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2DC9FD3B-E279-C240-9B66-4C6A7A3EC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926485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741F-C9DE-48BC-829B-6F985817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we provide runtime for an application?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D5ECF-0D33-4D03-9646-FE69E47A20AF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nl-NL" dirty="0"/>
              <a:t>Pc or laptop</a:t>
            </a:r>
          </a:p>
          <a:p>
            <a:pPr marL="342900" indent="-342900">
              <a:buFontTx/>
              <a:buChar char="-"/>
            </a:pPr>
            <a:r>
              <a:rPr lang="nl-NL" dirty="0"/>
              <a:t>Virtual Machine</a:t>
            </a:r>
          </a:p>
          <a:p>
            <a:pPr marL="342900" indent="-342900">
              <a:buFontTx/>
              <a:buChar char="-"/>
            </a:pPr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EDA24-9A2D-4314-B8D8-DB06F6DA1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969511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741F-C9DE-48BC-829B-6F985817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a VM?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D5ECF-0D33-4D03-9646-FE69E47A20AF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nl-NL" dirty="0" err="1"/>
              <a:t>Emulation</a:t>
            </a:r>
            <a:r>
              <a:rPr lang="nl-NL" dirty="0"/>
              <a:t> of a computer</a:t>
            </a:r>
          </a:p>
          <a:p>
            <a:endParaRPr lang="nl-NL" dirty="0"/>
          </a:p>
          <a:p>
            <a:r>
              <a:rPr lang="nl-NL" dirty="0" err="1"/>
              <a:t>Contains</a:t>
            </a:r>
            <a:r>
              <a:rPr lang="nl-NL" dirty="0"/>
              <a:t>:</a:t>
            </a:r>
          </a:p>
          <a:p>
            <a:pPr marL="342900" indent="-342900">
              <a:buFontTx/>
              <a:buChar char="-"/>
            </a:pPr>
            <a:r>
              <a:rPr lang="nl-NL" dirty="0"/>
              <a:t>Operating system</a:t>
            </a:r>
          </a:p>
          <a:p>
            <a:pPr marL="342900" indent="-342900">
              <a:buFontTx/>
              <a:buChar char="-"/>
            </a:pPr>
            <a:r>
              <a:rPr lang="nl-NL" dirty="0"/>
              <a:t>Networking</a:t>
            </a:r>
          </a:p>
          <a:p>
            <a:pPr marL="342900" indent="-342900">
              <a:buFontTx/>
              <a:buChar char="-"/>
            </a:pPr>
            <a:r>
              <a:rPr lang="nl-NL" dirty="0"/>
              <a:t>Memory &amp; Storage</a:t>
            </a:r>
          </a:p>
          <a:p>
            <a:pPr marL="342900" indent="-342900">
              <a:buFontTx/>
              <a:buChar char="-"/>
            </a:pPr>
            <a:r>
              <a:rPr lang="nl-NL" dirty="0"/>
              <a:t>Etc.</a:t>
            </a:r>
          </a:p>
          <a:p>
            <a:endParaRPr lang="nl-NL" dirty="0"/>
          </a:p>
          <a:p>
            <a:pPr marL="342900" indent="-342900">
              <a:buFontTx/>
              <a:buChar char="-"/>
            </a:pPr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EDA24-9A2D-4314-B8D8-DB06F6DA1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7</a:t>
            </a:fld>
            <a:endParaRPr lang="en-CA"/>
          </a:p>
        </p:txBody>
      </p:sp>
      <p:pic>
        <p:nvPicPr>
          <p:cNvPr id="5" name="Picture 2" descr="https://www.docker.com/sites/default/files/d8/2018-11/container-vm-whatcontainer_2.png">
            <a:extLst>
              <a:ext uri="{FF2B5EF4-FFF2-40B4-BE49-F238E27FC236}">
                <a16:creationId xmlns:a16="http://schemas.microsoft.com/office/drawing/2014/main" id="{67D33AF4-6028-46F6-95AF-901C76734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838" y="765175"/>
            <a:ext cx="5399208" cy="4313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35299A0-9C21-4173-996E-2E71BD2B74AD}"/>
              </a:ext>
            </a:extLst>
          </p:cNvPr>
          <p:cNvCxnSpPr>
            <a:cxnSpLocks/>
          </p:cNvCxnSpPr>
          <p:nvPr/>
        </p:nvCxnSpPr>
        <p:spPr bwMode="gray">
          <a:xfrm flipH="1">
            <a:off x="7033846" y="4676001"/>
            <a:ext cx="408112" cy="524256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/>
          </a:ln>
          <a:effectLst/>
        </p:spPr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8D06461-BA31-4F46-AFAA-0CD732A0F8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412" y="5278022"/>
            <a:ext cx="1865376" cy="10485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CD2FC1-C450-40BC-AAF9-E7F706C1615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563" y="4854517"/>
            <a:ext cx="2225187" cy="1661813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42B6B0-54FD-4DF5-ACCF-DB406A9A2BD8}"/>
              </a:ext>
            </a:extLst>
          </p:cNvPr>
          <p:cNvCxnSpPr>
            <a:cxnSpLocks/>
          </p:cNvCxnSpPr>
          <p:nvPr/>
        </p:nvCxnSpPr>
        <p:spPr bwMode="gray">
          <a:xfrm flipH="1">
            <a:off x="9548446" y="4653872"/>
            <a:ext cx="569304" cy="546385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49132627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741F-C9DE-48BC-829B-6F985817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Drawbacks of VM’s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D5ECF-0D33-4D03-9646-FE69E47A20AF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nl-NL" dirty="0" err="1"/>
              <a:t>Requires</a:t>
            </a:r>
            <a:r>
              <a:rPr lang="nl-NL" dirty="0"/>
              <a:t> </a:t>
            </a:r>
            <a:r>
              <a:rPr lang="nl-NL" dirty="0" err="1"/>
              <a:t>lots</a:t>
            </a:r>
            <a:r>
              <a:rPr lang="nl-NL" dirty="0"/>
              <a:t> of </a:t>
            </a:r>
            <a:r>
              <a:rPr lang="nl-NL" dirty="0" err="1"/>
              <a:t>configuration</a:t>
            </a:r>
            <a:endParaRPr lang="nl-NL" dirty="0"/>
          </a:p>
          <a:p>
            <a:pPr marL="606425" lvl="1" indent="-342900">
              <a:buFontTx/>
              <a:buChar char="-"/>
            </a:pPr>
            <a:r>
              <a:rPr lang="nl-NL" dirty="0"/>
              <a:t>Network</a:t>
            </a:r>
          </a:p>
          <a:p>
            <a:pPr marL="606425" lvl="1" indent="-342900">
              <a:buFontTx/>
              <a:buChar char="-"/>
            </a:pPr>
            <a:r>
              <a:rPr lang="nl-NL" dirty="0"/>
              <a:t>Storage &amp; Memory etc.</a:t>
            </a:r>
          </a:p>
          <a:p>
            <a:pPr marL="342900" indent="-342900">
              <a:buFontTx/>
              <a:buChar char="-"/>
            </a:pPr>
            <a:r>
              <a:rPr lang="nl-NL" dirty="0" err="1"/>
              <a:t>Requires</a:t>
            </a:r>
            <a:r>
              <a:rPr lang="nl-NL" dirty="0"/>
              <a:t> </a:t>
            </a:r>
            <a:r>
              <a:rPr lang="nl-NL" dirty="0" err="1"/>
              <a:t>lots</a:t>
            </a:r>
            <a:r>
              <a:rPr lang="nl-NL" dirty="0"/>
              <a:t> of resources</a:t>
            </a:r>
          </a:p>
          <a:p>
            <a:pPr marL="606425" lvl="1" indent="-342900">
              <a:buFontTx/>
              <a:buChar char="-"/>
            </a:pPr>
            <a:r>
              <a:rPr lang="nl-NL" dirty="0" err="1"/>
              <a:t>Each</a:t>
            </a:r>
            <a:r>
              <a:rPr lang="nl-NL" dirty="0"/>
              <a:t> VM </a:t>
            </a:r>
            <a:r>
              <a:rPr lang="nl-NL" dirty="0" err="1"/>
              <a:t>it’s</a:t>
            </a:r>
            <a:r>
              <a:rPr lang="nl-NL" dirty="0"/>
              <a:t> </a:t>
            </a:r>
            <a:r>
              <a:rPr lang="nl-NL" dirty="0" err="1"/>
              <a:t>own</a:t>
            </a:r>
            <a:r>
              <a:rPr lang="nl-NL" dirty="0"/>
              <a:t> OS.</a:t>
            </a:r>
          </a:p>
          <a:p>
            <a:pPr marL="342900" indent="-342900">
              <a:buFontTx/>
              <a:buChar char="-"/>
            </a:pPr>
            <a:r>
              <a:rPr lang="nl-NL" dirty="0" err="1"/>
              <a:t>Requires</a:t>
            </a:r>
            <a:r>
              <a:rPr lang="nl-NL" dirty="0"/>
              <a:t> maintenance</a:t>
            </a:r>
          </a:p>
          <a:p>
            <a:pPr marL="606425" lvl="1" indent="-342900">
              <a:buFontTx/>
              <a:buChar char="-"/>
            </a:pPr>
            <a:r>
              <a:rPr lang="nl-NL" dirty="0"/>
              <a:t>Updates etc.</a:t>
            </a:r>
          </a:p>
          <a:p>
            <a:pPr marL="342900" indent="-342900">
              <a:buFontTx/>
              <a:buChar char="-"/>
            </a:pPr>
            <a:endParaRPr lang="nl-NL" dirty="0"/>
          </a:p>
          <a:p>
            <a:pPr marL="342900" indent="-342900">
              <a:buFontTx/>
              <a:buChar char="-"/>
            </a:pPr>
            <a:endParaRPr lang="nl-NL" dirty="0"/>
          </a:p>
          <a:p>
            <a:pPr marL="342900" indent="-342900">
              <a:buFontTx/>
              <a:buChar char="-"/>
            </a:pPr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EDA24-9A2D-4314-B8D8-DB06F6DA1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8</a:t>
            </a:fld>
            <a:endParaRPr lang="en-CA"/>
          </a:p>
        </p:txBody>
      </p:sp>
      <p:pic>
        <p:nvPicPr>
          <p:cNvPr id="5" name="Picture 2" descr="https://www.docker.com/sites/default/files/d8/2018-11/container-vm-whatcontainer_2.png">
            <a:extLst>
              <a:ext uri="{FF2B5EF4-FFF2-40B4-BE49-F238E27FC236}">
                <a16:creationId xmlns:a16="http://schemas.microsoft.com/office/drawing/2014/main" id="{67D33AF4-6028-46F6-95AF-901C76734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838" y="765175"/>
            <a:ext cx="5399208" cy="4313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35299A0-9C21-4173-996E-2E71BD2B74AD}"/>
              </a:ext>
            </a:extLst>
          </p:cNvPr>
          <p:cNvCxnSpPr>
            <a:cxnSpLocks/>
          </p:cNvCxnSpPr>
          <p:nvPr/>
        </p:nvCxnSpPr>
        <p:spPr bwMode="gray">
          <a:xfrm flipH="1">
            <a:off x="7033846" y="4676001"/>
            <a:ext cx="408112" cy="524256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/>
          </a:ln>
          <a:effectLst/>
        </p:spPr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8D06461-BA31-4F46-AFAA-0CD732A0F8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412" y="5278022"/>
            <a:ext cx="1865376" cy="10485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AB2993-2EB0-4FA6-A7D4-6A586E1BBC5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563" y="4854517"/>
            <a:ext cx="2225187" cy="166181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2C6FFCB-597B-4E29-9E50-2542C8691A21}"/>
              </a:ext>
            </a:extLst>
          </p:cNvPr>
          <p:cNvCxnSpPr>
            <a:cxnSpLocks/>
          </p:cNvCxnSpPr>
          <p:nvPr/>
        </p:nvCxnSpPr>
        <p:spPr bwMode="gray">
          <a:xfrm flipH="1">
            <a:off x="9548446" y="4653872"/>
            <a:ext cx="569304" cy="546385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D7372F7-54D6-4F40-ACE6-C243F8261632}"/>
              </a:ext>
            </a:extLst>
          </p:cNvPr>
          <p:cNvSpPr txBox="1"/>
          <p:nvPr/>
        </p:nvSpPr>
        <p:spPr>
          <a:xfrm rot="20491088">
            <a:off x="1801734" y="2900472"/>
            <a:ext cx="8405446" cy="9856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rtlCol="0" anchor="t" anchorCtr="0">
            <a:noAutofit/>
          </a:bodyPr>
          <a:lstStyle/>
          <a:p>
            <a:pPr algn="l"/>
            <a:r>
              <a:rPr lang="nl-NL" sz="6600" dirty="0"/>
              <a:t>SOLUTION: DOCKER</a:t>
            </a:r>
          </a:p>
        </p:txBody>
      </p:sp>
    </p:spTree>
    <p:extLst>
      <p:ext uri="{BB962C8B-B14F-4D97-AF65-F5344CB8AC3E}">
        <p14:creationId xmlns:p14="http://schemas.microsoft.com/office/powerpoint/2010/main" val="22040060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ous-titre 6">
            <a:extLst>
              <a:ext uri="{FF2B5EF4-FFF2-40B4-BE49-F238E27FC236}">
                <a16:creationId xmlns:a16="http://schemas.microsoft.com/office/drawing/2014/main" id="{33E62FE9-E2BF-914C-96B4-E5B3384253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D8915DC9-D253-DC48-ADEE-A24C50131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What is Docker?</a:t>
            </a: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2DC9FD3B-E279-C240-9B66-4C6A7A3EC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9</a:t>
            </a:fld>
            <a:endParaRPr lang="en-CA"/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3.9600.0"/>
  <p:tag name="AS_RELEASE_DATE" val="2021.02.14"/>
  <p:tag name="AS_TITLE" val="Aspose.Slides for .NET 4.0"/>
  <p:tag name="AS_VERSION" val="21.2"/>
</p:tagLst>
</file>

<file path=ppt/theme/theme1.xml><?xml version="1.0" encoding="utf-8"?>
<a:theme xmlns:a="http://schemas.openxmlformats.org/drawingml/2006/main" name="CGI Widescreen Beet">
  <a:themeElements>
    <a:clrScheme name="CGI">
      <a:dk1>
        <a:srgbClr val="000000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FFCDD2"/>
      </a:accent2>
      <a:accent3>
        <a:srgbClr val="5236AB"/>
      </a:accent3>
      <a:accent4>
        <a:srgbClr val="A82465"/>
      </a:accent4>
      <a:accent5>
        <a:srgbClr val="FFC399"/>
      </a:accent5>
      <a:accent6>
        <a:srgbClr val="D2D2D2"/>
      </a:accent6>
      <a:hlink>
        <a:srgbClr val="5236AB"/>
      </a:hlink>
      <a:folHlink>
        <a:srgbClr val="5236AB"/>
      </a:folHlink>
    </a:clrScheme>
    <a:fontScheme name="Office Classic 2">
      <a:majorFont>
        <a:latin typeface="Arial"/>
        <a:ea typeface="Arial"/>
        <a:cs typeface="Arial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Arial"/>
        <a:cs typeface="Arial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 algn="ctr">
          <a:noFill/>
          <a:miter lim="800000"/>
          <a:headEnd/>
          <a:tailEnd/>
        </a:ln>
        <a:effectLst/>
      </a:spPr>
      <a:bodyPr lIns="63500" tIns="0" rIns="64800" bIns="0" rtlCol="0" anchor="ctr"/>
      <a:lstStyle>
        <a:defPPr algn="ctr">
          <a:spcBef>
            <a:spcPct val="0"/>
          </a:spcBef>
          <a:buClrTx/>
          <a:buSzPct val="90000"/>
          <a:defRPr sz="1600" b="1" dirty="0">
            <a:solidFill>
              <a:schemeClr val="bg1"/>
            </a:solidFill>
            <a:cs typeface="Arial" pitchFamily="34" charset="0"/>
          </a:defRPr>
        </a:defPPr>
      </a:lstStyle>
    </a:spDef>
    <a:lnDef>
      <a:spPr bwMode="gray">
        <a:noFill/>
        <a:ln w="12700">
          <a:solidFill>
            <a:schemeClr val="accent1"/>
          </a:solidFill>
          <a:round/>
          <a:headEnd/>
          <a:tailEnd/>
        </a:ln>
        <a:effectLst/>
      </a:spPr>
      <a:bodyPr/>
      <a:lstStyle/>
    </a:lnDef>
    <a:txDef>
      <a:spPr/>
      <a:bodyPr vert="horz" lIns="0" tIns="0" rIns="0" bIns="0" rtlCol="0" anchor="t" anchorCtr="0">
        <a:normAutofit/>
      </a:bodyPr>
      <a:lstStyle>
        <a:defPPr algn="l">
          <a:defRPr dirty="0" smtClean="0"/>
        </a:defPPr>
      </a:lstStyle>
    </a:txDef>
  </a:objectDefaults>
  <a:extraClrSchemeLst/>
  <a:custClrLst>
    <a:custClr name="White">
      <a:srgbClr val="FFFFFF"/>
    </a:custClr>
    <a:custClr name="White">
      <a:srgbClr val="FFFFFF"/>
    </a:custClr>
    <a:custClr name="R101 G10 B33">
      <a:srgbClr val="650A21"/>
    </a:custClr>
    <a:custClr name="White">
      <a:srgbClr val="FFFFFF"/>
    </a:custClr>
    <a:custClr name="R32 G10 B88">
      <a:srgbClr val="200A58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Orange">
      <a:srgbClr val="FF6A00"/>
    </a:custClr>
    <a:custClr name="CGI Red">
      <a:srgbClr val="E31937"/>
    </a:custClr>
    <a:custClr name="CGI Burgundy">
      <a:srgbClr val="991F3D"/>
    </a:custClr>
    <a:custClr name="CGI Magenta">
      <a:srgbClr val="A82465"/>
    </a:custClr>
    <a:custClr name="CGI Purple">
      <a:srgbClr val="5236AB"/>
    </a:custClr>
    <a:custClr name="Black">
      <a:srgbClr val="000000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R255 G195 B153">
      <a:srgbClr val="FFC399"/>
    </a:custClr>
    <a:custClr name="CGI Peach">
      <a:srgbClr val="FFCDD2"/>
    </a:custClr>
    <a:custClr name="R214 G165 B177">
      <a:srgbClr val="D6A5B1"/>
    </a:custClr>
    <a:custClr name="R203 G124 B163">
      <a:srgbClr val="CB7CA3"/>
    </a:custClr>
    <a:custClr name="R203 G195 B230">
      <a:srgbClr val="CBC3E6"/>
    </a:custClr>
    <a:custClr name="R85 G85 B85">
      <a:srgbClr val="555555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R179 G179 B1">
      <a:srgbClr val="B3B3B3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Red (Use these colors for heat maps only)">
      <a:srgbClr val="E31937"/>
    </a:custClr>
    <a:custClr name="R255 G172 B37  (Use these colors for heat maps only)">
      <a:srgbClr val="FFAC25"/>
    </a:custClr>
    <a:custClr name="R30 G93 B55  (Use these colors for heat maps only)">
      <a:srgbClr val="1E5D37"/>
    </a:custClr>
    <a:custClr name="White">
      <a:srgbClr val="FFFFFF"/>
    </a:custClr>
    <a:custClr name="White">
      <a:srgbClr val="FFFFFF"/>
    </a:custClr>
    <a:custClr name="R210 G210 B210">
      <a:srgbClr val="D2D2D2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Presentation6" id="{94F4D361-FF5C-5044-835D-85EF7461843E}" vid="{840826BD-BEDE-204F-A25B-AED5E78183DD}"/>
    </a:ext>
  </a:extLst>
</a:theme>
</file>

<file path=ppt/theme/theme2.xml><?xml version="1.0" encoding="utf-8"?>
<a:theme xmlns:a="http://schemas.openxmlformats.org/drawingml/2006/main" name="Office Theme">
  <a:themeElements>
    <a:clrScheme name="CGI">
      <a:dk1>
        <a:srgbClr val="000000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FFCDD2"/>
      </a:accent2>
      <a:accent3>
        <a:srgbClr val="5236AB"/>
      </a:accent3>
      <a:accent4>
        <a:srgbClr val="A82465"/>
      </a:accent4>
      <a:accent5>
        <a:srgbClr val="FFC399"/>
      </a:accent5>
      <a:accent6>
        <a:srgbClr val="D2D2D2"/>
      </a:accent6>
      <a:hlink>
        <a:srgbClr val="5236AB"/>
      </a:hlink>
      <a:folHlink>
        <a:srgbClr val="5236AB"/>
      </a:folHlink>
    </a:clrScheme>
    <a:fontScheme name="Office">
      <a:majorFont>
        <a:latin typeface="Calibri Light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GI">
      <a:dk1>
        <a:srgbClr val="000000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FFCDD2"/>
      </a:accent2>
      <a:accent3>
        <a:srgbClr val="5236AB"/>
      </a:accent3>
      <a:accent4>
        <a:srgbClr val="A82465"/>
      </a:accent4>
      <a:accent5>
        <a:srgbClr val="FFC399"/>
      </a:accent5>
      <a:accent6>
        <a:srgbClr val="D2D2D2"/>
      </a:accent6>
      <a:hlink>
        <a:srgbClr val="5236AB"/>
      </a:hlink>
      <a:folHlink>
        <a:srgbClr val="5236AB"/>
      </a:folHlink>
    </a:clrScheme>
    <a:fontScheme name="Office">
      <a:majorFont>
        <a:latin typeface="Calibri Light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6D1DEF71246949A8BE690928B9FA92" ma:contentTypeVersion="12" ma:contentTypeDescription="Create a new document." ma:contentTypeScope="" ma:versionID="c7872194bb344b0e56a5c22949bcefbf">
  <xsd:schema xmlns:xsd="http://www.w3.org/2001/XMLSchema" xmlns:xs="http://www.w3.org/2001/XMLSchema" xmlns:p="http://schemas.microsoft.com/office/2006/metadata/properties" xmlns:ns2="e768024a-b060-4ad5-913a-bcfaadceb1f5" xmlns:ns3="cfa8ccd9-a380-472f-9e14-f384934d746f" targetNamespace="http://schemas.microsoft.com/office/2006/metadata/properties" ma:root="true" ma:fieldsID="9de53672cbd6c87e4c75c35c771fcd17" ns2:_="" ns3:_="">
    <xsd:import namespace="e768024a-b060-4ad5-913a-bcfaadceb1f5"/>
    <xsd:import namespace="cfa8ccd9-a380-472f-9e14-f384934d746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68024a-b060-4ad5-913a-bcfaadceb1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a8ccd9-a380-472f-9e14-f384934d746f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DA5D674-9920-4D2F-B065-BC24FD29F86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F4C4F6A-F6A5-45C8-BAAA-52FB70E387C7}">
  <ds:schemaRefs>
    <ds:schemaRef ds:uri="http://schemas.microsoft.com/office/2006/metadata/properties"/>
    <ds:schemaRef ds:uri="http://schemas.microsoft.com/office/2006/documentManagement/types"/>
    <ds:schemaRef ds:uri="http://www.w3.org/XML/1998/namespace"/>
    <ds:schemaRef ds:uri="e768024a-b060-4ad5-913a-bcfaadceb1f5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cfa8ccd9-a380-472f-9e14-f384934d746f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1C7B255-3552-497C-B3C7-0572EE08EA37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CGI Widescreen Beet</Template>
  <TotalTime>4158</TotalTime>
  <Words>618</Words>
  <Application>Microsoft Office PowerPoint</Application>
  <PresentationFormat>Widescreen</PresentationFormat>
  <Paragraphs>145</Paragraphs>
  <Slides>22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Courier New</vt:lpstr>
      <vt:lpstr>Times New Roman</vt:lpstr>
      <vt:lpstr>Verdana</vt:lpstr>
      <vt:lpstr>Wingdings</vt:lpstr>
      <vt:lpstr>CGI Widescreen Beet</vt:lpstr>
      <vt:lpstr>PowerPoint Presentation</vt:lpstr>
      <vt:lpstr>Who are we</vt:lpstr>
      <vt:lpstr>What does an application need in order to be able to run?</vt:lpstr>
      <vt:lpstr>What does an application need in order to be able to run?</vt:lpstr>
      <vt:lpstr>How do we provide runtime for an application?</vt:lpstr>
      <vt:lpstr>How do we provide runtime for an application?</vt:lpstr>
      <vt:lpstr>What is a VM?</vt:lpstr>
      <vt:lpstr>Drawbacks of VM’s</vt:lpstr>
      <vt:lpstr>What is Docker?</vt:lpstr>
      <vt:lpstr>What is Docker?</vt:lpstr>
      <vt:lpstr>What is a Container?</vt:lpstr>
      <vt:lpstr>Exercise 1: Hello world image.</vt:lpstr>
      <vt:lpstr>Demonstration: Create your own Hello world.</vt:lpstr>
      <vt:lpstr>Exercise: Create your own hello world.</vt:lpstr>
      <vt:lpstr>Exercise: Create your own Hello world container.</vt:lpstr>
      <vt:lpstr>What is scalability?</vt:lpstr>
      <vt:lpstr>What is Scalability?</vt:lpstr>
      <vt:lpstr>Exercise 2: Scaling your hello world program.</vt:lpstr>
      <vt:lpstr>What is a loadbalancer?</vt:lpstr>
      <vt:lpstr>What is a loadbalancer?</vt:lpstr>
      <vt:lpstr>Exercise 3: Loadbalancers.</vt:lpstr>
      <vt:lpstr>Demo: Database &amp; application container.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Copying and pasting slides into this new template</dc:title>
  <dc:creator>Audit-St-Cyr, Sarah</dc:creator>
  <cp:lastModifiedBy>Walstijn, Brendan van</cp:lastModifiedBy>
  <cp:revision>21</cp:revision>
  <dcterms:created xsi:type="dcterms:W3CDTF">2021-03-15T13:35:11Z</dcterms:created>
  <dcterms:modified xsi:type="dcterms:W3CDTF">2022-03-28T08:10:17Z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usiness Practice">
    <vt:lpwstr/>
  </property>
  <property fmtid="{D5CDD505-2E9C-101B-9397-08002B2CF9AE}" pid="3" name="Business theme">
    <vt:lpwstr/>
  </property>
  <property fmtid="{D5CDD505-2E9C-101B-9397-08002B2CF9AE}" pid="4" name="Content Format">
    <vt:lpwstr/>
  </property>
  <property fmtid="{D5CDD505-2E9C-101B-9397-08002B2CF9AE}" pid="5" name="ContentTypeId">
    <vt:lpwstr>0x010100D06D1DEF71246949A8BE690928B9FA92</vt:lpwstr>
  </property>
  <property fmtid="{D5CDD505-2E9C-101B-9397-08002B2CF9AE}" pid="6" name="Functions">
    <vt:lpwstr/>
  </property>
  <property fmtid="{D5CDD505-2E9C-101B-9397-08002B2CF9AE}" pid="7" name="Geography">
    <vt:lpwstr/>
  </property>
  <property fmtid="{D5CDD505-2E9C-101B-9397-08002B2CF9AE}" pid="8" name="Intellectual Property">
    <vt:lpwstr/>
  </property>
  <property fmtid="{D5CDD505-2E9C-101B-9397-08002B2CF9AE}" pid="9" name="Organisation">
    <vt:lpwstr>260;#Group|43ac7042-3752-4f1b-8a93-43b36e65d3e5</vt:lpwstr>
  </property>
  <property fmtid="{D5CDD505-2E9C-101B-9397-08002B2CF9AE}" pid="10" name="Sector">
    <vt:lpwstr/>
  </property>
  <property fmtid="{D5CDD505-2E9C-101B-9397-08002B2CF9AE}" pid="11" name="Service line">
    <vt:lpwstr/>
  </property>
  <property fmtid="{D5CDD505-2E9C-101B-9397-08002B2CF9AE}" pid="12" name="WizKit Template inter.">
    <vt:i4>1</vt:i4>
  </property>
  <property fmtid="{D5CDD505-2E9C-101B-9397-08002B2CF9AE}" pid="13" name="WizKit Template Type">
    <vt:lpwstr>Widescreen</vt:lpwstr>
  </property>
  <property fmtid="{D5CDD505-2E9C-101B-9397-08002B2CF9AE}" pid="14" name="WizKit Template Version">
    <vt:i4>5</vt:i4>
  </property>
</Properties>
</file>