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518" r:id="rId5"/>
    <p:sldId id="527" r:id="rId6"/>
    <p:sldId id="585" r:id="rId7"/>
    <p:sldId id="629" r:id="rId8"/>
    <p:sldId id="611" r:id="rId9"/>
    <p:sldId id="607" r:id="rId10"/>
    <p:sldId id="610" r:id="rId11"/>
    <p:sldId id="614" r:id="rId12"/>
    <p:sldId id="617" r:id="rId13"/>
    <p:sldId id="615" r:id="rId14"/>
    <p:sldId id="630" r:id="rId15"/>
    <p:sldId id="618" r:id="rId16"/>
    <p:sldId id="621" r:id="rId17"/>
    <p:sldId id="620" r:id="rId18"/>
    <p:sldId id="622" r:id="rId19"/>
    <p:sldId id="623" r:id="rId20"/>
    <p:sldId id="625" r:id="rId21"/>
    <p:sldId id="627" r:id="rId22"/>
    <p:sldId id="626" r:id="rId23"/>
    <p:sldId id="628" r:id="rId24"/>
    <p:sldId id="631" r:id="rId25"/>
    <p:sldId id="632" r:id="rId26"/>
    <p:sldId id="633" r:id="rId27"/>
    <p:sldId id="634" r:id="rId28"/>
    <p:sldId id="635" r:id="rId29"/>
    <p:sldId id="639" r:id="rId30"/>
    <p:sldId id="636" r:id="rId31"/>
    <p:sldId id="637" r:id="rId32"/>
    <p:sldId id="638" r:id="rId33"/>
    <p:sldId id="640" r:id="rId34"/>
    <p:sldId id="646" r:id="rId35"/>
    <p:sldId id="645" r:id="rId36"/>
    <p:sldId id="647" r:id="rId37"/>
    <p:sldId id="648" r:id="rId38"/>
    <p:sldId id="649" r:id="rId39"/>
    <p:sldId id="650" r:id="rId40"/>
    <p:sldId id="641" r:id="rId41"/>
    <p:sldId id="651" r:id="rId42"/>
    <p:sldId id="652" r:id="rId43"/>
    <p:sldId id="653" r:id="rId44"/>
    <p:sldId id="654" r:id="rId45"/>
    <p:sldId id="644"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vageau, Joannie" initials="SJ" lastIdx="0" clrIdx="0">
    <p:extLst>
      <p:ext uri="{19B8F6BF-5375-455C-9EA6-DF929625EA0E}">
        <p15:presenceInfo xmlns:p15="http://schemas.microsoft.com/office/powerpoint/2012/main" userId="S-1-5-21-3641078771-3653456904-245653651-1738683" providerId="AD"/>
      </p:ext>
    </p:extLst>
  </p:cmAuthor>
  <p:cmAuthor id="2" name="Karen G Sellers" initials="KGS" lastIdx="0" clrIdx="1">
    <p:extLst>
      <p:ext uri="{19B8F6BF-5375-455C-9EA6-DF929625EA0E}">
        <p15:presenceInfo xmlns:p15="http://schemas.microsoft.com/office/powerpoint/2012/main" userId="S-1-5-21-682003330-1383384898-1801674531-292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66966" autoAdjust="0"/>
  </p:normalViewPr>
  <p:slideViewPr>
    <p:cSldViewPr snapToGrid="0">
      <p:cViewPr varScale="1">
        <p:scale>
          <a:sx n="102" d="100"/>
          <a:sy n="102" d="100"/>
        </p:scale>
        <p:origin x="368" y="192"/>
      </p:cViewPr>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17772"/>
    </p:cViewPr>
  </p:sorterViewPr>
  <p:notesViewPr>
    <p:cSldViewPr snapToGrid="0">
      <p:cViewPr varScale="1">
        <p:scale>
          <a:sx n="105" d="100"/>
          <a:sy n="105" d="100"/>
        </p:scale>
        <p:origin x="3232"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D2D11-A19B-4234-8701-817C49662A6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6B05EED-1849-465D-9E60-A54AB6D4B695}">
      <dgm:prSet/>
      <dgm:spPr/>
      <dgm:t>
        <a:bodyPr/>
        <a:lstStyle/>
        <a:p>
          <a:r>
            <a:rPr lang="en-GB"/>
            <a:t>Predictable code, simpler to understand and easy to debug.</a:t>
          </a:r>
          <a:endParaRPr lang="en-US"/>
        </a:p>
      </dgm:t>
    </dgm:pt>
    <dgm:pt modelId="{75692FE5-EEA5-4145-9C43-782F09019360}" type="parTrans" cxnId="{1922A6C9-6F0F-47BA-9EFB-B7E0228EE659}">
      <dgm:prSet/>
      <dgm:spPr/>
      <dgm:t>
        <a:bodyPr/>
        <a:lstStyle/>
        <a:p>
          <a:endParaRPr lang="en-US"/>
        </a:p>
      </dgm:t>
    </dgm:pt>
    <dgm:pt modelId="{48BD3169-361E-4366-A993-CBE43D3F9F85}" type="sibTrans" cxnId="{1922A6C9-6F0F-47BA-9EFB-B7E0228EE659}">
      <dgm:prSet/>
      <dgm:spPr/>
      <dgm:t>
        <a:bodyPr/>
        <a:lstStyle/>
        <a:p>
          <a:endParaRPr lang="en-US"/>
        </a:p>
      </dgm:t>
    </dgm:pt>
    <dgm:pt modelId="{3B1190D8-E9F6-4F81-97BB-91EA96AACAE3}">
      <dgm:prSet/>
      <dgm:spPr/>
      <dgm:t>
        <a:bodyPr/>
        <a:lstStyle/>
        <a:p>
          <a:r>
            <a:rPr lang="en-GB"/>
            <a:t>Smaller components managing their own state composed into a complex UI.</a:t>
          </a:r>
          <a:endParaRPr lang="en-US"/>
        </a:p>
      </dgm:t>
    </dgm:pt>
    <dgm:pt modelId="{12E5E0CB-1283-4FCA-8CE7-27FD27DBD5E5}" type="parTrans" cxnId="{0FDA58AB-AE5B-49A5-973E-37AD62AD6F99}">
      <dgm:prSet/>
      <dgm:spPr/>
      <dgm:t>
        <a:bodyPr/>
        <a:lstStyle/>
        <a:p>
          <a:endParaRPr lang="en-US"/>
        </a:p>
      </dgm:t>
    </dgm:pt>
    <dgm:pt modelId="{77C29204-1EE8-49E1-899C-BA8855281E08}" type="sibTrans" cxnId="{0FDA58AB-AE5B-49A5-973E-37AD62AD6F99}">
      <dgm:prSet/>
      <dgm:spPr/>
      <dgm:t>
        <a:bodyPr/>
        <a:lstStyle/>
        <a:p>
          <a:endParaRPr lang="en-US"/>
        </a:p>
      </dgm:t>
    </dgm:pt>
    <dgm:pt modelId="{1A3F44E4-6946-4DC7-840A-28F310907896}">
      <dgm:prSet/>
      <dgm:spPr/>
      <dgm:t>
        <a:bodyPr/>
        <a:lstStyle/>
        <a:p>
          <a:r>
            <a:rPr lang="en-GB"/>
            <a:t>Dynamically rewriting the current page vs Web page load from server</a:t>
          </a:r>
          <a:endParaRPr lang="en-US"/>
        </a:p>
      </dgm:t>
    </dgm:pt>
    <dgm:pt modelId="{3836C767-841E-4514-9786-79D2698CD1C1}" type="parTrans" cxnId="{F589CC13-91CC-4CE5-BE74-3487FE07850A}">
      <dgm:prSet/>
      <dgm:spPr/>
      <dgm:t>
        <a:bodyPr/>
        <a:lstStyle/>
        <a:p>
          <a:endParaRPr lang="en-US"/>
        </a:p>
      </dgm:t>
    </dgm:pt>
    <dgm:pt modelId="{8B6B6429-7F93-42EA-875C-B819BF3C07E0}" type="sibTrans" cxnId="{F589CC13-91CC-4CE5-BE74-3487FE07850A}">
      <dgm:prSet/>
      <dgm:spPr/>
      <dgm:t>
        <a:bodyPr/>
        <a:lstStyle/>
        <a:p>
          <a:endParaRPr lang="en-US"/>
        </a:p>
      </dgm:t>
    </dgm:pt>
    <dgm:pt modelId="{CBD166E7-4FBF-4308-A297-4F23DFDD9886}" type="pres">
      <dgm:prSet presAssocID="{DE1D2D11-A19B-4234-8701-817C49662A67}" presName="root" presStyleCnt="0">
        <dgm:presLayoutVars>
          <dgm:dir/>
          <dgm:resizeHandles val="exact"/>
        </dgm:presLayoutVars>
      </dgm:prSet>
      <dgm:spPr/>
    </dgm:pt>
    <dgm:pt modelId="{839D965E-EAD2-42E6-9416-617DCEAF8F59}" type="pres">
      <dgm:prSet presAssocID="{06B05EED-1849-465D-9E60-A54AB6D4B695}" presName="compNode" presStyleCnt="0"/>
      <dgm:spPr/>
    </dgm:pt>
    <dgm:pt modelId="{D0A43F40-DC35-42AA-BD55-C3F417D221ED}" type="pres">
      <dgm:prSet presAssocID="{06B05EED-1849-465D-9E60-A54AB6D4B6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2D704B18-89F6-499B-865F-A8109A6B3C48}" type="pres">
      <dgm:prSet presAssocID="{06B05EED-1849-465D-9E60-A54AB6D4B695}" presName="spaceRect" presStyleCnt="0"/>
      <dgm:spPr/>
    </dgm:pt>
    <dgm:pt modelId="{43310374-CCB5-4423-82B0-2B83FB52436F}" type="pres">
      <dgm:prSet presAssocID="{06B05EED-1849-465D-9E60-A54AB6D4B695}" presName="textRect" presStyleLbl="revTx" presStyleIdx="0" presStyleCnt="3">
        <dgm:presLayoutVars>
          <dgm:chMax val="1"/>
          <dgm:chPref val="1"/>
        </dgm:presLayoutVars>
      </dgm:prSet>
      <dgm:spPr/>
    </dgm:pt>
    <dgm:pt modelId="{24FE6819-22F1-449E-9DBA-BBC6843E9C15}" type="pres">
      <dgm:prSet presAssocID="{48BD3169-361E-4366-A993-CBE43D3F9F85}" presName="sibTrans" presStyleCnt="0"/>
      <dgm:spPr/>
    </dgm:pt>
    <dgm:pt modelId="{521D2E82-2638-44FF-8193-AEDBA4567774}" type="pres">
      <dgm:prSet presAssocID="{3B1190D8-E9F6-4F81-97BB-91EA96AACAE3}" presName="compNode" presStyleCnt="0"/>
      <dgm:spPr/>
    </dgm:pt>
    <dgm:pt modelId="{26BEFEE5-7D62-4744-8029-C60173019BDD}" type="pres">
      <dgm:prSet presAssocID="{3B1190D8-E9F6-4F81-97BB-91EA96AACA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EC7C53E-EABD-40F6-B6EB-6C2D6ADBA22A}" type="pres">
      <dgm:prSet presAssocID="{3B1190D8-E9F6-4F81-97BB-91EA96AACAE3}" presName="spaceRect" presStyleCnt="0"/>
      <dgm:spPr/>
    </dgm:pt>
    <dgm:pt modelId="{F583DA4E-9CAB-450C-AE2F-AC14C1461E62}" type="pres">
      <dgm:prSet presAssocID="{3B1190D8-E9F6-4F81-97BB-91EA96AACAE3}" presName="textRect" presStyleLbl="revTx" presStyleIdx="1" presStyleCnt="3">
        <dgm:presLayoutVars>
          <dgm:chMax val="1"/>
          <dgm:chPref val="1"/>
        </dgm:presLayoutVars>
      </dgm:prSet>
      <dgm:spPr/>
    </dgm:pt>
    <dgm:pt modelId="{CA1E1DE2-EFA6-4C80-93E6-BC7711A03A44}" type="pres">
      <dgm:prSet presAssocID="{77C29204-1EE8-49E1-899C-BA8855281E08}" presName="sibTrans" presStyleCnt="0"/>
      <dgm:spPr/>
    </dgm:pt>
    <dgm:pt modelId="{8659C587-BDAF-4111-9D28-48C5BB4E0114}" type="pres">
      <dgm:prSet presAssocID="{1A3F44E4-6946-4DC7-840A-28F310907896}" presName="compNode" presStyleCnt="0"/>
      <dgm:spPr/>
    </dgm:pt>
    <dgm:pt modelId="{8156E2C4-815D-4EAA-8EE6-871B00EACFBF}" type="pres">
      <dgm:prSet presAssocID="{1A3F44E4-6946-4DC7-840A-28F3109078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C1B10492-7F1F-40D1-A853-FB9A4113CA69}" type="pres">
      <dgm:prSet presAssocID="{1A3F44E4-6946-4DC7-840A-28F310907896}" presName="spaceRect" presStyleCnt="0"/>
      <dgm:spPr/>
    </dgm:pt>
    <dgm:pt modelId="{AE784384-81CF-4699-99B2-60D71B0441A0}" type="pres">
      <dgm:prSet presAssocID="{1A3F44E4-6946-4DC7-840A-28F310907896}" presName="textRect" presStyleLbl="revTx" presStyleIdx="2" presStyleCnt="3">
        <dgm:presLayoutVars>
          <dgm:chMax val="1"/>
          <dgm:chPref val="1"/>
        </dgm:presLayoutVars>
      </dgm:prSet>
      <dgm:spPr/>
    </dgm:pt>
  </dgm:ptLst>
  <dgm:cxnLst>
    <dgm:cxn modelId="{F589CC13-91CC-4CE5-BE74-3487FE07850A}" srcId="{DE1D2D11-A19B-4234-8701-817C49662A67}" destId="{1A3F44E4-6946-4DC7-840A-28F310907896}" srcOrd="2" destOrd="0" parTransId="{3836C767-841E-4514-9786-79D2698CD1C1}" sibTransId="{8B6B6429-7F93-42EA-875C-B819BF3C07E0}"/>
    <dgm:cxn modelId="{4ED89B35-FB67-4A1E-A732-CD7F054C2A80}" type="presOf" srcId="{DE1D2D11-A19B-4234-8701-817C49662A67}" destId="{CBD166E7-4FBF-4308-A297-4F23DFDD9886}" srcOrd="0" destOrd="0" presId="urn:microsoft.com/office/officeart/2018/2/layout/IconLabelList"/>
    <dgm:cxn modelId="{0FDA58AB-AE5B-49A5-973E-37AD62AD6F99}" srcId="{DE1D2D11-A19B-4234-8701-817C49662A67}" destId="{3B1190D8-E9F6-4F81-97BB-91EA96AACAE3}" srcOrd="1" destOrd="0" parTransId="{12E5E0CB-1283-4FCA-8CE7-27FD27DBD5E5}" sibTransId="{77C29204-1EE8-49E1-899C-BA8855281E08}"/>
    <dgm:cxn modelId="{4AED1DB5-CBEB-4C97-871D-6789A6FBB096}" type="presOf" srcId="{1A3F44E4-6946-4DC7-840A-28F310907896}" destId="{AE784384-81CF-4699-99B2-60D71B0441A0}" srcOrd="0" destOrd="0" presId="urn:microsoft.com/office/officeart/2018/2/layout/IconLabelList"/>
    <dgm:cxn modelId="{8A0D92C0-823F-416C-A0BD-4FCA1E00E278}" type="presOf" srcId="{06B05EED-1849-465D-9E60-A54AB6D4B695}" destId="{43310374-CCB5-4423-82B0-2B83FB52436F}" srcOrd="0" destOrd="0" presId="urn:microsoft.com/office/officeart/2018/2/layout/IconLabelList"/>
    <dgm:cxn modelId="{1922A6C9-6F0F-47BA-9EFB-B7E0228EE659}" srcId="{DE1D2D11-A19B-4234-8701-817C49662A67}" destId="{06B05EED-1849-465D-9E60-A54AB6D4B695}" srcOrd="0" destOrd="0" parTransId="{75692FE5-EEA5-4145-9C43-782F09019360}" sibTransId="{48BD3169-361E-4366-A993-CBE43D3F9F85}"/>
    <dgm:cxn modelId="{E21BF0D8-4D3D-4E62-9125-C1066E350BB2}" type="presOf" srcId="{3B1190D8-E9F6-4F81-97BB-91EA96AACAE3}" destId="{F583DA4E-9CAB-450C-AE2F-AC14C1461E62}" srcOrd="0" destOrd="0" presId="urn:microsoft.com/office/officeart/2018/2/layout/IconLabelList"/>
    <dgm:cxn modelId="{57D7E1C6-3DB0-44AE-BDEB-36AA721E00EE}" type="presParOf" srcId="{CBD166E7-4FBF-4308-A297-4F23DFDD9886}" destId="{839D965E-EAD2-42E6-9416-617DCEAF8F59}" srcOrd="0" destOrd="0" presId="urn:microsoft.com/office/officeart/2018/2/layout/IconLabelList"/>
    <dgm:cxn modelId="{680F59D2-5A9E-4A69-857B-AEDF5891654C}" type="presParOf" srcId="{839D965E-EAD2-42E6-9416-617DCEAF8F59}" destId="{D0A43F40-DC35-42AA-BD55-C3F417D221ED}" srcOrd="0" destOrd="0" presId="urn:microsoft.com/office/officeart/2018/2/layout/IconLabelList"/>
    <dgm:cxn modelId="{9CAE4F63-621C-434B-8859-E0EE6475A1B2}" type="presParOf" srcId="{839D965E-EAD2-42E6-9416-617DCEAF8F59}" destId="{2D704B18-89F6-499B-865F-A8109A6B3C48}" srcOrd="1" destOrd="0" presId="urn:microsoft.com/office/officeart/2018/2/layout/IconLabelList"/>
    <dgm:cxn modelId="{2B6EF3D3-8BFD-460D-88C6-C7CA4E2669E3}" type="presParOf" srcId="{839D965E-EAD2-42E6-9416-617DCEAF8F59}" destId="{43310374-CCB5-4423-82B0-2B83FB52436F}" srcOrd="2" destOrd="0" presId="urn:microsoft.com/office/officeart/2018/2/layout/IconLabelList"/>
    <dgm:cxn modelId="{A87884CF-EFE4-4C3E-960C-2F329601DB67}" type="presParOf" srcId="{CBD166E7-4FBF-4308-A297-4F23DFDD9886}" destId="{24FE6819-22F1-449E-9DBA-BBC6843E9C15}" srcOrd="1" destOrd="0" presId="urn:microsoft.com/office/officeart/2018/2/layout/IconLabelList"/>
    <dgm:cxn modelId="{7F100C39-CCB9-4D93-9BBF-DBDB44F9E582}" type="presParOf" srcId="{CBD166E7-4FBF-4308-A297-4F23DFDD9886}" destId="{521D2E82-2638-44FF-8193-AEDBA4567774}" srcOrd="2" destOrd="0" presId="urn:microsoft.com/office/officeart/2018/2/layout/IconLabelList"/>
    <dgm:cxn modelId="{9C1E10AA-8654-4C5A-8084-2017A8C62623}" type="presParOf" srcId="{521D2E82-2638-44FF-8193-AEDBA4567774}" destId="{26BEFEE5-7D62-4744-8029-C60173019BDD}" srcOrd="0" destOrd="0" presId="urn:microsoft.com/office/officeart/2018/2/layout/IconLabelList"/>
    <dgm:cxn modelId="{3666F451-B590-4F81-904B-563090A3BBB5}" type="presParOf" srcId="{521D2E82-2638-44FF-8193-AEDBA4567774}" destId="{1EC7C53E-EABD-40F6-B6EB-6C2D6ADBA22A}" srcOrd="1" destOrd="0" presId="urn:microsoft.com/office/officeart/2018/2/layout/IconLabelList"/>
    <dgm:cxn modelId="{5E47A2CA-278F-4912-8B28-A0E927D79D60}" type="presParOf" srcId="{521D2E82-2638-44FF-8193-AEDBA4567774}" destId="{F583DA4E-9CAB-450C-AE2F-AC14C1461E62}" srcOrd="2" destOrd="0" presId="urn:microsoft.com/office/officeart/2018/2/layout/IconLabelList"/>
    <dgm:cxn modelId="{C99BF91E-90D7-43DE-9552-A5A1E411E79B}" type="presParOf" srcId="{CBD166E7-4FBF-4308-A297-4F23DFDD9886}" destId="{CA1E1DE2-EFA6-4C80-93E6-BC7711A03A44}" srcOrd="3" destOrd="0" presId="urn:microsoft.com/office/officeart/2018/2/layout/IconLabelList"/>
    <dgm:cxn modelId="{DAE605E6-4444-487E-B9AD-5B461D26C7C2}" type="presParOf" srcId="{CBD166E7-4FBF-4308-A297-4F23DFDD9886}" destId="{8659C587-BDAF-4111-9D28-48C5BB4E0114}" srcOrd="4" destOrd="0" presId="urn:microsoft.com/office/officeart/2018/2/layout/IconLabelList"/>
    <dgm:cxn modelId="{0D1FA7FE-90C1-4195-8561-AA5C668EF525}" type="presParOf" srcId="{8659C587-BDAF-4111-9D28-48C5BB4E0114}" destId="{8156E2C4-815D-4EAA-8EE6-871B00EACFBF}" srcOrd="0" destOrd="0" presId="urn:microsoft.com/office/officeart/2018/2/layout/IconLabelList"/>
    <dgm:cxn modelId="{C5CC20A2-3172-49B5-AD57-10FC38C86186}" type="presParOf" srcId="{8659C587-BDAF-4111-9D28-48C5BB4E0114}" destId="{C1B10492-7F1F-40D1-A853-FB9A4113CA69}" srcOrd="1" destOrd="0" presId="urn:microsoft.com/office/officeart/2018/2/layout/IconLabelList"/>
    <dgm:cxn modelId="{E5A7B5FF-1796-4FB1-AC86-30F5F61E7A64}" type="presParOf" srcId="{8659C587-BDAF-4111-9D28-48C5BB4E0114}" destId="{AE784384-81CF-4699-99B2-60D71B0441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43F40-DC35-42AA-BD55-C3F417D221ED}">
      <dsp:nvSpPr>
        <dsp:cNvPr id="0" name=""/>
        <dsp:cNvSpPr/>
      </dsp:nvSpPr>
      <dsp:spPr>
        <a:xfrm>
          <a:off x="1259004" y="1074615"/>
          <a:ext cx="1308289" cy="1308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310374-CCB5-4423-82B0-2B83FB52436F}">
      <dsp:nvSpPr>
        <dsp:cNvPr id="0" name=""/>
        <dsp:cNvSpPr/>
      </dsp:nvSpPr>
      <dsp:spPr>
        <a:xfrm>
          <a:off x="459494" y="2740871"/>
          <a:ext cx="29073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Predictable code, simpler to understand and easy to debug.</a:t>
          </a:r>
          <a:endParaRPr lang="en-US" sz="1700" kern="1200"/>
        </a:p>
      </dsp:txBody>
      <dsp:txXfrm>
        <a:off x="459494" y="2740871"/>
        <a:ext cx="2907309" cy="720000"/>
      </dsp:txXfrm>
    </dsp:sp>
    <dsp:sp modelId="{26BEFEE5-7D62-4744-8029-C60173019BDD}">
      <dsp:nvSpPr>
        <dsp:cNvPr id="0" name=""/>
        <dsp:cNvSpPr/>
      </dsp:nvSpPr>
      <dsp:spPr>
        <a:xfrm>
          <a:off x="4675092" y="1074615"/>
          <a:ext cx="1308289" cy="1308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3DA4E-9CAB-450C-AE2F-AC14C1461E62}">
      <dsp:nvSpPr>
        <dsp:cNvPr id="0" name=""/>
        <dsp:cNvSpPr/>
      </dsp:nvSpPr>
      <dsp:spPr>
        <a:xfrm>
          <a:off x="3875582" y="2740871"/>
          <a:ext cx="29073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Smaller components managing their own state composed into a complex UI.</a:t>
          </a:r>
          <a:endParaRPr lang="en-US" sz="1700" kern="1200"/>
        </a:p>
      </dsp:txBody>
      <dsp:txXfrm>
        <a:off x="3875582" y="2740871"/>
        <a:ext cx="2907309" cy="720000"/>
      </dsp:txXfrm>
    </dsp:sp>
    <dsp:sp modelId="{8156E2C4-815D-4EAA-8EE6-871B00EACFBF}">
      <dsp:nvSpPr>
        <dsp:cNvPr id="0" name=""/>
        <dsp:cNvSpPr/>
      </dsp:nvSpPr>
      <dsp:spPr>
        <a:xfrm>
          <a:off x="8091181" y="1074615"/>
          <a:ext cx="1308289" cy="1308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784384-81CF-4699-99B2-60D71B0441A0}">
      <dsp:nvSpPr>
        <dsp:cNvPr id="0" name=""/>
        <dsp:cNvSpPr/>
      </dsp:nvSpPr>
      <dsp:spPr>
        <a:xfrm>
          <a:off x="7291671" y="2740871"/>
          <a:ext cx="290730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Dynamically rewriting the current page vs Web page load from server</a:t>
          </a:r>
          <a:endParaRPr lang="en-US" sz="1700" kern="1200"/>
        </a:p>
      </dsp:txBody>
      <dsp:txXfrm>
        <a:off x="7291671" y="2740871"/>
        <a:ext cx="290730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CA" smtClean="0">
                <a:latin typeface="Arial" pitchFamily="34" charset="0"/>
              </a:rPr>
              <a:t>‹#›</a:t>
            </a:fld>
            <a:endParaRPr lang="en-CA">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CA" smtClean="0"/>
              <a:t>2023-09-05</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CA" smtClean="0"/>
              <a:t>‹#›</a:t>
            </a:fld>
            <a:endParaRPr lang="en-CA"/>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Good</a:t>
            </a:r>
            <a:r>
              <a:rPr lang="nl-NL" dirty="0"/>
              <a:t> </a:t>
            </a:r>
            <a:r>
              <a:rPr lang="nl-NL" dirty="0" err="1"/>
              <a:t>morning</a:t>
            </a:r>
            <a:r>
              <a:rPr lang="nl-NL" dirty="0"/>
              <a:t> </a:t>
            </a:r>
            <a:r>
              <a:rPr lang="nl-NL" dirty="0" err="1"/>
              <a:t>everyone</a:t>
            </a:r>
            <a:r>
              <a:rPr lang="nl-NL" dirty="0"/>
              <a:t>. In </a:t>
            </a:r>
            <a:r>
              <a:rPr lang="nl-NL" dirty="0" err="1"/>
              <a:t>the</a:t>
            </a:r>
            <a:r>
              <a:rPr lang="nl-NL" dirty="0"/>
              <a:t> workshop </a:t>
            </a:r>
            <a:r>
              <a:rPr lang="nl-NL" dirty="0" err="1"/>
              <a:t>today</a:t>
            </a:r>
            <a:r>
              <a:rPr lang="nl-NL" dirty="0"/>
              <a:t> I </a:t>
            </a:r>
            <a:r>
              <a:rPr lang="nl-NL" dirty="0" err="1"/>
              <a:t>will</a:t>
            </a:r>
            <a:r>
              <a:rPr lang="nl-NL" dirty="0"/>
              <a:t> introduce </a:t>
            </a:r>
            <a:r>
              <a:rPr lang="nl-NL" dirty="0" err="1"/>
              <a:t>you</a:t>
            </a:r>
            <a:r>
              <a:rPr lang="nl-NL" dirty="0"/>
              <a:t> </a:t>
            </a:r>
            <a:r>
              <a:rPr lang="nl-NL" dirty="0" err="1"/>
              <a:t>to</a:t>
            </a:r>
            <a:r>
              <a:rPr lang="nl-NL" dirty="0"/>
              <a:t> </a:t>
            </a:r>
            <a:r>
              <a:rPr lang="nl-NL" dirty="0" err="1"/>
              <a:t>the</a:t>
            </a:r>
            <a:r>
              <a:rPr lang="nl-NL" dirty="0"/>
              <a:t> </a:t>
            </a:r>
            <a:r>
              <a:rPr lang="nl-NL" dirty="0" err="1"/>
              <a:t>world</a:t>
            </a:r>
            <a:r>
              <a:rPr lang="nl-NL" dirty="0"/>
              <a:t> of </a:t>
            </a:r>
            <a:r>
              <a:rPr lang="nl-NL" dirty="0" err="1"/>
              <a:t>frontend</a:t>
            </a:r>
            <a:r>
              <a:rPr lang="nl-NL" dirty="0"/>
              <a:t> development.</a:t>
            </a:r>
          </a:p>
        </p:txBody>
      </p:sp>
      <p:sp>
        <p:nvSpPr>
          <p:cNvPr id="4" name="Slide Number Placeholder 3"/>
          <p:cNvSpPr>
            <a:spLocks noGrp="1"/>
          </p:cNvSpPr>
          <p:nvPr>
            <p:ph type="sldNum" sz="quarter" idx="5"/>
          </p:nvPr>
        </p:nvSpPr>
        <p:spPr/>
        <p:txBody>
          <a:bodyPr/>
          <a:lstStyle/>
          <a:p>
            <a:fld id="{20B9C825-F38E-45BB-92C1-043DE61C9183}" type="slidenum">
              <a:rPr lang="en-CA" smtClean="0"/>
              <a:t>1</a:t>
            </a:fld>
            <a:endParaRPr lang="en-CA"/>
          </a:p>
        </p:txBody>
      </p:sp>
    </p:spTree>
    <p:extLst>
      <p:ext uri="{BB962C8B-B14F-4D97-AF65-F5344CB8AC3E}">
        <p14:creationId xmlns:p14="http://schemas.microsoft.com/office/powerpoint/2010/main" val="2527023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ui-rounded"/>
              </a:rPr>
              <a:t>While the definition of frontend can be very broad, normally when we talk about frontend development we’re talking about developing for the web. It is about crafting a beautiful, intuitive and responsive looking application that runs in a web browser and can be used by anyone, anywhere and at any time.</a:t>
            </a:r>
          </a:p>
        </p:txBody>
      </p:sp>
      <p:sp>
        <p:nvSpPr>
          <p:cNvPr id="4" name="Slide Number Placeholder 3"/>
          <p:cNvSpPr>
            <a:spLocks noGrp="1"/>
          </p:cNvSpPr>
          <p:nvPr>
            <p:ph type="sldNum" sz="quarter" idx="5"/>
          </p:nvPr>
        </p:nvSpPr>
        <p:spPr/>
        <p:txBody>
          <a:bodyPr/>
          <a:lstStyle/>
          <a:p>
            <a:fld id="{20B9C825-F38E-45BB-92C1-043DE61C9183}" type="slidenum">
              <a:rPr lang="en-CA" smtClean="0"/>
              <a:t>10</a:t>
            </a:fld>
            <a:endParaRPr lang="en-CA"/>
          </a:p>
        </p:txBody>
      </p:sp>
    </p:spTree>
    <p:extLst>
      <p:ext uri="{BB962C8B-B14F-4D97-AF65-F5344CB8AC3E}">
        <p14:creationId xmlns:p14="http://schemas.microsoft.com/office/powerpoint/2010/main" val="2825563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ui-rounded"/>
              </a:rPr>
              <a:t>Next I would like the address the matter of UX, or User Experience, and UI, or User Interface. UX and UI are two important factors in the software development cycle and together they ensure that the application has a good “look and feel”.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ui-rou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ui-rounded"/>
              </a:rPr>
              <a:t>You can think of UI as the outer shell of the application, it’s like the clothes the app wears. UI is all about how the app looks – the buttons, colours, fonts, images and layout.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ui-rou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ui-rounded"/>
              </a:rPr>
              <a:t>UX on the other hand is the overall experience the user the users have when they use the application. UX is more about the user’s journey through the application. It’s making sure the app is easy to understand and navigate and that it solves the user’s problem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D1D5DB"/>
              </a:solidFill>
              <a:effectLst/>
              <a:latin typeface="ui-rou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D1D5DB"/>
                </a:solidFill>
                <a:effectLst/>
                <a:latin typeface="ui-rounded"/>
              </a:rPr>
              <a:t>These concepts however will not be addressed in this workshop as they make up a different branch in the flow of creating an application. As opposed to these concepts, frontend development is all about creating the application so that it adheres to the UI/UX that was designed beforehand. It is about the realisation, not about the design beforehand.</a:t>
            </a:r>
          </a:p>
        </p:txBody>
      </p:sp>
      <p:sp>
        <p:nvSpPr>
          <p:cNvPr id="4" name="Slide Number Placeholder 3"/>
          <p:cNvSpPr>
            <a:spLocks noGrp="1"/>
          </p:cNvSpPr>
          <p:nvPr>
            <p:ph type="sldNum" sz="quarter" idx="5"/>
          </p:nvPr>
        </p:nvSpPr>
        <p:spPr/>
        <p:txBody>
          <a:bodyPr/>
          <a:lstStyle/>
          <a:p>
            <a:fld id="{20B9C825-F38E-45BB-92C1-043DE61C9183}" type="slidenum">
              <a:rPr lang="en-CA" smtClean="0"/>
              <a:t>11</a:t>
            </a:fld>
            <a:endParaRPr lang="en-CA"/>
          </a:p>
        </p:txBody>
      </p:sp>
    </p:spTree>
    <p:extLst>
      <p:ext uri="{BB962C8B-B14F-4D97-AF65-F5344CB8AC3E}">
        <p14:creationId xmlns:p14="http://schemas.microsoft.com/office/powerpoint/2010/main" val="125463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With that covered lets look at the three programming languages that are used together to create frontends, HTML, CSS and JS, or JavaScript.</a:t>
            </a:r>
          </a:p>
          <a:p>
            <a:endParaRPr lang="en-NL" dirty="0"/>
          </a:p>
          <a:p>
            <a:endParaRPr lang="en-NL" dirty="0"/>
          </a:p>
        </p:txBody>
      </p:sp>
      <p:sp>
        <p:nvSpPr>
          <p:cNvPr id="4" name="Slide Number Placeholder 3"/>
          <p:cNvSpPr>
            <a:spLocks noGrp="1"/>
          </p:cNvSpPr>
          <p:nvPr>
            <p:ph type="sldNum" sz="quarter" idx="5"/>
          </p:nvPr>
        </p:nvSpPr>
        <p:spPr/>
        <p:txBody>
          <a:bodyPr/>
          <a:lstStyle/>
          <a:p>
            <a:fld id="{20B9C825-F38E-45BB-92C1-043DE61C9183}" type="slidenum">
              <a:rPr lang="en-CA" smtClean="0"/>
              <a:t>12</a:t>
            </a:fld>
            <a:endParaRPr lang="en-CA"/>
          </a:p>
        </p:txBody>
      </p:sp>
    </p:spTree>
    <p:extLst>
      <p:ext uri="{BB962C8B-B14F-4D97-AF65-F5344CB8AC3E}">
        <p14:creationId xmlns:p14="http://schemas.microsoft.com/office/powerpoint/2010/main" val="1756866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ECAC3"/>
                </a:solidFill>
                <a:effectLst/>
                <a:latin typeface="Söhne"/>
              </a:rPr>
              <a:t>HTML, short for </a:t>
            </a:r>
            <a:r>
              <a:rPr lang="en-GB" b="0" i="0" dirty="0" err="1">
                <a:solidFill>
                  <a:srgbClr val="CECAC3"/>
                </a:solidFill>
                <a:effectLst/>
                <a:latin typeface="Söhne"/>
              </a:rPr>
              <a:t>HyperText</a:t>
            </a:r>
            <a:r>
              <a:rPr lang="en-GB" b="0" i="0" dirty="0">
                <a:solidFill>
                  <a:srgbClr val="CECAC3"/>
                </a:solidFill>
                <a:effectLst/>
                <a:latin typeface="Söhne"/>
              </a:rPr>
              <a:t> Markup Language, is the backbone of web pages. It provides the structure and content for your website. HTML uses a system of elements and tags to define the different parts of a web page, such as headings, paragraphs, images, links, and more. HTML elements are the building blocks that create the structure of your content. There are many many HTML elements these days and in the GitHub repository for this workshop you’ll find a text file called “important links” which has a link to a list of all elements and a description for each.</a:t>
            </a:r>
            <a:endParaRPr lang="en-NL" dirty="0"/>
          </a:p>
        </p:txBody>
      </p:sp>
      <p:sp>
        <p:nvSpPr>
          <p:cNvPr id="4" name="Slide Number Placeholder 3"/>
          <p:cNvSpPr>
            <a:spLocks noGrp="1"/>
          </p:cNvSpPr>
          <p:nvPr>
            <p:ph type="sldNum" sz="quarter" idx="5"/>
          </p:nvPr>
        </p:nvSpPr>
        <p:spPr/>
        <p:txBody>
          <a:bodyPr/>
          <a:lstStyle/>
          <a:p>
            <a:fld id="{20B9C825-F38E-45BB-92C1-043DE61C9183}" type="slidenum">
              <a:rPr lang="en-CA" smtClean="0"/>
              <a:t>13</a:t>
            </a:fld>
            <a:endParaRPr lang="en-CA"/>
          </a:p>
        </p:txBody>
      </p:sp>
    </p:spTree>
    <p:extLst>
      <p:ext uri="{BB962C8B-B14F-4D97-AF65-F5344CB8AC3E}">
        <p14:creationId xmlns:p14="http://schemas.microsoft.com/office/powerpoint/2010/main" val="4011174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ECAC3"/>
                </a:solidFill>
                <a:effectLst/>
                <a:latin typeface="Söhne"/>
              </a:rPr>
              <a:t>CSS, short for Cascading Style Sheets, is used to style your HTML elements and make your web page visually appealing. It controls how elements are presented on the screen, including their layout, colours, fonts, and spacing. CSS allows you to create a consistent and visually attractive design for your website.</a:t>
            </a:r>
            <a:endParaRPr lang="en-NL" dirty="0"/>
          </a:p>
        </p:txBody>
      </p:sp>
      <p:sp>
        <p:nvSpPr>
          <p:cNvPr id="4" name="Slide Number Placeholder 3"/>
          <p:cNvSpPr>
            <a:spLocks noGrp="1"/>
          </p:cNvSpPr>
          <p:nvPr>
            <p:ph type="sldNum" sz="quarter" idx="5"/>
          </p:nvPr>
        </p:nvSpPr>
        <p:spPr/>
        <p:txBody>
          <a:bodyPr/>
          <a:lstStyle/>
          <a:p>
            <a:fld id="{20B9C825-F38E-45BB-92C1-043DE61C9183}" type="slidenum">
              <a:rPr lang="en-CA" smtClean="0"/>
              <a:t>14</a:t>
            </a:fld>
            <a:endParaRPr lang="en-CA"/>
          </a:p>
        </p:txBody>
      </p:sp>
    </p:spTree>
    <p:extLst>
      <p:ext uri="{BB962C8B-B14F-4D97-AF65-F5344CB8AC3E}">
        <p14:creationId xmlns:p14="http://schemas.microsoft.com/office/powerpoint/2010/main" val="340437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ECAC3"/>
                </a:solidFill>
                <a:effectLst/>
                <a:latin typeface="Söhne"/>
              </a:rPr>
              <a:t>And lastly, JavaScript. JavaScript is the programming language that enables you to add interactivity and dynamic behaviour to your web pages. With JavaScript, you can create animations, handle user input, update content without reloading the page, and more. It's what makes modern websites feel interactive and engaging.</a:t>
            </a:r>
            <a:endParaRPr lang="en-NL" dirty="0"/>
          </a:p>
        </p:txBody>
      </p:sp>
      <p:sp>
        <p:nvSpPr>
          <p:cNvPr id="4" name="Slide Number Placeholder 3"/>
          <p:cNvSpPr>
            <a:spLocks noGrp="1"/>
          </p:cNvSpPr>
          <p:nvPr>
            <p:ph type="sldNum" sz="quarter" idx="5"/>
          </p:nvPr>
        </p:nvSpPr>
        <p:spPr/>
        <p:txBody>
          <a:bodyPr/>
          <a:lstStyle/>
          <a:p>
            <a:fld id="{20B9C825-F38E-45BB-92C1-043DE61C9183}" type="slidenum">
              <a:rPr lang="en-CA" smtClean="0"/>
              <a:t>15</a:t>
            </a:fld>
            <a:endParaRPr lang="en-CA"/>
          </a:p>
        </p:txBody>
      </p:sp>
    </p:spTree>
    <p:extLst>
      <p:ext uri="{BB962C8B-B14F-4D97-AF65-F5344CB8AC3E}">
        <p14:creationId xmlns:p14="http://schemas.microsoft.com/office/powerpoint/2010/main" val="3374975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Now that we’ve covered some basics I would like to give a small demo of a simple web page, and after this demo I will ask you to start on the first exercise.</a:t>
            </a:r>
          </a:p>
        </p:txBody>
      </p:sp>
      <p:sp>
        <p:nvSpPr>
          <p:cNvPr id="4" name="Slide Number Placeholder 3"/>
          <p:cNvSpPr>
            <a:spLocks noGrp="1"/>
          </p:cNvSpPr>
          <p:nvPr>
            <p:ph type="sldNum" sz="quarter" idx="5"/>
          </p:nvPr>
        </p:nvSpPr>
        <p:spPr/>
        <p:txBody>
          <a:bodyPr/>
          <a:lstStyle/>
          <a:p>
            <a:fld id="{20B9C825-F38E-45BB-92C1-043DE61C9183}" type="slidenum">
              <a:rPr lang="en-CA" smtClean="0"/>
              <a:t>16</a:t>
            </a:fld>
            <a:endParaRPr lang="en-CA"/>
          </a:p>
        </p:txBody>
      </p:sp>
    </p:spTree>
    <p:extLst>
      <p:ext uri="{BB962C8B-B14F-4D97-AF65-F5344CB8AC3E}">
        <p14:creationId xmlns:p14="http://schemas.microsoft.com/office/powerpoint/2010/main" val="1897563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As I said I would now like to have you all start with exercise 1. In this exercise your job is to create a very simple web application that asks the user’s age and then tells them if they are allowed to drink or not. You will find the exercise in the GitHub repository for this workshop, along with a README that has more information about the exercise.</a:t>
            </a:r>
          </a:p>
        </p:txBody>
      </p:sp>
      <p:sp>
        <p:nvSpPr>
          <p:cNvPr id="4" name="Slide Number Placeholder 3"/>
          <p:cNvSpPr>
            <a:spLocks noGrp="1"/>
          </p:cNvSpPr>
          <p:nvPr>
            <p:ph type="sldNum" sz="quarter" idx="5"/>
          </p:nvPr>
        </p:nvSpPr>
        <p:spPr/>
        <p:txBody>
          <a:bodyPr/>
          <a:lstStyle/>
          <a:p>
            <a:fld id="{20B9C825-F38E-45BB-92C1-043DE61C9183}" type="slidenum">
              <a:rPr lang="en-CA" smtClean="0"/>
              <a:t>17</a:t>
            </a:fld>
            <a:endParaRPr lang="en-CA"/>
          </a:p>
        </p:txBody>
      </p:sp>
    </p:spTree>
    <p:extLst>
      <p:ext uri="{BB962C8B-B14F-4D97-AF65-F5344CB8AC3E}">
        <p14:creationId xmlns:p14="http://schemas.microsoft.com/office/powerpoint/2010/main" val="145171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Alright now that you’re all finished or nearly finished I would like to give a quick demo of the solution as I had originally designed it.</a:t>
            </a:r>
          </a:p>
          <a:p>
            <a:pPr marL="171450" indent="-171450">
              <a:buFontTx/>
              <a:buChar char="-"/>
            </a:pPr>
            <a:r>
              <a:rPr lang="en-NL" dirty="0"/>
              <a:t>Explain HTML code with text insert element</a:t>
            </a:r>
          </a:p>
          <a:p>
            <a:pPr marL="171450" indent="-171450">
              <a:buFontTx/>
              <a:buChar char="-"/>
            </a:pPr>
            <a:r>
              <a:rPr lang="en-NL" dirty="0"/>
              <a:t>Explain HTML input element, highlight the ‘id’ property and the ‘type’ property</a:t>
            </a:r>
          </a:p>
          <a:p>
            <a:pPr marL="171450" indent="-171450">
              <a:buFontTx/>
              <a:buChar char="-"/>
            </a:pPr>
            <a:r>
              <a:rPr lang="en-NL" dirty="0"/>
              <a:t>Explain the JavaScript</a:t>
            </a:r>
          </a:p>
          <a:p>
            <a:pPr marL="628650" lvl="1" indent="-171450">
              <a:buFontTx/>
              <a:buChar char="-"/>
            </a:pPr>
            <a:r>
              <a:rPr lang="en-NL" dirty="0"/>
              <a:t>Binding the event</a:t>
            </a:r>
          </a:p>
          <a:p>
            <a:pPr marL="628650" lvl="1" indent="-171450">
              <a:buFontTx/>
              <a:buChar char="-"/>
            </a:pPr>
            <a:r>
              <a:rPr lang="en-NL" dirty="0"/>
              <a:t>Getting the value</a:t>
            </a:r>
          </a:p>
          <a:p>
            <a:pPr marL="628650" lvl="1" indent="-171450">
              <a:buFontTx/>
              <a:buChar char="-"/>
            </a:pPr>
            <a:r>
              <a:rPr lang="en-NL" dirty="0"/>
              <a:t>Checking for NaN</a:t>
            </a:r>
          </a:p>
          <a:p>
            <a:pPr marL="628650" lvl="1" indent="-171450">
              <a:buFontTx/>
              <a:buChar char="-"/>
            </a:pPr>
            <a:r>
              <a:rPr lang="en-NL" dirty="0"/>
              <a:t>Processing  true/false</a:t>
            </a:r>
          </a:p>
          <a:p>
            <a:pPr marL="628650" lvl="1" indent="-171450">
              <a:buFontTx/>
              <a:buChar char="-"/>
            </a:pPr>
            <a:r>
              <a:rPr lang="en-GB" dirty="0"/>
              <a:t>‘let’ vs ‘var’ vs ‘</a:t>
            </a:r>
            <a:r>
              <a:rPr lang="en-GB" dirty="0" err="1"/>
              <a:t>const</a:t>
            </a:r>
            <a:r>
              <a:rPr lang="en-GB" dirty="0"/>
              <a:t>’</a:t>
            </a:r>
            <a:endParaRPr lang="en-NL" dirty="0"/>
          </a:p>
        </p:txBody>
      </p:sp>
      <p:sp>
        <p:nvSpPr>
          <p:cNvPr id="4" name="Slide Number Placeholder 3"/>
          <p:cNvSpPr>
            <a:spLocks noGrp="1"/>
          </p:cNvSpPr>
          <p:nvPr>
            <p:ph type="sldNum" sz="quarter" idx="5"/>
          </p:nvPr>
        </p:nvSpPr>
        <p:spPr/>
        <p:txBody>
          <a:bodyPr/>
          <a:lstStyle/>
          <a:p>
            <a:fld id="{20B9C825-F38E-45BB-92C1-043DE61C9183}" type="slidenum">
              <a:rPr lang="en-CA" smtClean="0"/>
              <a:t>18</a:t>
            </a:fld>
            <a:endParaRPr lang="en-CA"/>
          </a:p>
        </p:txBody>
      </p:sp>
    </p:spTree>
    <p:extLst>
      <p:ext uri="{BB962C8B-B14F-4D97-AF65-F5344CB8AC3E}">
        <p14:creationId xmlns:p14="http://schemas.microsoft.com/office/powerpoint/2010/main" val="3134723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Alright now that we’re done with that exercise I would like to move on to a different branch, which is the CSS integration with HTML. For this I have prepared another exercise, number 2. The assignment here is to get as close as an approximation to the screenshot of the finished result that you will find in the README. You don’t need to match it exactly, but try to get as close as possible. If you want to know if your solution is close enough, you can ask me to review it.</a:t>
            </a:r>
          </a:p>
        </p:txBody>
      </p:sp>
      <p:sp>
        <p:nvSpPr>
          <p:cNvPr id="4" name="Slide Number Placeholder 3"/>
          <p:cNvSpPr>
            <a:spLocks noGrp="1"/>
          </p:cNvSpPr>
          <p:nvPr>
            <p:ph type="sldNum" sz="quarter" idx="5"/>
          </p:nvPr>
        </p:nvSpPr>
        <p:spPr/>
        <p:txBody>
          <a:bodyPr/>
          <a:lstStyle/>
          <a:p>
            <a:fld id="{20B9C825-F38E-45BB-92C1-043DE61C9183}" type="slidenum">
              <a:rPr lang="en-CA" smtClean="0"/>
              <a:t>19</a:t>
            </a:fld>
            <a:endParaRPr lang="en-CA"/>
          </a:p>
        </p:txBody>
      </p:sp>
    </p:spTree>
    <p:extLst>
      <p:ext uri="{BB962C8B-B14F-4D97-AF65-F5344CB8AC3E}">
        <p14:creationId xmlns:p14="http://schemas.microsoft.com/office/powerpoint/2010/main" val="161328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First a bit </a:t>
            </a:r>
            <a:r>
              <a:rPr lang="nl-NL" dirty="0" err="1"/>
              <a:t>about</a:t>
            </a:r>
            <a:r>
              <a:rPr lang="nl-NL" dirty="0"/>
              <a:t> </a:t>
            </a:r>
            <a:r>
              <a:rPr lang="nl-NL" dirty="0" err="1"/>
              <a:t>us</a:t>
            </a:r>
            <a:r>
              <a:rPr lang="nl-NL" dirty="0"/>
              <a:t>. </a:t>
            </a:r>
          </a:p>
          <a:p>
            <a:r>
              <a:rPr lang="nl-NL" dirty="0"/>
              <a:t>J: Hi! My name is Jeroen Claassens. </a:t>
            </a:r>
            <a:r>
              <a:rPr lang="nl-NL" dirty="0" err="1"/>
              <a:t>I’ve</a:t>
            </a:r>
            <a:r>
              <a:rPr lang="nl-NL" dirty="0"/>
              <a:t> been a </a:t>
            </a:r>
            <a:r>
              <a:rPr lang="nl-NL" dirty="0" err="1"/>
              <a:t>developer</a:t>
            </a:r>
            <a:r>
              <a:rPr lang="nl-NL" dirty="0"/>
              <a:t> </a:t>
            </a:r>
            <a:r>
              <a:rPr lang="nl-NL" dirty="0" err="1"/>
              <a:t>for</a:t>
            </a:r>
            <a:r>
              <a:rPr lang="nl-NL" dirty="0"/>
              <a:t> </a:t>
            </a:r>
            <a:r>
              <a:rPr lang="nl-NL" dirty="0" err="1"/>
              <a:t>about</a:t>
            </a:r>
            <a:r>
              <a:rPr lang="nl-NL" dirty="0"/>
              <a:t> 10 </a:t>
            </a:r>
            <a:r>
              <a:rPr lang="nl-NL" dirty="0" err="1"/>
              <a:t>years</a:t>
            </a:r>
            <a:r>
              <a:rPr lang="nl-NL" dirty="0"/>
              <a:t> </a:t>
            </a:r>
            <a:r>
              <a:rPr lang="nl-NL" dirty="0" err="1"/>
              <a:t>now</a:t>
            </a:r>
            <a:endParaRPr lang="nl-NL" dirty="0"/>
          </a:p>
          <a:p>
            <a:r>
              <a:rPr lang="nl-NL" dirty="0"/>
              <a:t>M: </a:t>
            </a:r>
          </a:p>
        </p:txBody>
      </p:sp>
      <p:sp>
        <p:nvSpPr>
          <p:cNvPr id="4" name="Slide Number Placeholder 3"/>
          <p:cNvSpPr>
            <a:spLocks noGrp="1"/>
          </p:cNvSpPr>
          <p:nvPr>
            <p:ph type="sldNum" sz="quarter" idx="5"/>
          </p:nvPr>
        </p:nvSpPr>
        <p:spPr/>
        <p:txBody>
          <a:bodyPr/>
          <a:lstStyle/>
          <a:p>
            <a:fld id="{20B9C825-F38E-45BB-92C1-043DE61C9183}" type="slidenum">
              <a:rPr lang="en-CA" smtClean="0"/>
              <a:t>2</a:t>
            </a:fld>
            <a:endParaRPr lang="en-CA"/>
          </a:p>
        </p:txBody>
      </p:sp>
    </p:spTree>
    <p:extLst>
      <p:ext uri="{BB962C8B-B14F-4D97-AF65-F5344CB8AC3E}">
        <p14:creationId xmlns:p14="http://schemas.microsoft.com/office/powerpoint/2010/main" val="795692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Once again I would like to give a short demo on the solution as it was prepared</a:t>
            </a:r>
          </a:p>
          <a:p>
            <a:pPr marL="171450" indent="-171450">
              <a:buFontTx/>
              <a:buChar char="-"/>
            </a:pPr>
            <a:r>
              <a:rPr lang="en-NL" dirty="0"/>
              <a:t>Explain different selectors CSS</a:t>
            </a:r>
          </a:p>
          <a:p>
            <a:pPr marL="171450" indent="-171450">
              <a:buFontTx/>
              <a:buChar char="-"/>
            </a:pPr>
            <a:r>
              <a:rPr lang="en-NL" dirty="0"/>
              <a:t>Explain property chaining (li.special)</a:t>
            </a:r>
          </a:p>
          <a:p>
            <a:pPr marL="171450" indent="-171450">
              <a:buFontTx/>
              <a:buChar char="-"/>
            </a:pPr>
            <a:r>
              <a:rPr lang="en-NL" dirty="0"/>
              <a:t>Explain child selectors</a:t>
            </a:r>
          </a:p>
        </p:txBody>
      </p:sp>
      <p:sp>
        <p:nvSpPr>
          <p:cNvPr id="4" name="Slide Number Placeholder 3"/>
          <p:cNvSpPr>
            <a:spLocks noGrp="1"/>
          </p:cNvSpPr>
          <p:nvPr>
            <p:ph type="sldNum" sz="quarter" idx="5"/>
          </p:nvPr>
        </p:nvSpPr>
        <p:spPr/>
        <p:txBody>
          <a:bodyPr/>
          <a:lstStyle/>
          <a:p>
            <a:fld id="{20B9C825-F38E-45BB-92C1-043DE61C9183}" type="slidenum">
              <a:rPr lang="en-CA" smtClean="0"/>
              <a:t>20</a:t>
            </a:fld>
            <a:endParaRPr lang="en-CA"/>
          </a:p>
        </p:txBody>
      </p:sp>
    </p:spTree>
    <p:extLst>
      <p:ext uri="{BB962C8B-B14F-4D97-AF65-F5344CB8AC3E}">
        <p14:creationId xmlns:p14="http://schemas.microsoft.com/office/powerpoint/2010/main" val="118326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Welcome back everyone, hope you had a good break. Before we looked at some of the basics of frontend development. Now we would like to go into how frontend development looks like when you might encounter it at a CGI assignment. As you will probably be able to imagine a lot more goes into that than simply making a webpage with an input box and some fancy colours.</a:t>
            </a:r>
          </a:p>
        </p:txBody>
      </p:sp>
      <p:sp>
        <p:nvSpPr>
          <p:cNvPr id="4" name="Slide Number Placeholder 3"/>
          <p:cNvSpPr>
            <a:spLocks noGrp="1"/>
          </p:cNvSpPr>
          <p:nvPr>
            <p:ph type="sldNum" sz="quarter" idx="5"/>
          </p:nvPr>
        </p:nvSpPr>
        <p:spPr/>
        <p:txBody>
          <a:bodyPr/>
          <a:lstStyle/>
          <a:p>
            <a:fld id="{20B9C825-F38E-45BB-92C1-043DE61C9183}" type="slidenum">
              <a:rPr lang="en-CA" smtClean="0"/>
              <a:t>22</a:t>
            </a:fld>
            <a:endParaRPr lang="en-CA"/>
          </a:p>
        </p:txBody>
      </p:sp>
    </p:spTree>
    <p:extLst>
      <p:ext uri="{BB962C8B-B14F-4D97-AF65-F5344CB8AC3E}">
        <p14:creationId xmlns:p14="http://schemas.microsoft.com/office/powerpoint/2010/main" val="346526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first important factor to consider is that any frontend job will always use some kind of library. There are many libraries out there, and we’ve listed some of them here. The three most popular frameworks are React, Vue and Angular and within CGI you’ll mostly find React and Angular. For this workshop however we will focus on React because it has a lower learning curve than Angular has.</a:t>
            </a:r>
          </a:p>
          <a:p>
            <a:endParaRPr lang="en-NL" dirty="0"/>
          </a:p>
          <a:p>
            <a:r>
              <a:rPr lang="en-NL" dirty="0"/>
              <a:t>- Dit zijn libraries die HTML,CSS,JS genereren. Het zijn hulpmiddelen</a:t>
            </a:r>
          </a:p>
        </p:txBody>
      </p:sp>
      <p:sp>
        <p:nvSpPr>
          <p:cNvPr id="4" name="Slide Number Placeholder 3"/>
          <p:cNvSpPr>
            <a:spLocks noGrp="1"/>
          </p:cNvSpPr>
          <p:nvPr>
            <p:ph type="sldNum" sz="quarter" idx="5"/>
          </p:nvPr>
        </p:nvSpPr>
        <p:spPr/>
        <p:txBody>
          <a:bodyPr/>
          <a:lstStyle/>
          <a:p>
            <a:fld id="{20B9C825-F38E-45BB-92C1-043DE61C9183}" type="slidenum">
              <a:rPr lang="en-CA" smtClean="0"/>
              <a:t>23</a:t>
            </a:fld>
            <a:endParaRPr lang="en-CA"/>
          </a:p>
        </p:txBody>
      </p:sp>
    </p:spTree>
    <p:extLst>
      <p:ext uri="{BB962C8B-B14F-4D97-AF65-F5344CB8AC3E}">
        <p14:creationId xmlns:p14="http://schemas.microsoft.com/office/powerpoint/2010/main" val="3777775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But before we can really start we need to quickly address NodeJS. Why did we ask you all to install this beforehand? Usually JavaScript is associated with browsers, but in the modern day it also runs on servers or computers, which is where NodeJS comes in. For the purposes of frontend development NodeJS is used as a package manager (like nuget) and script runner. Through these scripts it is able to run a web server, which you may have already utilitized for the first 2 assignments, build code into an optimal production-ready bundle. A bundle like this is the generated HTML, CSS and JS that we talked about before. Without NodeJS frontend development would be impossible as we know it today.</a:t>
            </a:r>
          </a:p>
        </p:txBody>
      </p:sp>
      <p:sp>
        <p:nvSpPr>
          <p:cNvPr id="4" name="Slide Number Placeholder 3"/>
          <p:cNvSpPr>
            <a:spLocks noGrp="1"/>
          </p:cNvSpPr>
          <p:nvPr>
            <p:ph type="sldNum" sz="quarter" idx="5"/>
          </p:nvPr>
        </p:nvSpPr>
        <p:spPr/>
        <p:txBody>
          <a:bodyPr/>
          <a:lstStyle/>
          <a:p>
            <a:fld id="{20B9C825-F38E-45BB-92C1-043DE61C9183}" type="slidenum">
              <a:rPr lang="en-CA" smtClean="0"/>
              <a:t>24</a:t>
            </a:fld>
            <a:endParaRPr lang="en-CA"/>
          </a:p>
        </p:txBody>
      </p:sp>
    </p:spTree>
    <p:extLst>
      <p:ext uri="{BB962C8B-B14F-4D97-AF65-F5344CB8AC3E}">
        <p14:creationId xmlns:p14="http://schemas.microsoft.com/office/powerpoint/2010/main" val="2705002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React is a library designed by Meta. It was first released in 2013 and has been popular ever since. React code is all about writing predictable code that is simple to understand and easy to debug. When writing React code it is encouraged to write smaller components that encapsulate just one functionality, similar to many of the principles that you have already learned during the object oriented programming deep dive classes. By making sure that every component encapsulates only what it needs to you make it much easier to narrow into a problem if any arises down the line.</a:t>
            </a:r>
          </a:p>
          <a:p>
            <a:endParaRPr lang="en-NL" dirty="0"/>
          </a:p>
          <a:p>
            <a:r>
              <a:rPr lang="en-NL" dirty="0"/>
              <a:t>Lastly, with libraries like React you build what is called a Single Paged Application. Single Paged Applications are applications that live on one single page and use JavaScript to display different content to the user based on what they want to view, we call that the route of the page. This is contrast to way back in the day where websites would consist of many separate pages and you’d have to load a whole new page everytime you go to a different page.</a:t>
            </a:r>
          </a:p>
        </p:txBody>
      </p:sp>
      <p:sp>
        <p:nvSpPr>
          <p:cNvPr id="4" name="Slide Number Placeholder 3"/>
          <p:cNvSpPr>
            <a:spLocks noGrp="1"/>
          </p:cNvSpPr>
          <p:nvPr>
            <p:ph type="sldNum" sz="quarter" idx="5"/>
          </p:nvPr>
        </p:nvSpPr>
        <p:spPr/>
        <p:txBody>
          <a:bodyPr/>
          <a:lstStyle/>
          <a:p>
            <a:fld id="{20B9C825-F38E-45BB-92C1-043DE61C9183}" type="slidenum">
              <a:rPr lang="en-CA" smtClean="0"/>
              <a:t>25</a:t>
            </a:fld>
            <a:endParaRPr lang="en-CA"/>
          </a:p>
        </p:txBody>
      </p:sp>
    </p:spTree>
    <p:extLst>
      <p:ext uri="{BB962C8B-B14F-4D97-AF65-F5344CB8AC3E}">
        <p14:creationId xmlns:p14="http://schemas.microsoft.com/office/powerpoint/2010/main" val="444912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L" dirty="0"/>
              <a:t>When writing React code we use the JSX syntax. What is this? JSX is like a special flavour of combining JavaScript and HTML into one. Before when we wrote simple HTML we had to write your JavaScript separately and retrieve the components to target, but with JSX this is no longer necessary, we can just write the JavaScript directly into the code. </a:t>
            </a:r>
            <a:r>
              <a:rPr lang="en-GB" dirty="0"/>
              <a:t>T</a:t>
            </a:r>
            <a:r>
              <a:rPr lang="en-NL" dirty="0"/>
              <a:t>o the side here you see how this works for the first exercise you made this morning. Lets go over the notable differences.</a:t>
            </a:r>
          </a:p>
          <a:p>
            <a:endParaRPr lang="en-NL" dirty="0"/>
          </a:p>
          <a:p>
            <a:pPr marL="228600" indent="-228600">
              <a:buAutoNum type="arabicPeriod"/>
            </a:pPr>
            <a:r>
              <a:rPr lang="en-NL" dirty="0"/>
              <a:t>We no longer have a separate HTML and JS file, it’s all just 1 file</a:t>
            </a:r>
          </a:p>
          <a:p>
            <a:pPr marL="228600" indent="-228600">
              <a:buAutoNum type="arabicPeriod"/>
            </a:pPr>
            <a:r>
              <a:rPr lang="en-NL" dirty="0"/>
              <a:t>We will go into a lot of this syntax later, but for now we want to give you all a general overview of what React syntax is like.</a:t>
            </a:r>
          </a:p>
          <a:p>
            <a:pPr marL="228600" indent="-228600">
              <a:buAutoNum type="arabicPeriod"/>
            </a:pPr>
            <a:r>
              <a:rPr lang="en-NL" dirty="0"/>
              <a:t>The order of code in this component matters a lot. Lets go over it from top to bottom, this shows the correct order that should be used</a:t>
            </a:r>
          </a:p>
          <a:p>
            <a:pPr marL="228600" indent="-228600">
              <a:buAutoNum type="arabicPeriod"/>
            </a:pPr>
            <a:r>
              <a:rPr lang="en-NL" dirty="0"/>
              <a:t>When writing React code we need to use state to keep track of values. For this React uses so called “hooks”. For now you just need to know that “useState” is a hook in which we can keep track of state. The first parameter, canDrink, is the current state and the second parameter, ”setCanDrink”, is how we write a new value to it.</a:t>
            </a:r>
          </a:p>
          <a:p>
            <a:pPr marL="228600" indent="-228600">
              <a:buAutoNum type="arabicPeriod"/>
            </a:pPr>
            <a:r>
              <a:rPr lang="en-NL" dirty="0"/>
              <a:t>Next we have largely the same event that we had before with the JavaScript code, except now instead of setting the value to the element like we had to do before, we update the React state.</a:t>
            </a:r>
          </a:p>
          <a:p>
            <a:pPr marL="228600" indent="-228600">
              <a:buAutoNum type="arabicPeriod"/>
            </a:pPr>
            <a:r>
              <a:rPr lang="en-NL" dirty="0"/>
              <a:t>And at the bottom we have the JSX code. Here you can see that we have removed the “id” properties because we no longer need to identify our components from JavaScript and we have instead embedded the code directly into this JSX.</a:t>
            </a:r>
          </a:p>
          <a:p>
            <a:pPr marL="228600" indent="-228600">
              <a:buAutoNum type="arabicPeriod"/>
            </a:pPr>
            <a:r>
              <a:rPr lang="en-NL" dirty="0"/>
              <a:t>This return at the bottom defines the actual syntax that should be rendered</a:t>
            </a:r>
          </a:p>
        </p:txBody>
      </p:sp>
      <p:sp>
        <p:nvSpPr>
          <p:cNvPr id="4" name="Slide Number Placeholder 3"/>
          <p:cNvSpPr>
            <a:spLocks noGrp="1"/>
          </p:cNvSpPr>
          <p:nvPr>
            <p:ph type="sldNum" sz="quarter" idx="5"/>
          </p:nvPr>
        </p:nvSpPr>
        <p:spPr/>
        <p:txBody>
          <a:bodyPr/>
          <a:lstStyle/>
          <a:p>
            <a:fld id="{20B9C825-F38E-45BB-92C1-043DE61C9183}" type="slidenum">
              <a:rPr lang="en-CA" smtClean="0"/>
              <a:t>26</a:t>
            </a:fld>
            <a:endParaRPr lang="en-CA"/>
          </a:p>
        </p:txBody>
      </p:sp>
    </p:spTree>
    <p:extLst>
      <p:ext uri="{BB962C8B-B14F-4D97-AF65-F5344CB8AC3E}">
        <p14:creationId xmlns:p14="http://schemas.microsoft.com/office/powerpoint/2010/main" val="160239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Now that we know what React is, lets look at a simple demo application using React.</a:t>
            </a:r>
          </a:p>
        </p:txBody>
      </p:sp>
      <p:sp>
        <p:nvSpPr>
          <p:cNvPr id="4" name="Slide Number Placeholder 3"/>
          <p:cNvSpPr>
            <a:spLocks noGrp="1"/>
          </p:cNvSpPr>
          <p:nvPr>
            <p:ph type="sldNum" sz="quarter" idx="5"/>
          </p:nvPr>
        </p:nvSpPr>
        <p:spPr/>
        <p:txBody>
          <a:bodyPr/>
          <a:lstStyle/>
          <a:p>
            <a:fld id="{20B9C825-F38E-45BB-92C1-043DE61C9183}" type="slidenum">
              <a:rPr lang="en-CA" smtClean="0"/>
              <a:t>27</a:t>
            </a:fld>
            <a:endParaRPr lang="en-CA"/>
          </a:p>
        </p:txBody>
      </p:sp>
    </p:spTree>
    <p:extLst>
      <p:ext uri="{BB962C8B-B14F-4D97-AF65-F5344CB8AC3E}">
        <p14:creationId xmlns:p14="http://schemas.microsoft.com/office/powerpoint/2010/main" val="2192537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Now that I’ve shown a demo of a React application I would like you all to make a simple about page in exercise 3. Like with the previous demos a setup has been made for you and you can find the instructions in the by now expected place.</a:t>
            </a:r>
          </a:p>
        </p:txBody>
      </p:sp>
      <p:sp>
        <p:nvSpPr>
          <p:cNvPr id="4" name="Slide Number Placeholder 3"/>
          <p:cNvSpPr>
            <a:spLocks noGrp="1"/>
          </p:cNvSpPr>
          <p:nvPr>
            <p:ph type="sldNum" sz="quarter" idx="5"/>
          </p:nvPr>
        </p:nvSpPr>
        <p:spPr/>
        <p:txBody>
          <a:bodyPr/>
          <a:lstStyle/>
          <a:p>
            <a:fld id="{20B9C825-F38E-45BB-92C1-043DE61C9183}" type="slidenum">
              <a:rPr lang="en-CA" smtClean="0"/>
              <a:t>28</a:t>
            </a:fld>
            <a:endParaRPr lang="en-CA"/>
          </a:p>
        </p:txBody>
      </p:sp>
    </p:spTree>
    <p:extLst>
      <p:ext uri="{BB962C8B-B14F-4D97-AF65-F5344CB8AC3E}">
        <p14:creationId xmlns:p14="http://schemas.microsoft.com/office/powerpoint/2010/main" val="429142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Alright now that you’re all finished or nearly finished I would like to give a quick demo of the solution as I had originally designed it.</a:t>
            </a:r>
          </a:p>
          <a:p>
            <a:pPr marL="171450" indent="-171450">
              <a:buFontTx/>
              <a:buChar char="-"/>
            </a:pPr>
            <a:r>
              <a:rPr lang="en-NL" dirty="0"/>
              <a:t>Explain defining and using functions and constants</a:t>
            </a:r>
          </a:p>
          <a:p>
            <a:pPr marL="171450" indent="-171450">
              <a:buFontTx/>
              <a:buChar char="-"/>
            </a:pPr>
            <a:r>
              <a:rPr lang="en-NL" dirty="0"/>
              <a:t>Explain using external components</a:t>
            </a:r>
          </a:p>
          <a:p>
            <a:pPr marL="171450" indent="-171450">
              <a:buFontTx/>
              <a:buChar char="-"/>
            </a:pPr>
            <a:r>
              <a:rPr lang="en-NL" dirty="0"/>
              <a:t>Explain some React syntax</a:t>
            </a:r>
          </a:p>
          <a:p>
            <a:pPr marL="628650" lvl="1" indent="-171450">
              <a:buFontTx/>
              <a:buChar char="-"/>
            </a:pPr>
            <a:r>
              <a:rPr lang="en-NL" dirty="0"/>
              <a:t>Styles</a:t>
            </a:r>
          </a:p>
          <a:p>
            <a:pPr marL="628650" lvl="1" indent="-171450">
              <a:buFontTx/>
              <a:buChar char="-"/>
            </a:pPr>
            <a:r>
              <a:rPr lang="en-NL" dirty="0"/>
              <a:t>Displaying data</a:t>
            </a:r>
          </a:p>
          <a:p>
            <a:pPr marL="628650" lvl="1" indent="-171450">
              <a:buFontTx/>
              <a:buChar char="-"/>
            </a:pPr>
            <a:r>
              <a:rPr lang="en-NL" dirty="0"/>
              <a:t>Defining functions inside React components</a:t>
            </a:r>
          </a:p>
        </p:txBody>
      </p:sp>
      <p:sp>
        <p:nvSpPr>
          <p:cNvPr id="4" name="Slide Number Placeholder 3"/>
          <p:cNvSpPr>
            <a:spLocks noGrp="1"/>
          </p:cNvSpPr>
          <p:nvPr>
            <p:ph type="sldNum" sz="quarter" idx="5"/>
          </p:nvPr>
        </p:nvSpPr>
        <p:spPr/>
        <p:txBody>
          <a:bodyPr/>
          <a:lstStyle/>
          <a:p>
            <a:fld id="{20B9C825-F38E-45BB-92C1-043DE61C9183}" type="slidenum">
              <a:rPr lang="en-CA" smtClean="0"/>
              <a:t>29</a:t>
            </a:fld>
            <a:endParaRPr lang="en-CA"/>
          </a:p>
        </p:txBody>
      </p:sp>
    </p:spTree>
    <p:extLst>
      <p:ext uri="{BB962C8B-B14F-4D97-AF65-F5344CB8AC3E}">
        <p14:creationId xmlns:p14="http://schemas.microsoft.com/office/powerpoint/2010/main" val="1875100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We just looked at some of the react syntax that were used for exercise 3 but there are a few more concepts that we would like to cover. The first of these is conditional rendering</a:t>
            </a:r>
          </a:p>
        </p:txBody>
      </p:sp>
      <p:sp>
        <p:nvSpPr>
          <p:cNvPr id="4" name="Slide Number Placeholder 3"/>
          <p:cNvSpPr>
            <a:spLocks noGrp="1"/>
          </p:cNvSpPr>
          <p:nvPr>
            <p:ph type="sldNum" sz="quarter" idx="5"/>
          </p:nvPr>
        </p:nvSpPr>
        <p:spPr/>
        <p:txBody>
          <a:bodyPr/>
          <a:lstStyle/>
          <a:p>
            <a:fld id="{20B9C825-F38E-45BB-92C1-043DE61C9183}" type="slidenum">
              <a:rPr lang="en-CA" smtClean="0"/>
              <a:t>30</a:t>
            </a:fld>
            <a:endParaRPr lang="en-CA"/>
          </a:p>
        </p:txBody>
      </p:sp>
    </p:spTree>
    <p:extLst>
      <p:ext uri="{BB962C8B-B14F-4D97-AF65-F5344CB8AC3E}">
        <p14:creationId xmlns:p14="http://schemas.microsoft.com/office/powerpoint/2010/main" val="100930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J: I live in </a:t>
            </a:r>
            <a:r>
              <a:rPr lang="nl-NL" dirty="0" err="1"/>
              <a:t>the</a:t>
            </a:r>
            <a:r>
              <a:rPr lang="nl-NL" dirty="0"/>
              <a:t> </a:t>
            </a:r>
            <a:r>
              <a:rPr lang="nl-NL" dirty="0" err="1"/>
              <a:t>city</a:t>
            </a:r>
            <a:r>
              <a:rPr lang="nl-NL" dirty="0"/>
              <a:t> of Delft. In </a:t>
            </a:r>
            <a:r>
              <a:rPr lang="nl-NL" dirty="0" err="1"/>
              <a:t>my</a:t>
            </a:r>
            <a:r>
              <a:rPr lang="nl-NL" dirty="0"/>
              <a:t> </a:t>
            </a:r>
            <a:r>
              <a:rPr lang="nl-NL" dirty="0" err="1"/>
              <a:t>spare</a:t>
            </a:r>
            <a:r>
              <a:rPr lang="nl-NL" dirty="0"/>
              <a:t> time </a:t>
            </a:r>
            <a:r>
              <a:rPr lang="nl-NL" dirty="0" err="1"/>
              <a:t>I’m</a:t>
            </a:r>
            <a:r>
              <a:rPr lang="nl-NL" dirty="0"/>
              <a:t> a </a:t>
            </a:r>
            <a:r>
              <a:rPr lang="nl-NL" dirty="0" err="1"/>
              <a:t>huge</a:t>
            </a:r>
            <a:r>
              <a:rPr lang="nl-NL" dirty="0"/>
              <a:t> lover of </a:t>
            </a:r>
            <a:r>
              <a:rPr lang="nl-NL" dirty="0" err="1"/>
              <a:t>all</a:t>
            </a:r>
            <a:r>
              <a:rPr lang="nl-NL" dirty="0"/>
              <a:t> kinds of </a:t>
            </a:r>
            <a:r>
              <a:rPr lang="nl-NL" dirty="0" err="1"/>
              <a:t>fantasy</a:t>
            </a:r>
            <a:r>
              <a:rPr lang="nl-NL" dirty="0"/>
              <a:t>. My free time I </a:t>
            </a:r>
            <a:r>
              <a:rPr lang="nl-NL" dirty="0" err="1"/>
              <a:t>primarily</a:t>
            </a:r>
            <a:r>
              <a:rPr lang="nl-NL" dirty="0"/>
              <a:t> </a:t>
            </a:r>
            <a:r>
              <a:rPr lang="nl-NL" dirty="0" err="1"/>
              <a:t>spent</a:t>
            </a:r>
            <a:r>
              <a:rPr lang="nl-NL" dirty="0"/>
              <a:t> </a:t>
            </a:r>
            <a:r>
              <a:rPr lang="nl-NL" dirty="0" err="1"/>
              <a:t>workin</a:t>
            </a:r>
            <a:r>
              <a:rPr lang="nl-NL" dirty="0"/>
              <a:t> on </a:t>
            </a:r>
            <a:r>
              <a:rPr lang="nl-NL" dirty="0" err="1"/>
              <a:t>various</a:t>
            </a:r>
            <a:r>
              <a:rPr lang="nl-NL" dirty="0"/>
              <a:t> open source </a:t>
            </a:r>
            <a:r>
              <a:rPr lang="nl-NL" dirty="0" err="1"/>
              <a:t>projects</a:t>
            </a:r>
            <a:r>
              <a:rPr lang="nl-NL" dirty="0"/>
              <a:t> </a:t>
            </a:r>
            <a:r>
              <a:rPr lang="nl-NL" dirty="0" err="1"/>
              <a:t>that</a:t>
            </a:r>
            <a:r>
              <a:rPr lang="nl-NL" dirty="0"/>
              <a:t> I </a:t>
            </a:r>
            <a:r>
              <a:rPr lang="nl-NL" dirty="0" err="1"/>
              <a:t>maintain</a:t>
            </a:r>
            <a:r>
              <a:rPr lang="nl-NL" dirty="0"/>
              <a:t> </a:t>
            </a:r>
            <a:r>
              <a:rPr lang="nl-NL" dirty="0" err="1"/>
              <a:t>and</a:t>
            </a:r>
            <a:r>
              <a:rPr lang="nl-NL" dirty="0"/>
              <a:t> I </a:t>
            </a:r>
            <a:r>
              <a:rPr lang="nl-NL" dirty="0" err="1"/>
              <a:t>also</a:t>
            </a:r>
            <a:r>
              <a:rPr lang="nl-NL" dirty="0"/>
              <a:t> game a lot. In </a:t>
            </a:r>
            <a:r>
              <a:rPr lang="nl-NL" dirty="0" err="1"/>
              <a:t>general</a:t>
            </a:r>
            <a:r>
              <a:rPr lang="nl-NL" dirty="0"/>
              <a:t> I </a:t>
            </a:r>
            <a:r>
              <a:rPr lang="nl-NL" dirty="0" err="1"/>
              <a:t>am</a:t>
            </a:r>
            <a:r>
              <a:rPr lang="nl-NL" dirty="0"/>
              <a:t> </a:t>
            </a:r>
            <a:r>
              <a:rPr lang="nl-NL" dirty="0" err="1"/>
              <a:t>also</a:t>
            </a:r>
            <a:r>
              <a:rPr lang="nl-NL" dirty="0"/>
              <a:t> a big fan of </a:t>
            </a:r>
            <a:r>
              <a:rPr lang="nl-NL" dirty="0" err="1"/>
              <a:t>all</a:t>
            </a:r>
            <a:r>
              <a:rPr lang="nl-NL" dirty="0"/>
              <a:t> </a:t>
            </a:r>
            <a:r>
              <a:rPr lang="nl-NL" dirty="0" err="1"/>
              <a:t>things</a:t>
            </a:r>
            <a:r>
              <a:rPr lang="nl-NL" dirty="0"/>
              <a:t> </a:t>
            </a:r>
            <a:r>
              <a:rPr lang="nl-NL" dirty="0" err="1"/>
              <a:t>tech</a:t>
            </a:r>
            <a:r>
              <a:rPr lang="nl-NL" dirty="0"/>
              <a:t>.</a:t>
            </a:r>
          </a:p>
        </p:txBody>
      </p:sp>
      <p:sp>
        <p:nvSpPr>
          <p:cNvPr id="4" name="Slide Number Placeholder 3"/>
          <p:cNvSpPr>
            <a:spLocks noGrp="1"/>
          </p:cNvSpPr>
          <p:nvPr>
            <p:ph type="sldNum" sz="quarter" idx="10"/>
          </p:nvPr>
        </p:nvSpPr>
        <p:spPr/>
        <p:txBody>
          <a:bodyPr/>
          <a:lstStyle/>
          <a:p>
            <a:fld id="{20B9C825-F38E-45BB-92C1-043DE61C9183}" type="slidenum">
              <a:rPr lang="en-CA" smtClean="0"/>
              <a:t>3</a:t>
            </a:fld>
            <a:endParaRPr lang="en-CA"/>
          </a:p>
        </p:txBody>
      </p:sp>
    </p:spTree>
    <p:extLst>
      <p:ext uri="{BB962C8B-B14F-4D97-AF65-F5344CB8AC3E}">
        <p14:creationId xmlns:p14="http://schemas.microsoft.com/office/powerpoint/2010/main" val="959203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Lets start by extracting the rendering to a function. This can be particularily useful if you need to render a lot of code based on complex conditions, such as switch/case statements, multiple if/else statements, loops or different complexity. Lets have a look at some code that based on a condition renders different HTML </a:t>
            </a:r>
            <a:r>
              <a:rPr lang="en-NL"/>
              <a:t>code.We </a:t>
            </a:r>
            <a:r>
              <a:rPr lang="en-NL" dirty="0"/>
              <a:t>then call the function in the JSX code below and the content from the function will be rendered on the page appropiately.</a:t>
            </a:r>
          </a:p>
        </p:txBody>
      </p:sp>
      <p:sp>
        <p:nvSpPr>
          <p:cNvPr id="4" name="Slide Number Placeholder 3"/>
          <p:cNvSpPr>
            <a:spLocks noGrp="1"/>
          </p:cNvSpPr>
          <p:nvPr>
            <p:ph type="sldNum" sz="quarter" idx="5"/>
          </p:nvPr>
        </p:nvSpPr>
        <p:spPr/>
        <p:txBody>
          <a:bodyPr/>
          <a:lstStyle/>
          <a:p>
            <a:fld id="{20B9C825-F38E-45BB-92C1-043DE61C9183}" type="slidenum">
              <a:rPr lang="en-CA" smtClean="0"/>
              <a:t>31</a:t>
            </a:fld>
            <a:endParaRPr lang="en-CA"/>
          </a:p>
        </p:txBody>
      </p:sp>
    </p:spTree>
    <p:extLst>
      <p:ext uri="{BB962C8B-B14F-4D97-AF65-F5344CB8AC3E}">
        <p14:creationId xmlns:p14="http://schemas.microsoft.com/office/powerpoint/2010/main" val="4074784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next topic is inline conditional rendering. An example of when this may be needed is checking whether the user has toggled some kind of switch. Here you see  the same code of the previous slide but with inline conditional rendering. In this case because the condition is very simple this is the preferred way. With JSX we leverage the “ternary operator”, which is the question mark and colon symbols. Code for when the case is true goes behind the question mark, code for when the case is false goes behind the colon. Ternary operators are a concept in many programming languages that allow you to write an if/else case without the explicit if/else keywords.</a:t>
            </a:r>
          </a:p>
        </p:txBody>
      </p:sp>
      <p:sp>
        <p:nvSpPr>
          <p:cNvPr id="4" name="Slide Number Placeholder 3"/>
          <p:cNvSpPr>
            <a:spLocks noGrp="1"/>
          </p:cNvSpPr>
          <p:nvPr>
            <p:ph type="sldNum" sz="quarter" idx="5"/>
          </p:nvPr>
        </p:nvSpPr>
        <p:spPr/>
        <p:txBody>
          <a:bodyPr/>
          <a:lstStyle/>
          <a:p>
            <a:fld id="{20B9C825-F38E-45BB-92C1-043DE61C9183}" type="slidenum">
              <a:rPr lang="en-CA" smtClean="0"/>
              <a:t>32</a:t>
            </a:fld>
            <a:endParaRPr lang="en-CA"/>
          </a:p>
        </p:txBody>
      </p:sp>
    </p:spTree>
    <p:extLst>
      <p:ext uri="{BB962C8B-B14F-4D97-AF65-F5344CB8AC3E}">
        <p14:creationId xmlns:p14="http://schemas.microsoft.com/office/powerpoint/2010/main" val="756437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Now lets look at how to render lists. Over here we have a simple array with five items. If we want to render that to React components the easiest way is to leverage the “map” function on an array. A map goes over every item in the array and transforms the element from the original to something else.</a:t>
            </a:r>
          </a:p>
          <a:p>
            <a:endParaRPr lang="en-NL" dirty="0"/>
          </a:p>
          <a:p>
            <a:r>
              <a:rPr lang="en-NL" dirty="0"/>
              <a:t>When looping over items in this way it is important to read both the array element, here called item, and the array index. React requires being able to identify which element is which and for that using </a:t>
            </a:r>
            <a:r>
              <a:rPr lang="en-GB" dirty="0" err="1"/>
              <a:t>th</a:t>
            </a:r>
            <a:r>
              <a:rPr lang="en-NL" dirty="0"/>
              <a:t>e index in the array is the easiest, you specify this through the reserved “key” property. We will go into properties a bit more later, but we would li</a:t>
            </a:r>
            <a:r>
              <a:rPr lang="en-GB" dirty="0" err="1"/>
              <a:t>ke</a:t>
            </a:r>
            <a:r>
              <a:rPr lang="en-NL" dirty="0"/>
              <a:t> to highlight here that “key” is reserved and you should never use it yourself for your own custom properties.</a:t>
            </a:r>
          </a:p>
        </p:txBody>
      </p:sp>
      <p:sp>
        <p:nvSpPr>
          <p:cNvPr id="4" name="Slide Number Placeholder 3"/>
          <p:cNvSpPr>
            <a:spLocks noGrp="1"/>
          </p:cNvSpPr>
          <p:nvPr>
            <p:ph type="sldNum" sz="quarter" idx="5"/>
          </p:nvPr>
        </p:nvSpPr>
        <p:spPr/>
        <p:txBody>
          <a:bodyPr/>
          <a:lstStyle/>
          <a:p>
            <a:fld id="{20B9C825-F38E-45BB-92C1-043DE61C9183}" type="slidenum">
              <a:rPr lang="en-CA" smtClean="0"/>
              <a:t>33</a:t>
            </a:fld>
            <a:endParaRPr lang="en-CA"/>
          </a:p>
        </p:txBody>
      </p:sp>
    </p:spTree>
    <p:extLst>
      <p:ext uri="{BB962C8B-B14F-4D97-AF65-F5344CB8AC3E}">
        <p14:creationId xmlns:p14="http://schemas.microsoft.com/office/powerpoint/2010/main" val="4055802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We’ve covered the most common special rendering techniques and with that information you should have a good basis for creating React components. That still leaves out user interactivity however. Before when showing you about the JSX syntax we had an event handler for the onKeyUp event, but the most popular and probably the event you will use most is the onClick event, which you would use for any button clicks. In this bit of sample code we see two ways to handle on click events. At the top we use an externally defined function. </a:t>
            </a:r>
          </a:p>
          <a:p>
            <a:endParaRPr lang="en-NL" dirty="0"/>
          </a:p>
          <a:p>
            <a:r>
              <a:rPr lang="en-NL" dirty="0"/>
              <a:t>It is important to note here that you do NOT use functions like how the second line shows, in JavaScript there is a big difference between these two. In case of the first line you pass the function itself, whereas with the second line you execute the function and pass the result through, which in this case means that rather than the function triggering on the click, it triggers as soon as the button is visible.</a:t>
            </a:r>
          </a:p>
          <a:p>
            <a:endParaRPr lang="en-NL" dirty="0"/>
          </a:p>
          <a:p>
            <a:r>
              <a:rPr lang="en-NL" dirty="0"/>
              <a:t>As mentioned before there is also another way to handle the click event, which is the bottom row, these are called “arrow functions” in JavaScript and they let you completely inline the function and without having to give it a name. This can be particularly useful if whatever you want to execute is a single line and not a high complexity.</a:t>
            </a:r>
          </a:p>
        </p:txBody>
      </p:sp>
      <p:sp>
        <p:nvSpPr>
          <p:cNvPr id="4" name="Slide Number Placeholder 3"/>
          <p:cNvSpPr>
            <a:spLocks noGrp="1"/>
          </p:cNvSpPr>
          <p:nvPr>
            <p:ph type="sldNum" sz="quarter" idx="5"/>
          </p:nvPr>
        </p:nvSpPr>
        <p:spPr/>
        <p:txBody>
          <a:bodyPr/>
          <a:lstStyle/>
          <a:p>
            <a:fld id="{20B9C825-F38E-45BB-92C1-043DE61C9183}" type="slidenum">
              <a:rPr lang="en-CA" smtClean="0"/>
              <a:t>34</a:t>
            </a:fld>
            <a:endParaRPr lang="en-CA"/>
          </a:p>
        </p:txBody>
      </p:sp>
    </p:spTree>
    <p:extLst>
      <p:ext uri="{BB962C8B-B14F-4D97-AF65-F5344CB8AC3E}">
        <p14:creationId xmlns:p14="http://schemas.microsoft.com/office/powerpoint/2010/main" val="665947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the next bit of syntax we would like to look at props. You will have seen this a bit before already when we demo’d the Link component for exercise 3, but now we would like to dive a bit deeper. Using props you can pass values from a parent component to a child component in React. This parent-child relationship is very similar to a parent-child relationship in object oriented programming, except that in React because we write JSX code every child is itself a component that we use as a JSX component. In this sample “BalanceToTheForce” is the child component, and “Sample” is the parent component. To understand props, lets establish a few ground rules &lt;next slide&gt;</a:t>
            </a:r>
          </a:p>
        </p:txBody>
      </p:sp>
      <p:sp>
        <p:nvSpPr>
          <p:cNvPr id="4" name="Slide Number Placeholder 3"/>
          <p:cNvSpPr>
            <a:spLocks noGrp="1"/>
          </p:cNvSpPr>
          <p:nvPr>
            <p:ph type="sldNum" sz="quarter" idx="5"/>
          </p:nvPr>
        </p:nvSpPr>
        <p:spPr/>
        <p:txBody>
          <a:bodyPr/>
          <a:lstStyle/>
          <a:p>
            <a:fld id="{20B9C825-F38E-45BB-92C1-043DE61C9183}" type="slidenum">
              <a:rPr lang="en-CA" smtClean="0"/>
              <a:t>35</a:t>
            </a:fld>
            <a:endParaRPr lang="en-CA"/>
          </a:p>
        </p:txBody>
      </p:sp>
    </p:spTree>
    <p:extLst>
      <p:ext uri="{BB962C8B-B14F-4D97-AF65-F5344CB8AC3E}">
        <p14:creationId xmlns:p14="http://schemas.microsoft.com/office/powerpoint/2010/main" val="2605223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First of all, react components always receive one and only one parameter, and that’s the props object. For example in this sample to the right we are passing 2 different properties, but the child component still only receive 1 parameter, the props.</a:t>
            </a:r>
          </a:p>
          <a:p>
            <a:r>
              <a:rPr lang="en-NL" dirty="0"/>
              <a:t>Next, props is an object with keys and values, so as you can see here we access each of </a:t>
            </a:r>
            <a:r>
              <a:rPr lang="en-GB" dirty="0" err="1"/>
              <a:t>th</a:t>
            </a:r>
            <a:r>
              <a:rPr lang="en-NL" dirty="0"/>
              <a:t>e props by the key.</a:t>
            </a:r>
          </a:p>
          <a:p>
            <a:r>
              <a:rPr lang="en-NL" dirty="0"/>
              <a:t>And lastly you can pass functions, variables, a</a:t>
            </a:r>
            <a:r>
              <a:rPr lang="en-GB" dirty="0" err="1"/>
              <a:t>nd</a:t>
            </a:r>
            <a:r>
              <a:rPr lang="en-NL" dirty="0"/>
              <a:t> complete other React components as props.</a:t>
            </a:r>
          </a:p>
        </p:txBody>
      </p:sp>
      <p:sp>
        <p:nvSpPr>
          <p:cNvPr id="4" name="Slide Number Placeholder 3"/>
          <p:cNvSpPr>
            <a:spLocks noGrp="1"/>
          </p:cNvSpPr>
          <p:nvPr>
            <p:ph type="sldNum" sz="quarter" idx="5"/>
          </p:nvPr>
        </p:nvSpPr>
        <p:spPr/>
        <p:txBody>
          <a:bodyPr/>
          <a:lstStyle/>
          <a:p>
            <a:fld id="{20B9C825-F38E-45BB-92C1-043DE61C9183}" type="slidenum">
              <a:rPr lang="en-CA" smtClean="0"/>
              <a:t>36</a:t>
            </a:fld>
            <a:endParaRPr lang="en-CA"/>
          </a:p>
        </p:txBody>
      </p:sp>
    </p:spTree>
    <p:extLst>
      <p:ext uri="{BB962C8B-B14F-4D97-AF65-F5344CB8AC3E}">
        <p14:creationId xmlns:p14="http://schemas.microsoft.com/office/powerpoint/2010/main" val="3417383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last bit of syntax that we would like to address is one of the most important things in modern React, and that’s hooks. Hooks are special functions in React that always start with the “use” prefix. They are used to add some kind of functionality to the component that you’re writing. The 3 most important hooks to know are useState, useEffect and useRef. Lets look into these 3 a bit more</a:t>
            </a:r>
          </a:p>
        </p:txBody>
      </p:sp>
      <p:sp>
        <p:nvSpPr>
          <p:cNvPr id="4" name="Slide Number Placeholder 3"/>
          <p:cNvSpPr>
            <a:spLocks noGrp="1"/>
          </p:cNvSpPr>
          <p:nvPr>
            <p:ph type="sldNum" sz="quarter" idx="5"/>
          </p:nvPr>
        </p:nvSpPr>
        <p:spPr/>
        <p:txBody>
          <a:bodyPr/>
          <a:lstStyle/>
          <a:p>
            <a:fld id="{20B9C825-F38E-45BB-92C1-043DE61C9183}" type="slidenum">
              <a:rPr lang="en-CA" smtClean="0"/>
              <a:t>37</a:t>
            </a:fld>
            <a:endParaRPr lang="en-CA"/>
          </a:p>
        </p:txBody>
      </p:sp>
    </p:spTree>
    <p:extLst>
      <p:ext uri="{BB962C8B-B14F-4D97-AF65-F5344CB8AC3E}">
        <p14:creationId xmlns:p14="http://schemas.microsoft.com/office/powerpoint/2010/main" val="4182448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useState is a hook that we briefly showed before when talking about the JSX syntax. As the name implies it’s a way to keep track of some kind of state. This is important because without it data would be lost when a component has to re-render, for example when the user changes an input field or clicks a button.</a:t>
            </a:r>
          </a:p>
          <a:p>
            <a:r>
              <a:rPr lang="en-NL" dirty="0"/>
              <a:t>In this code snippet you can see how we define a bit of state to keep track of whether a checkbox is checked or not. First we define the state, isChecked and the setter for that state, setIsChecked, it is best practise in React to always name your setters the same as the state itself but with the “set” prefix. After that we have some kind of input checkbox where we need to know if it’s checked or not, so we pass the isChecked state. We also want to actually be able to change the state. For a checkbox that is through the onChange event and we can read whether the checkbox is checked or not by checking the checked property.</a:t>
            </a:r>
          </a:p>
          <a:p>
            <a:endParaRPr lang="en-NL" dirty="0"/>
          </a:p>
          <a:p>
            <a:r>
              <a:rPr lang="en-NL" dirty="0"/>
              <a:t>Now when the user checks the checkbox we can see if it was checked or not through the isChecked property. We can then use this for example to show some other bit of text, a button or anything else.</a:t>
            </a:r>
          </a:p>
        </p:txBody>
      </p:sp>
      <p:sp>
        <p:nvSpPr>
          <p:cNvPr id="4" name="Slide Number Placeholder 3"/>
          <p:cNvSpPr>
            <a:spLocks noGrp="1"/>
          </p:cNvSpPr>
          <p:nvPr>
            <p:ph type="sldNum" sz="quarter" idx="5"/>
          </p:nvPr>
        </p:nvSpPr>
        <p:spPr/>
        <p:txBody>
          <a:bodyPr/>
          <a:lstStyle/>
          <a:p>
            <a:fld id="{20B9C825-F38E-45BB-92C1-043DE61C9183}" type="slidenum">
              <a:rPr lang="en-CA" smtClean="0"/>
              <a:t>38</a:t>
            </a:fld>
            <a:endParaRPr lang="en-CA"/>
          </a:p>
        </p:txBody>
      </p:sp>
    </p:spTree>
    <p:extLst>
      <p:ext uri="{BB962C8B-B14F-4D97-AF65-F5344CB8AC3E}">
        <p14:creationId xmlns:p14="http://schemas.microsoft.com/office/powerpoint/2010/main" val="3047095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next hook to look at is the useEffect hook. It is very important for if you want to connect your frontend with a backend because in your useEffect hook you can asynchronously fetch data from the backend and then trigger an update to the current page based on that data. In this example to the side we simply have a ticker that increases every 1 second and renders that amount to the page.</a:t>
            </a:r>
          </a:p>
        </p:txBody>
      </p:sp>
      <p:sp>
        <p:nvSpPr>
          <p:cNvPr id="4" name="Slide Number Placeholder 3"/>
          <p:cNvSpPr>
            <a:spLocks noGrp="1"/>
          </p:cNvSpPr>
          <p:nvPr>
            <p:ph type="sldNum" sz="quarter" idx="5"/>
          </p:nvPr>
        </p:nvSpPr>
        <p:spPr/>
        <p:txBody>
          <a:bodyPr/>
          <a:lstStyle/>
          <a:p>
            <a:fld id="{20B9C825-F38E-45BB-92C1-043DE61C9183}" type="slidenum">
              <a:rPr lang="en-CA" smtClean="0"/>
              <a:t>39</a:t>
            </a:fld>
            <a:endParaRPr lang="en-CA"/>
          </a:p>
        </p:txBody>
      </p:sp>
    </p:spTree>
    <p:extLst>
      <p:ext uri="{BB962C8B-B14F-4D97-AF65-F5344CB8AC3E}">
        <p14:creationId xmlns:p14="http://schemas.microsoft.com/office/powerpoint/2010/main" val="3194546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last hook we would like to highlight is the useRef hook. This hook lets you reference HTML elements so you can read their properties elsewhere. At the start of this workshop we used “document.getElementById” to find the element and assign an event to it, with React you can instead use refs to retrieve an element.</a:t>
            </a:r>
          </a:p>
        </p:txBody>
      </p:sp>
      <p:sp>
        <p:nvSpPr>
          <p:cNvPr id="4" name="Slide Number Placeholder 3"/>
          <p:cNvSpPr>
            <a:spLocks noGrp="1"/>
          </p:cNvSpPr>
          <p:nvPr>
            <p:ph type="sldNum" sz="quarter" idx="5"/>
          </p:nvPr>
        </p:nvSpPr>
        <p:spPr/>
        <p:txBody>
          <a:bodyPr/>
          <a:lstStyle/>
          <a:p>
            <a:fld id="{20B9C825-F38E-45BB-92C1-043DE61C9183}" type="slidenum">
              <a:rPr lang="en-CA" smtClean="0"/>
              <a:t>40</a:t>
            </a:fld>
            <a:endParaRPr lang="en-CA"/>
          </a:p>
        </p:txBody>
      </p:sp>
    </p:spTree>
    <p:extLst>
      <p:ext uri="{BB962C8B-B14F-4D97-AF65-F5344CB8AC3E}">
        <p14:creationId xmlns:p14="http://schemas.microsoft.com/office/powerpoint/2010/main" val="187348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 </a:t>
            </a:r>
          </a:p>
        </p:txBody>
      </p:sp>
      <p:sp>
        <p:nvSpPr>
          <p:cNvPr id="4" name="Slide Number Placeholder 3"/>
          <p:cNvSpPr>
            <a:spLocks noGrp="1"/>
          </p:cNvSpPr>
          <p:nvPr>
            <p:ph type="sldNum" sz="quarter" idx="10"/>
          </p:nvPr>
        </p:nvSpPr>
        <p:spPr/>
        <p:txBody>
          <a:bodyPr/>
          <a:lstStyle/>
          <a:p>
            <a:fld id="{20B9C825-F38E-45BB-92C1-043DE61C9183}" type="slidenum">
              <a:rPr lang="en-CA" smtClean="0"/>
              <a:t>4</a:t>
            </a:fld>
            <a:endParaRPr lang="en-CA"/>
          </a:p>
        </p:txBody>
      </p:sp>
    </p:spTree>
    <p:extLst>
      <p:ext uri="{BB962C8B-B14F-4D97-AF65-F5344CB8AC3E}">
        <p14:creationId xmlns:p14="http://schemas.microsoft.com/office/powerpoint/2010/main" val="241537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final topic that we would like to discuss in this workshop are frameworks. While you are definitely able to use React without a framework it is advised to use a framework because they offer many benefits. For example it saves you from a lot of menial tasks such as setting up your development and build environment, it comes with features such as routing to different pages built in, and it offers many different optimizations. Currently the 2 most popular frameworks for React are Next.js and Remix, but there are many other frameworks out there too. In fact, you may have noticed that for exercise 3 you were using Next.js! These frameworks could be a whole workshop onto themselve so we encourage you to check out their webpages, have a look at some of the documentation and get a grasp that way what they are all about.</a:t>
            </a:r>
          </a:p>
        </p:txBody>
      </p:sp>
      <p:sp>
        <p:nvSpPr>
          <p:cNvPr id="4" name="Slide Number Placeholder 3"/>
          <p:cNvSpPr>
            <a:spLocks noGrp="1"/>
          </p:cNvSpPr>
          <p:nvPr>
            <p:ph type="sldNum" sz="quarter" idx="5"/>
          </p:nvPr>
        </p:nvSpPr>
        <p:spPr/>
        <p:txBody>
          <a:bodyPr/>
          <a:lstStyle/>
          <a:p>
            <a:fld id="{20B9C825-F38E-45BB-92C1-043DE61C9183}" type="slidenum">
              <a:rPr lang="en-CA" smtClean="0"/>
              <a:t>41</a:t>
            </a:fld>
            <a:endParaRPr lang="en-CA"/>
          </a:p>
        </p:txBody>
      </p:sp>
    </p:spTree>
    <p:extLst>
      <p:ext uri="{BB962C8B-B14F-4D97-AF65-F5344CB8AC3E}">
        <p14:creationId xmlns:p14="http://schemas.microsoft.com/office/powerpoint/2010/main" val="189915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We’ve given you a lot of information throughout the day and now we would like to give you one final excersise. This is an advanced exercise which you do not need to finish by the end of the day, and you will be putting all the knowledge of today to the test. If you do not finish it today then you can always work on it later to practise more.</a:t>
            </a:r>
          </a:p>
        </p:txBody>
      </p:sp>
      <p:sp>
        <p:nvSpPr>
          <p:cNvPr id="4" name="Slide Number Placeholder 3"/>
          <p:cNvSpPr>
            <a:spLocks noGrp="1"/>
          </p:cNvSpPr>
          <p:nvPr>
            <p:ph type="sldNum" sz="quarter" idx="5"/>
          </p:nvPr>
        </p:nvSpPr>
        <p:spPr/>
        <p:txBody>
          <a:bodyPr/>
          <a:lstStyle/>
          <a:p>
            <a:fld id="{20B9C825-F38E-45BB-92C1-043DE61C9183}" type="slidenum">
              <a:rPr lang="en-CA" smtClean="0"/>
              <a:t>42</a:t>
            </a:fld>
            <a:endParaRPr lang="en-CA"/>
          </a:p>
        </p:txBody>
      </p:sp>
    </p:spTree>
    <p:extLst>
      <p:ext uri="{BB962C8B-B14F-4D97-AF65-F5344CB8AC3E}">
        <p14:creationId xmlns:p14="http://schemas.microsoft.com/office/powerpoint/2010/main" val="33249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First we would like to address some general notes for today. Today we will have both a morning and an afternoon program. Furthermore this is the first time that we are including a frontend fundamentals workshop in  the graduate class, in advance we apologize for any mistakes haha. Because of this we can also not say entirely for sure at what time we will be finished, but at the latest we will stop at 4 30.</a:t>
            </a:r>
          </a:p>
          <a:p>
            <a:r>
              <a:rPr lang="en-NL" dirty="0"/>
              <a:t>Next we encourage the taking of notes. We will go through a lot of information and there will be a lot of information to process. Notes can help you do so.</a:t>
            </a:r>
          </a:p>
          <a:p>
            <a:r>
              <a:rPr lang="en-NL" dirty="0"/>
              <a:t>Lastly these slides are available in the GitHub repository you were sent before the workshop, in the documentation folder.</a:t>
            </a:r>
          </a:p>
        </p:txBody>
      </p:sp>
      <p:sp>
        <p:nvSpPr>
          <p:cNvPr id="4" name="Slide Number Placeholder 3"/>
          <p:cNvSpPr>
            <a:spLocks noGrp="1"/>
          </p:cNvSpPr>
          <p:nvPr>
            <p:ph type="sldNum" sz="quarter" idx="5"/>
          </p:nvPr>
        </p:nvSpPr>
        <p:spPr/>
        <p:txBody>
          <a:bodyPr/>
          <a:lstStyle/>
          <a:p>
            <a:fld id="{20B9C825-F38E-45BB-92C1-043DE61C9183}" type="slidenum">
              <a:rPr lang="en-CA" smtClean="0"/>
              <a:t>5</a:t>
            </a:fld>
            <a:endParaRPr lang="en-CA"/>
          </a:p>
        </p:txBody>
      </p:sp>
    </p:spTree>
    <p:extLst>
      <p:ext uri="{BB962C8B-B14F-4D97-AF65-F5344CB8AC3E}">
        <p14:creationId xmlns:p14="http://schemas.microsoft.com/office/powerpoint/2010/main" val="354598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Before we start we would like to check if everyone was able to complete their homework, installing NodeJS.</a:t>
            </a:r>
          </a:p>
          <a:p>
            <a:endParaRPr lang="en-NL" dirty="0"/>
          </a:p>
          <a:p>
            <a:r>
              <a:rPr lang="en-NL" dirty="0"/>
              <a:t>For those that have faced issued, we have reserved a about 10 minutes before the lunch to aid you.</a:t>
            </a:r>
          </a:p>
        </p:txBody>
      </p:sp>
      <p:sp>
        <p:nvSpPr>
          <p:cNvPr id="4" name="Slide Number Placeholder 3"/>
          <p:cNvSpPr>
            <a:spLocks noGrp="1"/>
          </p:cNvSpPr>
          <p:nvPr>
            <p:ph type="sldNum" sz="quarter" idx="5"/>
          </p:nvPr>
        </p:nvSpPr>
        <p:spPr/>
        <p:txBody>
          <a:bodyPr/>
          <a:lstStyle/>
          <a:p>
            <a:fld id="{20B9C825-F38E-45BB-92C1-043DE61C9183}" type="slidenum">
              <a:rPr lang="en-CA" smtClean="0"/>
              <a:t>6</a:t>
            </a:fld>
            <a:endParaRPr lang="en-CA"/>
          </a:p>
        </p:txBody>
      </p:sp>
    </p:spTree>
    <p:extLst>
      <p:ext uri="{BB962C8B-B14F-4D97-AF65-F5344CB8AC3E}">
        <p14:creationId xmlns:p14="http://schemas.microsoft.com/office/powerpoint/2010/main" val="354668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Now lets go over the agenda for today. To start we will give you a brief introduction to what frontend is, how we define frontend for the scope of this workshop, and why frontend should be considered as an important part of the services delivered by CGI. After this we will give you an introduction to HTML, CSS, and JavaScript which together make up the fundamental building blocks for developing a modern frontend. This should take until about a quarter to twelve after which there will be some time to help anyone who wasn’t able to complete their homework or time for longer questions and then we’ll have lunch until 1 o clock. A</a:t>
            </a:r>
            <a:r>
              <a:rPr lang="en-GB" dirty="0"/>
              <a:t>f</a:t>
            </a:r>
            <a:r>
              <a:rPr lang="en-NL" dirty="0"/>
              <a:t>ter the lunch we’ll dive into the frontend development as you might see it being used in the field at CGI projects, this means we’ll start working with Node, looking into libraries like React, and more.</a:t>
            </a:r>
          </a:p>
        </p:txBody>
      </p:sp>
      <p:sp>
        <p:nvSpPr>
          <p:cNvPr id="4" name="Slide Number Placeholder 3"/>
          <p:cNvSpPr>
            <a:spLocks noGrp="1"/>
          </p:cNvSpPr>
          <p:nvPr>
            <p:ph type="sldNum" sz="quarter" idx="5"/>
          </p:nvPr>
        </p:nvSpPr>
        <p:spPr/>
        <p:txBody>
          <a:bodyPr/>
          <a:lstStyle/>
          <a:p>
            <a:fld id="{20B9C825-F38E-45BB-92C1-043DE61C9183}" type="slidenum">
              <a:rPr lang="en-CA" smtClean="0"/>
              <a:t>7</a:t>
            </a:fld>
            <a:endParaRPr lang="en-CA"/>
          </a:p>
        </p:txBody>
      </p:sp>
    </p:spTree>
    <p:extLst>
      <p:ext uri="{BB962C8B-B14F-4D97-AF65-F5344CB8AC3E}">
        <p14:creationId xmlns:p14="http://schemas.microsoft.com/office/powerpoint/2010/main" val="180730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t>Lets stay by defining the term “frontend”. We like to think that it’s often best to start with a definition from the dictionary. The dictionary defines the frontend as a software interface, such as a graphical user interface, designed to enable user-friendly interaction with a computer.  What this means is that for an end-user to use a program, they will always use a frontend of some kind. That frontend can be a program such as Microsoft Word or Notepad, or a website such as Google.</a:t>
            </a:r>
          </a:p>
        </p:txBody>
      </p:sp>
      <p:sp>
        <p:nvSpPr>
          <p:cNvPr id="4" name="Slide Number Placeholder 3"/>
          <p:cNvSpPr>
            <a:spLocks noGrp="1"/>
          </p:cNvSpPr>
          <p:nvPr>
            <p:ph type="sldNum" sz="quarter" idx="5"/>
          </p:nvPr>
        </p:nvSpPr>
        <p:spPr/>
        <p:txBody>
          <a:bodyPr/>
          <a:lstStyle/>
          <a:p>
            <a:fld id="{20B9C825-F38E-45BB-92C1-043DE61C9183}" type="slidenum">
              <a:rPr lang="en-CA" smtClean="0"/>
              <a:t>8</a:t>
            </a:fld>
            <a:endParaRPr lang="en-CA"/>
          </a:p>
        </p:txBody>
      </p:sp>
    </p:spTree>
    <p:extLst>
      <p:ext uri="{BB962C8B-B14F-4D97-AF65-F5344CB8AC3E}">
        <p14:creationId xmlns:p14="http://schemas.microsoft.com/office/powerpoint/2010/main" val="125224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t>The opposite of a frontend is the backend, which is everything the user does not interact with. Frontend and backend are always coupled in some way, such as through a server.</a:t>
            </a:r>
          </a:p>
          <a:p>
            <a:pPr marL="0" marR="0" lvl="0" indent="0" algn="l" defTabSz="914400" rtl="0" eaLnBrk="1" fontAlgn="auto" latinLnBrk="0" hangingPunct="1">
              <a:lnSpc>
                <a:spcPct val="100000"/>
              </a:lnSpc>
              <a:spcBef>
                <a:spcPts val="0"/>
              </a:spcBef>
              <a:spcAft>
                <a:spcPts val="0"/>
              </a:spcAft>
              <a:buClrTx/>
              <a:buSzTx/>
              <a:buFontTx/>
              <a:buNone/>
              <a:tabLst/>
              <a:defRPr/>
            </a:pPr>
            <a:r>
              <a:rPr lang="en-NL" sz="1200" dirty="0"/>
              <a:t>As you can probably surmise, frontends are very important because without a frontend the end-user has nothing to interact with.</a:t>
            </a:r>
          </a:p>
        </p:txBody>
      </p:sp>
      <p:sp>
        <p:nvSpPr>
          <p:cNvPr id="4" name="Slide Number Placeholder 3"/>
          <p:cNvSpPr>
            <a:spLocks noGrp="1"/>
          </p:cNvSpPr>
          <p:nvPr>
            <p:ph type="sldNum" sz="quarter" idx="5"/>
          </p:nvPr>
        </p:nvSpPr>
        <p:spPr/>
        <p:txBody>
          <a:bodyPr/>
          <a:lstStyle/>
          <a:p>
            <a:fld id="{20B9C825-F38E-45BB-92C1-043DE61C9183}" type="slidenum">
              <a:rPr lang="en-CA" smtClean="0"/>
              <a:t>9</a:t>
            </a:fld>
            <a:endParaRPr lang="en-CA"/>
          </a:p>
        </p:txBody>
      </p:sp>
    </p:spTree>
    <p:extLst>
      <p:ext uri="{BB962C8B-B14F-4D97-AF65-F5344CB8AC3E}">
        <p14:creationId xmlns:p14="http://schemas.microsoft.com/office/powerpoint/2010/main" val="521471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age">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9146FB1F-1288-0940-9045-C8D45B183C4E}"/>
              </a:ext>
            </a:extLst>
          </p:cNvPr>
          <p:cNvSpPr>
            <a:spLocks noGrp="1"/>
          </p:cNvSpPr>
          <p:nvPr>
            <p:ph type="body" sz="quarter" idx="10" hasCustomPrompt="1"/>
          </p:nvPr>
        </p:nvSpPr>
        <p:spPr>
          <a:xfrm>
            <a:off x="737755" y="664970"/>
            <a:ext cx="4668116" cy="2910872"/>
          </a:xfrm>
          <a:prstGeom prst="rect">
            <a:avLst/>
          </a:prstGeom>
        </p:spPr>
        <p:txBody>
          <a:bodyPr lIns="0" tIns="0" rIns="0" bIns="0"/>
          <a:lstStyle>
            <a:lvl1pPr marL="0" marR="0" indent="0" algn="l" defTabSz="914400" rtl="0" eaLnBrk="1" fontAlgn="auto" latinLnBrk="0" hangingPunct="1">
              <a:lnSpc>
                <a:spcPts val="7000"/>
              </a:lnSpc>
              <a:spcBef>
                <a:spcPct val="20000"/>
              </a:spcBef>
              <a:spcAft>
                <a:spcPct val="0"/>
              </a:spcAft>
              <a:buClrTx/>
              <a:buSzTx/>
              <a:buFont typeface="Arial" pitchFamily="34" charset="0"/>
              <a:buNone/>
              <a:defRPr sz="6500"/>
            </a:lvl1pPr>
          </a:lstStyle>
          <a:p>
            <a:pPr lvl="0"/>
            <a:r>
              <a:rPr lang="en-CA" noProof="0"/>
              <a:t>Presentation title</a:t>
            </a:r>
          </a:p>
        </p:txBody>
      </p:sp>
      <p:sp>
        <p:nvSpPr>
          <p:cNvPr id="9" name="Espace réservé du texte 7">
            <a:extLst>
              <a:ext uri="{FF2B5EF4-FFF2-40B4-BE49-F238E27FC236}">
                <a16:creationId xmlns:a16="http://schemas.microsoft.com/office/drawing/2014/main" id="{5CD6B7C3-552A-1644-82F4-B1B9359D14C0}"/>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ct val="20000"/>
              </a:spcBef>
              <a:spcAft>
                <a:spcPct val="0"/>
              </a:spcAft>
              <a:buClrTx/>
              <a:buSzTx/>
              <a:buFont typeface="Arial" pitchFamily="34" charset="0"/>
              <a:buNone/>
              <a:defRPr sz="2200" b="0"/>
            </a:lvl1pPr>
          </a:lstStyle>
          <a:p>
            <a:pPr lvl="0"/>
            <a:r>
              <a:rPr lang="en-CA" noProof="0"/>
              <a:t>Name, role</a:t>
            </a:r>
            <a:br>
              <a:rPr lang="en-CA" noProof="0"/>
            </a:br>
            <a:r>
              <a:rPr lang="en-CA" noProof="0"/>
              <a:t>Date</a:t>
            </a:r>
          </a:p>
        </p:txBody>
      </p:sp>
      <p:pic>
        <p:nvPicPr>
          <p:cNvPr id="10" name="Image 9">
            <a:extLst>
              <a:ext uri="{FF2B5EF4-FFF2-40B4-BE49-F238E27FC236}">
                <a16:creationId xmlns:a16="http://schemas.microsoft.com/office/drawing/2014/main" id="{F651954F-2676-5244-99E5-686FBF8B3F1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66763" y="5372174"/>
            <a:ext cx="1549400" cy="720651"/>
          </a:xfrm>
          <a:prstGeom prst="rect">
            <a:avLst/>
          </a:prstGeom>
        </p:spPr>
      </p:pic>
      <p:sp>
        <p:nvSpPr>
          <p:cNvPr id="12" name="Picture Placeholder 2"/>
          <p:cNvSpPr>
            <a:spLocks noGrp="1"/>
          </p:cNvSpPr>
          <p:nvPr>
            <p:ph type="pic" sz="quarter" idx="16"/>
          </p:nvPr>
        </p:nvSpPr>
        <p:spPr>
          <a:xfrm>
            <a:off x="6142038" y="777875"/>
            <a:ext cx="5308600" cy="5295900"/>
          </a:xfrm>
          <a:prstGeom prst="rect">
            <a:avLst/>
          </a:prstGeom>
        </p:spPr>
        <p:txBody>
          <a:bodyPr/>
          <a:lstStyle>
            <a:lvl1pPr marL="0" indent="0">
              <a:buNone/>
              <a:defRPr/>
            </a:lvl1pPr>
          </a:lstStyle>
          <a:p>
            <a:r>
              <a:rPr lang="en-US" noProof="0"/>
              <a:t>Click icon to add picture</a:t>
            </a:r>
            <a:endParaRPr lang="en-CA" noProof="0"/>
          </a:p>
        </p:txBody>
      </p:sp>
    </p:spTree>
    <p:extLst>
      <p:ext uri="{BB962C8B-B14F-4D97-AF65-F5344CB8AC3E}">
        <p14:creationId xmlns:p14="http://schemas.microsoft.com/office/powerpoint/2010/main" val="118186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7673">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with gradient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28463E-6F5A-C34E-9F76-CF7CF438D3F3}"/>
              </a:ext>
            </a:extLst>
          </p:cNvPr>
          <p:cNvSpPr/>
          <p:nvPr userDrawn="1"/>
        </p:nvSpPr>
        <p:spPr bwMode="gray">
          <a:xfrm>
            <a:off x="0" y="0"/>
            <a:ext cx="12196800" cy="32148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ext Placeholder 7">
            <a:extLst>
              <a:ext uri="{FF2B5EF4-FFF2-40B4-BE49-F238E27FC236}">
                <a16:creationId xmlns:a16="http://schemas.microsoft.com/office/drawing/2014/main" id="{7B4D4F43-FCC4-7940-BF26-80BC3EFA5D28}"/>
              </a:ext>
            </a:extLst>
          </p:cNvPr>
          <p:cNvSpPr>
            <a:spLocks noGrp="1"/>
          </p:cNvSpPr>
          <p:nvPr>
            <p:ph type="body" sz="quarter" idx="19" hasCustomPrompt="1"/>
          </p:nvPr>
        </p:nvSpPr>
        <p:spPr bwMode="white">
          <a:xfrm>
            <a:off x="766763" y="713658"/>
            <a:ext cx="10658475" cy="1873625"/>
          </a:xfrm>
          <a:prstGeom prst="rect">
            <a:avLst/>
          </a:prstGeom>
        </p:spPr>
        <p:txBody>
          <a:bodyPr lIns="0" tIns="0" rIns="0" bIns="0"/>
          <a:lstStyle>
            <a:lvl1pPr marL="0" indent="0" algn="l">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p>
        </p:txBody>
      </p:sp>
      <p:sp>
        <p:nvSpPr>
          <p:cNvPr id="6" name="Text Placeholder 7">
            <a:extLst>
              <a:ext uri="{FF2B5EF4-FFF2-40B4-BE49-F238E27FC236}">
                <a16:creationId xmlns:a16="http://schemas.microsoft.com/office/drawing/2014/main" id="{8B55AD79-E89E-F94C-8E6E-47E81BAAFE81}"/>
              </a:ext>
            </a:extLst>
          </p:cNvPr>
          <p:cNvSpPr>
            <a:spLocks noGrp="1"/>
          </p:cNvSpPr>
          <p:nvPr>
            <p:ph type="body" sz="quarter" idx="20" hasCustomPrompt="1"/>
          </p:nvPr>
        </p:nvSpPr>
        <p:spPr>
          <a:xfrm>
            <a:off x="766763" y="3429000"/>
            <a:ext cx="3060700" cy="2663825"/>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Insert text here</a:t>
            </a:r>
          </a:p>
        </p:txBody>
      </p:sp>
      <p:sp>
        <p:nvSpPr>
          <p:cNvPr id="7" name="Text Placeholder 7">
            <a:extLst>
              <a:ext uri="{FF2B5EF4-FFF2-40B4-BE49-F238E27FC236}">
                <a16:creationId xmlns:a16="http://schemas.microsoft.com/office/drawing/2014/main" id="{490C4A5E-806F-B449-9FC2-674DB43D3774}"/>
              </a:ext>
            </a:extLst>
          </p:cNvPr>
          <p:cNvSpPr>
            <a:spLocks noGrp="1"/>
          </p:cNvSpPr>
          <p:nvPr>
            <p:ph type="body" sz="quarter" idx="21" hasCustomPrompt="1"/>
          </p:nvPr>
        </p:nvSpPr>
        <p:spPr>
          <a:xfrm>
            <a:off x="8401050" y="3429000"/>
            <a:ext cx="3024188"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Insert text here</a:t>
            </a:r>
          </a:p>
        </p:txBody>
      </p:sp>
      <p:sp>
        <p:nvSpPr>
          <p:cNvPr id="8" name="Text Placeholder 7">
            <a:extLst>
              <a:ext uri="{FF2B5EF4-FFF2-40B4-BE49-F238E27FC236}">
                <a16:creationId xmlns:a16="http://schemas.microsoft.com/office/drawing/2014/main" id="{2BA1CE38-9517-C04D-BD3C-785CE4AAB523}"/>
              </a:ext>
            </a:extLst>
          </p:cNvPr>
          <p:cNvSpPr>
            <a:spLocks noGrp="1"/>
          </p:cNvSpPr>
          <p:nvPr>
            <p:ph type="body" sz="quarter" idx="22" hasCustomPrompt="1"/>
          </p:nvPr>
        </p:nvSpPr>
        <p:spPr>
          <a:xfrm>
            <a:off x="4583113" y="3429000"/>
            <a:ext cx="3025776"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Insert text here</a:t>
            </a:r>
          </a:p>
        </p:txBody>
      </p:sp>
      <p:sp>
        <p:nvSpPr>
          <p:cNvPr id="9" name="Espace réservé du numéro de diapositive 2">
            <a:extLst>
              <a:ext uri="{FF2B5EF4-FFF2-40B4-BE49-F238E27FC236}">
                <a16:creationId xmlns:a16="http://schemas.microsoft.com/office/drawing/2014/main" id="{F7397D48-6C1F-0F4B-81AD-71A51B496E9A}"/>
              </a:ext>
            </a:extLst>
          </p:cNvPr>
          <p:cNvSpPr>
            <a:spLocks noGrp="1"/>
          </p:cNvSpPr>
          <p:nvPr>
            <p:ph type="sldNum" sz="quarter" idx="10"/>
          </p:nvPr>
        </p:nvSpPr>
        <p:spPr>
          <a:xfrm>
            <a:off x="11163034" y="6264308"/>
            <a:ext cx="261660" cy="169200"/>
          </a:xfrm>
        </p:spPr>
        <p:txBody>
          <a:bodyPr>
            <a:noAutofit/>
          </a:bodyPr>
          <a:lstStyle/>
          <a:p>
            <a:fld id="{525A3C56-E491-49B2-93F3-63532DF516BC}" type="slidenum">
              <a:rPr lang="en-CA" smtClean="0"/>
              <a:t>‹#›</a:t>
            </a:fld>
            <a:endParaRPr lang="en-CA"/>
          </a:p>
        </p:txBody>
      </p:sp>
    </p:spTree>
    <p:extLst>
      <p:ext uri="{BB962C8B-B14F-4D97-AF65-F5344CB8AC3E}">
        <p14:creationId xmlns:p14="http://schemas.microsoft.com/office/powerpoint/2010/main" val="428694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4" name="Espace réservé pour une image  5">
            <a:extLst>
              <a:ext uri="{FF2B5EF4-FFF2-40B4-BE49-F238E27FC236}">
                <a16:creationId xmlns:a16="http://schemas.microsoft.com/office/drawing/2014/main" id="{7AAD05C6-28F2-5949-86F2-1B5BC7639AC4}"/>
              </a:ext>
            </a:extLst>
          </p:cNvPr>
          <p:cNvSpPr>
            <a:spLocks noGrp="1"/>
          </p:cNvSpPr>
          <p:nvPr>
            <p:ph type="pic" sz="quarter" idx="12" hasCustomPrompt="1"/>
          </p:nvPr>
        </p:nvSpPr>
        <p:spPr>
          <a:xfrm>
            <a:off x="766763" y="1573201"/>
            <a:ext cx="2305050" cy="2245763"/>
          </a:xfrm>
          <a:prstGeom prst="rect">
            <a:avLst/>
          </a:prstGeom>
        </p:spPr>
        <p:txBody>
          <a:bodyPr>
            <a:noAutofit/>
          </a:bodyPr>
          <a:lstStyle>
            <a:lvl1pPr>
              <a:defRPr sz="1400"/>
            </a:lvl1pPr>
          </a:lstStyle>
          <a:p>
            <a:r>
              <a:rPr lang="fr-CA"/>
              <a:t>Cliquez sur l'icône pour ajouter une image</a:t>
            </a:r>
            <a:endParaRPr lang="fr-FR"/>
          </a:p>
        </p:txBody>
      </p:sp>
      <p:sp>
        <p:nvSpPr>
          <p:cNvPr id="6" name="Espace réservé du texte 5">
            <a:extLst>
              <a:ext uri="{FF2B5EF4-FFF2-40B4-BE49-F238E27FC236}">
                <a16:creationId xmlns:a16="http://schemas.microsoft.com/office/drawing/2014/main" id="{FC61204A-C4F4-F447-8AE2-F98A13E570F6}"/>
              </a:ext>
            </a:extLst>
          </p:cNvPr>
          <p:cNvSpPr>
            <a:spLocks noGrp="1"/>
          </p:cNvSpPr>
          <p:nvPr>
            <p:ph type="body" sz="quarter" idx="13" hasCustomPrompt="1"/>
          </p:nvPr>
        </p:nvSpPr>
        <p:spPr>
          <a:xfrm>
            <a:off x="766764" y="3957329"/>
            <a:ext cx="2305050" cy="614671"/>
          </a:xfrm>
          <a:prstGeom prst="rect">
            <a:avLst/>
          </a:prstGeom>
        </p:spPr>
        <p:txBody>
          <a:bodyPr lIns="0" tIns="0" rIns="0" bIns="0">
            <a:noAutofit/>
          </a:bodyPr>
          <a:lstStyle>
            <a:lvl1pPr marL="0" indent="0">
              <a:buNone/>
              <a:defRPr sz="1600" b="1"/>
            </a:lvl1pPr>
            <a:lvl4pPr marL="1371600" indent="0">
              <a:buNone/>
              <a:defRPr/>
            </a:lvl4pPr>
          </a:lstStyle>
          <a:p>
            <a:pPr lvl="0"/>
            <a:r>
              <a:rPr lang="en-CA"/>
              <a:t>Name Lastname</a:t>
            </a:r>
          </a:p>
        </p:txBody>
      </p:sp>
      <p:sp>
        <p:nvSpPr>
          <p:cNvPr id="9" name="Espace réservé du texte 5">
            <a:extLst>
              <a:ext uri="{FF2B5EF4-FFF2-40B4-BE49-F238E27FC236}">
                <a16:creationId xmlns:a16="http://schemas.microsoft.com/office/drawing/2014/main" id="{6D748139-EEC9-3443-A40E-44E57A58A3C7}"/>
              </a:ext>
            </a:extLst>
          </p:cNvPr>
          <p:cNvSpPr>
            <a:spLocks noGrp="1"/>
          </p:cNvSpPr>
          <p:nvPr>
            <p:ph type="body" sz="quarter" idx="14" hasCustomPrompt="1"/>
          </p:nvPr>
        </p:nvSpPr>
        <p:spPr>
          <a:xfrm>
            <a:off x="766764" y="4728184"/>
            <a:ext cx="2305050" cy="1364641"/>
          </a:xfrm>
          <a:prstGeom prst="rect">
            <a:avLst/>
          </a:prstGeom>
        </p:spPr>
        <p:txBody>
          <a:bodyPr lIns="0" tIns="0" rIns="0" bIns="0">
            <a:noAutofit/>
          </a:bodyPr>
          <a:lstStyle>
            <a:lvl1pPr marL="0" indent="0">
              <a:buNone/>
              <a:defRPr sz="1400" b="0"/>
            </a:lvl1pPr>
            <a:lvl4pPr marL="1371600" indent="0">
              <a:buNone/>
              <a:defRPr/>
            </a:lvl4pPr>
          </a:lstStyle>
          <a:p>
            <a:pPr lvl="0"/>
            <a:r>
              <a:rPr lang="en-CA"/>
              <a:t>Short description</a:t>
            </a:r>
          </a:p>
        </p:txBody>
      </p:sp>
      <p:sp>
        <p:nvSpPr>
          <p:cNvPr id="13" name="Espace réservé du texte 12">
            <a:extLst>
              <a:ext uri="{FF2B5EF4-FFF2-40B4-BE49-F238E27FC236}">
                <a16:creationId xmlns:a16="http://schemas.microsoft.com/office/drawing/2014/main" id="{C58ECA42-F963-A040-A103-87B70E6AEEB5}"/>
              </a:ext>
            </a:extLst>
          </p:cNvPr>
          <p:cNvSpPr>
            <a:spLocks noGrp="1"/>
          </p:cNvSpPr>
          <p:nvPr>
            <p:ph type="body" sz="quarter" idx="15" hasCustomPrompt="1"/>
          </p:nvPr>
        </p:nvSpPr>
        <p:spPr>
          <a:xfrm>
            <a:off x="3827463" y="1571893"/>
            <a:ext cx="2066925" cy="328613"/>
          </a:xfrm>
          <a:prstGeom prst="rect">
            <a:avLst/>
          </a:prstGeom>
        </p:spPr>
        <p:txBody>
          <a:bodyPr lIns="0" tIns="0" rIns="0" bIns="0">
            <a:noAutofit/>
          </a:bodyPr>
          <a:lstStyle>
            <a:lvl1pPr marL="0" indent="0">
              <a:buNone/>
              <a:defRPr sz="1600" b="1"/>
            </a:lvl1pPr>
          </a:lstStyle>
          <a:p>
            <a:pPr lvl="0"/>
            <a:r>
              <a:rPr lang="en-CA"/>
              <a:t>Training</a:t>
            </a:r>
          </a:p>
        </p:txBody>
      </p:sp>
      <p:sp>
        <p:nvSpPr>
          <p:cNvPr id="14" name="Espace réservé du texte 12">
            <a:extLst>
              <a:ext uri="{FF2B5EF4-FFF2-40B4-BE49-F238E27FC236}">
                <a16:creationId xmlns:a16="http://schemas.microsoft.com/office/drawing/2014/main" id="{98004762-0448-1B4A-8FEF-D3D363CEA960}"/>
              </a:ext>
            </a:extLst>
          </p:cNvPr>
          <p:cNvSpPr>
            <a:spLocks noGrp="1"/>
          </p:cNvSpPr>
          <p:nvPr>
            <p:ph type="body" sz="quarter" idx="16" hasCustomPrompt="1"/>
          </p:nvPr>
        </p:nvSpPr>
        <p:spPr>
          <a:xfrm>
            <a:off x="6601206" y="1567053"/>
            <a:ext cx="2066925" cy="328613"/>
          </a:xfrm>
          <a:prstGeom prst="rect">
            <a:avLst/>
          </a:prstGeom>
        </p:spPr>
        <p:txBody>
          <a:bodyPr lIns="0" tIns="0" rIns="0" bIns="0">
            <a:noAutofit/>
          </a:bodyPr>
          <a:lstStyle>
            <a:lvl1pPr marL="0" indent="0">
              <a:buNone/>
              <a:defRPr sz="1600" b="1"/>
            </a:lvl1pPr>
          </a:lstStyle>
          <a:p>
            <a:pPr lvl="0"/>
            <a:r>
              <a:rPr lang="en-CA"/>
              <a:t>Experience</a:t>
            </a:r>
          </a:p>
        </p:txBody>
      </p:sp>
      <p:sp>
        <p:nvSpPr>
          <p:cNvPr id="15" name="Espace réservé du texte 12">
            <a:extLst>
              <a:ext uri="{FF2B5EF4-FFF2-40B4-BE49-F238E27FC236}">
                <a16:creationId xmlns:a16="http://schemas.microsoft.com/office/drawing/2014/main" id="{A8684217-8B73-6846-8964-A3D5A8B8F819}"/>
              </a:ext>
            </a:extLst>
          </p:cNvPr>
          <p:cNvSpPr>
            <a:spLocks noGrp="1"/>
          </p:cNvSpPr>
          <p:nvPr>
            <p:ph type="body" sz="quarter" idx="17" hasCustomPrompt="1"/>
          </p:nvPr>
        </p:nvSpPr>
        <p:spPr>
          <a:xfrm>
            <a:off x="9338819" y="1567053"/>
            <a:ext cx="2066925" cy="328613"/>
          </a:xfrm>
          <a:prstGeom prst="rect">
            <a:avLst/>
          </a:prstGeom>
        </p:spPr>
        <p:txBody>
          <a:bodyPr lIns="0" tIns="0" rIns="0" bIns="0">
            <a:noAutofit/>
          </a:bodyPr>
          <a:lstStyle>
            <a:lvl1pPr marL="0" indent="0">
              <a:buNone/>
              <a:defRPr sz="1600" b="1"/>
            </a:lvl1pPr>
          </a:lstStyle>
          <a:p>
            <a:pPr lvl="0"/>
            <a:r>
              <a:rPr lang="en-CA"/>
              <a:t>Skills</a:t>
            </a:r>
          </a:p>
        </p:txBody>
      </p:sp>
      <p:sp>
        <p:nvSpPr>
          <p:cNvPr id="16" name="Espace réservé du texte 12">
            <a:extLst>
              <a:ext uri="{FF2B5EF4-FFF2-40B4-BE49-F238E27FC236}">
                <a16:creationId xmlns:a16="http://schemas.microsoft.com/office/drawing/2014/main" id="{20095CCD-CD5E-3949-AE61-F6C4C445012D}"/>
              </a:ext>
            </a:extLst>
          </p:cNvPr>
          <p:cNvSpPr>
            <a:spLocks noGrp="1"/>
          </p:cNvSpPr>
          <p:nvPr>
            <p:ph type="body" sz="quarter" idx="18" hasCustomPrompt="1"/>
          </p:nvPr>
        </p:nvSpPr>
        <p:spPr>
          <a:xfrm>
            <a:off x="3827463" y="2178757"/>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24" name="Espace réservé du texte 12">
            <a:extLst>
              <a:ext uri="{FF2B5EF4-FFF2-40B4-BE49-F238E27FC236}">
                <a16:creationId xmlns:a16="http://schemas.microsoft.com/office/drawing/2014/main" id="{AF74C33C-BE80-3E4F-AD16-B853AFB0DC94}"/>
              </a:ext>
            </a:extLst>
          </p:cNvPr>
          <p:cNvSpPr>
            <a:spLocks noGrp="1"/>
          </p:cNvSpPr>
          <p:nvPr>
            <p:ph type="body" sz="quarter" idx="21" hasCustomPrompt="1"/>
          </p:nvPr>
        </p:nvSpPr>
        <p:spPr>
          <a:xfrm>
            <a:off x="3827463" y="2510153"/>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25" name="Espace réservé du texte 12">
            <a:extLst>
              <a:ext uri="{FF2B5EF4-FFF2-40B4-BE49-F238E27FC236}">
                <a16:creationId xmlns:a16="http://schemas.microsoft.com/office/drawing/2014/main" id="{450C4AEB-3215-D247-8707-2CA376BCFA6C}"/>
              </a:ext>
            </a:extLst>
          </p:cNvPr>
          <p:cNvSpPr>
            <a:spLocks noGrp="1"/>
          </p:cNvSpPr>
          <p:nvPr>
            <p:ph type="body" sz="quarter" idx="22" hasCustomPrompt="1"/>
          </p:nvPr>
        </p:nvSpPr>
        <p:spPr>
          <a:xfrm>
            <a:off x="3827463" y="3577425"/>
            <a:ext cx="2076323" cy="309600"/>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26" name="Espace réservé du texte 12">
            <a:extLst>
              <a:ext uri="{FF2B5EF4-FFF2-40B4-BE49-F238E27FC236}">
                <a16:creationId xmlns:a16="http://schemas.microsoft.com/office/drawing/2014/main" id="{8DBD234F-66B6-D24F-8630-18330562C11D}"/>
              </a:ext>
            </a:extLst>
          </p:cNvPr>
          <p:cNvSpPr>
            <a:spLocks noGrp="1"/>
          </p:cNvSpPr>
          <p:nvPr>
            <p:ph type="body" sz="quarter" idx="23" hasCustomPrompt="1"/>
          </p:nvPr>
        </p:nvSpPr>
        <p:spPr>
          <a:xfrm>
            <a:off x="3827463" y="3908820"/>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27" name="Espace réservé du texte 12">
            <a:extLst>
              <a:ext uri="{FF2B5EF4-FFF2-40B4-BE49-F238E27FC236}">
                <a16:creationId xmlns:a16="http://schemas.microsoft.com/office/drawing/2014/main" id="{91D5779F-40F4-114C-8F51-0E0ED5801647}"/>
              </a:ext>
            </a:extLst>
          </p:cNvPr>
          <p:cNvSpPr>
            <a:spLocks noGrp="1"/>
          </p:cNvSpPr>
          <p:nvPr>
            <p:ph type="body" sz="quarter" idx="24" hasCustomPrompt="1"/>
          </p:nvPr>
        </p:nvSpPr>
        <p:spPr>
          <a:xfrm>
            <a:off x="3827463" y="4973153"/>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28" name="Espace réservé du texte 12">
            <a:extLst>
              <a:ext uri="{FF2B5EF4-FFF2-40B4-BE49-F238E27FC236}">
                <a16:creationId xmlns:a16="http://schemas.microsoft.com/office/drawing/2014/main" id="{02D4596C-769E-D04E-A5B1-EC681DAEE8E2}"/>
              </a:ext>
            </a:extLst>
          </p:cNvPr>
          <p:cNvSpPr>
            <a:spLocks noGrp="1"/>
          </p:cNvSpPr>
          <p:nvPr>
            <p:ph type="body" sz="quarter" idx="25" hasCustomPrompt="1"/>
          </p:nvPr>
        </p:nvSpPr>
        <p:spPr>
          <a:xfrm>
            <a:off x="3827463" y="5296457"/>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0" name="Espace réservé du texte 12">
            <a:extLst>
              <a:ext uri="{FF2B5EF4-FFF2-40B4-BE49-F238E27FC236}">
                <a16:creationId xmlns:a16="http://schemas.microsoft.com/office/drawing/2014/main" id="{47888554-5D19-8841-B473-5B61BFF2C10C}"/>
              </a:ext>
            </a:extLst>
          </p:cNvPr>
          <p:cNvSpPr>
            <a:spLocks noGrp="1"/>
          </p:cNvSpPr>
          <p:nvPr>
            <p:ph type="body" sz="quarter" idx="26" hasCustomPrompt="1"/>
          </p:nvPr>
        </p:nvSpPr>
        <p:spPr>
          <a:xfrm>
            <a:off x="6601206" y="2171405"/>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41" name="Espace réservé du texte 12">
            <a:extLst>
              <a:ext uri="{FF2B5EF4-FFF2-40B4-BE49-F238E27FC236}">
                <a16:creationId xmlns:a16="http://schemas.microsoft.com/office/drawing/2014/main" id="{3970DAEB-7645-454B-8955-9052575C98F7}"/>
              </a:ext>
            </a:extLst>
          </p:cNvPr>
          <p:cNvSpPr>
            <a:spLocks noGrp="1"/>
          </p:cNvSpPr>
          <p:nvPr>
            <p:ph type="body" sz="quarter" idx="27" hasCustomPrompt="1"/>
          </p:nvPr>
        </p:nvSpPr>
        <p:spPr>
          <a:xfrm>
            <a:off x="6601206" y="2502801"/>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2" name="Espace réservé du texte 12">
            <a:extLst>
              <a:ext uri="{FF2B5EF4-FFF2-40B4-BE49-F238E27FC236}">
                <a16:creationId xmlns:a16="http://schemas.microsoft.com/office/drawing/2014/main" id="{65E9429C-4B9C-2C44-8067-2A7B97747993}"/>
              </a:ext>
            </a:extLst>
          </p:cNvPr>
          <p:cNvSpPr>
            <a:spLocks noGrp="1"/>
          </p:cNvSpPr>
          <p:nvPr>
            <p:ph type="body" sz="quarter" idx="28" hasCustomPrompt="1"/>
          </p:nvPr>
        </p:nvSpPr>
        <p:spPr>
          <a:xfrm>
            <a:off x="6601206" y="3583521"/>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43" name="Espace réservé du texte 12">
            <a:extLst>
              <a:ext uri="{FF2B5EF4-FFF2-40B4-BE49-F238E27FC236}">
                <a16:creationId xmlns:a16="http://schemas.microsoft.com/office/drawing/2014/main" id="{C620E413-434A-AD48-9D92-DFC651AFAD06}"/>
              </a:ext>
            </a:extLst>
          </p:cNvPr>
          <p:cNvSpPr>
            <a:spLocks noGrp="1"/>
          </p:cNvSpPr>
          <p:nvPr>
            <p:ph type="body" sz="quarter" idx="29" hasCustomPrompt="1"/>
          </p:nvPr>
        </p:nvSpPr>
        <p:spPr>
          <a:xfrm>
            <a:off x="6601206" y="3914917"/>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4" name="Espace réservé du texte 12">
            <a:extLst>
              <a:ext uri="{FF2B5EF4-FFF2-40B4-BE49-F238E27FC236}">
                <a16:creationId xmlns:a16="http://schemas.microsoft.com/office/drawing/2014/main" id="{7CF6FBAA-EDE5-FB49-866C-B8EBCF06E86D}"/>
              </a:ext>
            </a:extLst>
          </p:cNvPr>
          <p:cNvSpPr>
            <a:spLocks noGrp="1"/>
          </p:cNvSpPr>
          <p:nvPr>
            <p:ph type="body" sz="quarter" idx="30" hasCustomPrompt="1"/>
          </p:nvPr>
        </p:nvSpPr>
        <p:spPr>
          <a:xfrm>
            <a:off x="6601206" y="4970105"/>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45" name="Espace réservé du texte 12">
            <a:extLst>
              <a:ext uri="{FF2B5EF4-FFF2-40B4-BE49-F238E27FC236}">
                <a16:creationId xmlns:a16="http://schemas.microsoft.com/office/drawing/2014/main" id="{CBAB841A-326D-C24E-9D5D-1F837FD3C32A}"/>
              </a:ext>
            </a:extLst>
          </p:cNvPr>
          <p:cNvSpPr>
            <a:spLocks noGrp="1"/>
          </p:cNvSpPr>
          <p:nvPr>
            <p:ph type="body" sz="quarter" idx="31" hasCustomPrompt="1"/>
          </p:nvPr>
        </p:nvSpPr>
        <p:spPr>
          <a:xfrm>
            <a:off x="6601206" y="5293409"/>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6" name="Espace réservé du texte 12">
            <a:extLst>
              <a:ext uri="{FF2B5EF4-FFF2-40B4-BE49-F238E27FC236}">
                <a16:creationId xmlns:a16="http://schemas.microsoft.com/office/drawing/2014/main" id="{95AD3CFD-2DE9-C943-BA43-8B744BAD8A28}"/>
              </a:ext>
            </a:extLst>
          </p:cNvPr>
          <p:cNvSpPr>
            <a:spLocks noGrp="1"/>
          </p:cNvSpPr>
          <p:nvPr>
            <p:ph type="body" sz="quarter" idx="32" hasCustomPrompt="1"/>
          </p:nvPr>
        </p:nvSpPr>
        <p:spPr>
          <a:xfrm>
            <a:off x="9338819" y="5689069"/>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47" name="Espace réservé du texte 12">
            <a:extLst>
              <a:ext uri="{FF2B5EF4-FFF2-40B4-BE49-F238E27FC236}">
                <a16:creationId xmlns:a16="http://schemas.microsoft.com/office/drawing/2014/main" id="{243ED50F-FE73-A540-9506-CF3FA6620F75}"/>
              </a:ext>
            </a:extLst>
          </p:cNvPr>
          <p:cNvSpPr>
            <a:spLocks noGrp="1"/>
          </p:cNvSpPr>
          <p:nvPr>
            <p:ph type="body" sz="quarter" idx="33" hasCustomPrompt="1"/>
          </p:nvPr>
        </p:nvSpPr>
        <p:spPr>
          <a:xfrm>
            <a:off x="9338819" y="2183913"/>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48" name="Espace réservé du texte 12">
            <a:extLst>
              <a:ext uri="{FF2B5EF4-FFF2-40B4-BE49-F238E27FC236}">
                <a16:creationId xmlns:a16="http://schemas.microsoft.com/office/drawing/2014/main" id="{2CCFDE26-46F5-944F-8BF0-84097E7D3521}"/>
              </a:ext>
            </a:extLst>
          </p:cNvPr>
          <p:cNvSpPr>
            <a:spLocks noGrp="1"/>
          </p:cNvSpPr>
          <p:nvPr>
            <p:ph type="body" sz="quarter" idx="34" hasCustomPrompt="1"/>
          </p:nvPr>
        </p:nvSpPr>
        <p:spPr>
          <a:xfrm>
            <a:off x="9338819" y="2882115"/>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49" name="Espace réservé du texte 12">
            <a:extLst>
              <a:ext uri="{FF2B5EF4-FFF2-40B4-BE49-F238E27FC236}">
                <a16:creationId xmlns:a16="http://schemas.microsoft.com/office/drawing/2014/main" id="{FC6B7BD4-1B8A-954F-85B0-4D37B7C641E0}"/>
              </a:ext>
            </a:extLst>
          </p:cNvPr>
          <p:cNvSpPr>
            <a:spLocks noGrp="1"/>
          </p:cNvSpPr>
          <p:nvPr>
            <p:ph type="body" sz="quarter" idx="35" hasCustomPrompt="1"/>
          </p:nvPr>
        </p:nvSpPr>
        <p:spPr>
          <a:xfrm>
            <a:off x="9338819" y="3567449"/>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50" name="Espace réservé du texte 12">
            <a:extLst>
              <a:ext uri="{FF2B5EF4-FFF2-40B4-BE49-F238E27FC236}">
                <a16:creationId xmlns:a16="http://schemas.microsoft.com/office/drawing/2014/main" id="{133898AB-EC8E-4C43-B65F-51B268B0E383}"/>
              </a:ext>
            </a:extLst>
          </p:cNvPr>
          <p:cNvSpPr>
            <a:spLocks noGrp="1"/>
          </p:cNvSpPr>
          <p:nvPr>
            <p:ph type="body" sz="quarter" idx="36" hasCustomPrompt="1"/>
          </p:nvPr>
        </p:nvSpPr>
        <p:spPr>
          <a:xfrm>
            <a:off x="9338819" y="4270366"/>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51" name="Espace réservé du texte 12">
            <a:extLst>
              <a:ext uri="{FF2B5EF4-FFF2-40B4-BE49-F238E27FC236}">
                <a16:creationId xmlns:a16="http://schemas.microsoft.com/office/drawing/2014/main" id="{248D277D-8ACF-F147-B6AA-2FEB83B1B063}"/>
              </a:ext>
            </a:extLst>
          </p:cNvPr>
          <p:cNvSpPr>
            <a:spLocks noGrp="1"/>
          </p:cNvSpPr>
          <p:nvPr>
            <p:ph type="body" sz="quarter" idx="37" hasCustomPrompt="1"/>
          </p:nvPr>
        </p:nvSpPr>
        <p:spPr>
          <a:xfrm>
            <a:off x="9338819" y="4982068"/>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71" name="Rectangle 70">
            <a:extLst>
              <a:ext uri="{FF2B5EF4-FFF2-40B4-BE49-F238E27FC236}">
                <a16:creationId xmlns:a16="http://schemas.microsoft.com/office/drawing/2014/main" id="{A3E2C9B9-D123-9140-9766-89B60B158F43}"/>
              </a:ext>
            </a:extLst>
          </p:cNvPr>
          <p:cNvSpPr/>
          <p:nvPr userDrawn="1"/>
        </p:nvSpPr>
        <p:spPr bwMode="gray">
          <a:xfrm>
            <a:off x="9329465" y="2502502"/>
            <a:ext cx="2086805" cy="77104"/>
          </a:xfrm>
          <a:prstGeom prst="rect">
            <a:avLst/>
          </a:prstGeom>
          <a:solidFill>
            <a:schemeClr val="accent6">
              <a:lumMod val="60000"/>
              <a:lumOff val="40000"/>
            </a:schemeClr>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2" name="Rectangle 71">
            <a:extLst>
              <a:ext uri="{FF2B5EF4-FFF2-40B4-BE49-F238E27FC236}">
                <a16:creationId xmlns:a16="http://schemas.microsoft.com/office/drawing/2014/main" id="{B3DD6D09-F468-D841-BF43-54F32E303D62}"/>
              </a:ext>
            </a:extLst>
          </p:cNvPr>
          <p:cNvSpPr/>
          <p:nvPr userDrawn="1"/>
        </p:nvSpPr>
        <p:spPr bwMode="gray">
          <a:xfrm>
            <a:off x="9329465" y="3208876"/>
            <a:ext cx="2086805" cy="77104"/>
          </a:xfrm>
          <a:prstGeom prst="rect">
            <a:avLst/>
          </a:prstGeom>
          <a:solidFill>
            <a:schemeClr val="accent6">
              <a:lumMod val="60000"/>
              <a:lumOff val="40000"/>
            </a:schemeClr>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3" name="Rectangle 72">
            <a:extLst>
              <a:ext uri="{FF2B5EF4-FFF2-40B4-BE49-F238E27FC236}">
                <a16:creationId xmlns:a16="http://schemas.microsoft.com/office/drawing/2014/main" id="{2298873A-8C14-B343-A7CC-7FB17B3A9CBE}"/>
              </a:ext>
            </a:extLst>
          </p:cNvPr>
          <p:cNvSpPr/>
          <p:nvPr userDrawn="1"/>
        </p:nvSpPr>
        <p:spPr bwMode="gray">
          <a:xfrm>
            <a:off x="9329465" y="3887637"/>
            <a:ext cx="2086805" cy="77104"/>
          </a:xfrm>
          <a:prstGeom prst="rect">
            <a:avLst/>
          </a:prstGeom>
          <a:solidFill>
            <a:schemeClr val="accent6">
              <a:lumMod val="60000"/>
              <a:lumOff val="40000"/>
            </a:schemeClr>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4" name="Rectangle 73">
            <a:extLst>
              <a:ext uri="{FF2B5EF4-FFF2-40B4-BE49-F238E27FC236}">
                <a16:creationId xmlns:a16="http://schemas.microsoft.com/office/drawing/2014/main" id="{90A4235C-75A4-A243-B4A1-0BC434FED741}"/>
              </a:ext>
            </a:extLst>
          </p:cNvPr>
          <p:cNvSpPr/>
          <p:nvPr userDrawn="1"/>
        </p:nvSpPr>
        <p:spPr bwMode="gray">
          <a:xfrm>
            <a:off x="9329465" y="4593946"/>
            <a:ext cx="2086805" cy="77104"/>
          </a:xfrm>
          <a:prstGeom prst="rect">
            <a:avLst/>
          </a:prstGeom>
          <a:solidFill>
            <a:schemeClr val="accent6">
              <a:lumMod val="60000"/>
              <a:lumOff val="40000"/>
            </a:schemeClr>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5" name="Rectangle 74">
            <a:extLst>
              <a:ext uri="{FF2B5EF4-FFF2-40B4-BE49-F238E27FC236}">
                <a16:creationId xmlns:a16="http://schemas.microsoft.com/office/drawing/2014/main" id="{A9CFB8E7-7827-3844-9CD8-99084B3B5665}"/>
              </a:ext>
            </a:extLst>
          </p:cNvPr>
          <p:cNvSpPr/>
          <p:nvPr userDrawn="1"/>
        </p:nvSpPr>
        <p:spPr bwMode="gray">
          <a:xfrm>
            <a:off x="9329465" y="5301603"/>
            <a:ext cx="2086805" cy="77104"/>
          </a:xfrm>
          <a:prstGeom prst="rect">
            <a:avLst/>
          </a:prstGeom>
          <a:solidFill>
            <a:schemeClr val="accent6">
              <a:lumMod val="60000"/>
              <a:lumOff val="40000"/>
            </a:schemeClr>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6" name="Rectangle 75">
            <a:extLst>
              <a:ext uri="{FF2B5EF4-FFF2-40B4-BE49-F238E27FC236}">
                <a16:creationId xmlns:a16="http://schemas.microsoft.com/office/drawing/2014/main" id="{9ADD0EBE-315C-554F-B291-C50A3881353F}"/>
              </a:ext>
            </a:extLst>
          </p:cNvPr>
          <p:cNvSpPr/>
          <p:nvPr userDrawn="1"/>
        </p:nvSpPr>
        <p:spPr bwMode="gray">
          <a:xfrm>
            <a:off x="9329465" y="6015718"/>
            <a:ext cx="2086805" cy="77104"/>
          </a:xfrm>
          <a:prstGeom prst="rect">
            <a:avLst/>
          </a:prstGeom>
          <a:solidFill>
            <a:schemeClr val="accent6">
              <a:lumMod val="60000"/>
              <a:lumOff val="40000"/>
            </a:schemeClr>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34" name="Espace réservé du numéro de diapositive 2">
            <a:extLst>
              <a:ext uri="{FF2B5EF4-FFF2-40B4-BE49-F238E27FC236}">
                <a16:creationId xmlns:a16="http://schemas.microsoft.com/office/drawing/2014/main" id="{23036407-D96C-C547-8CD5-FCAA41B9A8C9}"/>
              </a:ext>
            </a:extLst>
          </p:cNvPr>
          <p:cNvSpPr>
            <a:spLocks noGrp="1"/>
          </p:cNvSpPr>
          <p:nvPr>
            <p:ph type="sldNum" sz="quarter" idx="4"/>
          </p:nvPr>
        </p:nvSpPr>
        <p:spPr>
          <a:xfrm>
            <a:off x="11163034" y="6264308"/>
            <a:ext cx="261660" cy="169200"/>
          </a:xfrm>
        </p:spPr>
        <p:txBody>
          <a:bodyPr>
            <a:noAutofit/>
          </a:bodyPr>
          <a:lstStyle/>
          <a:p>
            <a:fld id="{525A3C56-E491-49B2-93F3-63532DF516BC}" type="slidenum">
              <a:rPr lang="en-CA" smtClean="0"/>
              <a:t>‹#›</a:t>
            </a:fld>
            <a:endParaRPr lang="en-CA"/>
          </a:p>
        </p:txBody>
      </p:sp>
      <p:sp>
        <p:nvSpPr>
          <p:cNvPr id="3" name="ZoneTexte 2">
            <a:extLst>
              <a:ext uri="{FF2B5EF4-FFF2-40B4-BE49-F238E27FC236}">
                <a16:creationId xmlns:a16="http://schemas.microsoft.com/office/drawing/2014/main" id="{61B21103-E2FC-9A4F-B1FC-101DCF00FDC0}"/>
              </a:ext>
            </a:extLst>
          </p:cNvPr>
          <p:cNvSpPr txBox="1"/>
          <p:nvPr userDrawn="1"/>
        </p:nvSpPr>
        <p:spPr>
          <a:xfrm flipH="1">
            <a:off x="12708835" y="1311965"/>
            <a:ext cx="0" cy="0"/>
          </a:xfrm>
          <a:prstGeom prst="rect">
            <a:avLst/>
          </a:prstGeom>
        </p:spPr>
        <p:txBody>
          <a:bodyPr vert="horz" wrap="none" lIns="0" tIns="0" rIns="0" bIns="0" rtlCol="0" anchor="t" anchorCtr="0">
            <a:noAutofit/>
          </a:bodyPr>
          <a:lstStyle/>
          <a:p>
            <a:pPr algn="l"/>
            <a:endParaRPr lang="en-CA"/>
          </a:p>
        </p:txBody>
      </p:sp>
      <p:sp>
        <p:nvSpPr>
          <p:cNvPr id="35" name="Titre 1">
            <a:extLst>
              <a:ext uri="{FF2B5EF4-FFF2-40B4-BE49-F238E27FC236}">
                <a16:creationId xmlns:a16="http://schemas.microsoft.com/office/drawing/2014/main" id="{E0888284-0A0C-7449-8B9C-C2DC99508215}"/>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Resume</a:t>
            </a:r>
          </a:p>
        </p:txBody>
      </p:sp>
    </p:spTree>
    <p:extLst>
      <p:ext uri="{BB962C8B-B14F-4D97-AF65-F5344CB8AC3E}">
        <p14:creationId xmlns:p14="http://schemas.microsoft.com/office/powerpoint/2010/main" val="410451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 2">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A6AE6A5-1A13-4742-A77D-F63BCB614A4A}"/>
              </a:ext>
            </a:extLst>
          </p:cNvPr>
          <p:cNvSpPr/>
          <p:nvPr userDrawn="1"/>
        </p:nvSpPr>
        <p:spPr bwMode="gray">
          <a:xfrm flipH="1">
            <a:off x="0" y="3427200"/>
            <a:ext cx="6132512" cy="3430800"/>
          </a:xfrm>
          <a:prstGeom prst="rect">
            <a:avLst/>
          </a:prstGeom>
          <a:gradFill flip="none" rotWithShape="1">
            <a:gsLst>
              <a:gs pos="60000">
                <a:srgbClr val="A82465"/>
              </a:gs>
              <a:gs pos="0">
                <a:srgbClr val="E31937"/>
              </a:gs>
              <a:gs pos="100000">
                <a:srgbClr val="5236AB"/>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36" name="Rectangle 35">
            <a:extLst>
              <a:ext uri="{FF2B5EF4-FFF2-40B4-BE49-F238E27FC236}">
                <a16:creationId xmlns:a16="http://schemas.microsoft.com/office/drawing/2014/main" id="{33C30622-583D-8342-8DD4-7245D75E6DAB}"/>
              </a:ext>
            </a:extLst>
          </p:cNvPr>
          <p:cNvSpPr/>
          <p:nvPr userDrawn="1"/>
        </p:nvSpPr>
        <p:spPr bwMode="gray">
          <a:xfrm flipH="1">
            <a:off x="-1" y="0"/>
            <a:ext cx="6132513" cy="34308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4" name="Espace réservé pour une image  5">
            <a:extLst>
              <a:ext uri="{FF2B5EF4-FFF2-40B4-BE49-F238E27FC236}">
                <a16:creationId xmlns:a16="http://schemas.microsoft.com/office/drawing/2014/main" id="{7AAD05C6-28F2-5949-86F2-1B5BC7639AC4}"/>
              </a:ext>
            </a:extLst>
          </p:cNvPr>
          <p:cNvSpPr>
            <a:spLocks noGrp="1"/>
          </p:cNvSpPr>
          <p:nvPr>
            <p:ph type="pic" sz="quarter" idx="12" hasCustomPrompt="1"/>
          </p:nvPr>
        </p:nvSpPr>
        <p:spPr bwMode="white">
          <a:xfrm>
            <a:off x="782385" y="1593129"/>
            <a:ext cx="1741619" cy="1696825"/>
          </a:xfrm>
          <a:prstGeom prst="rect">
            <a:avLst/>
          </a:prstGeom>
        </p:spPr>
        <p:txBody>
          <a:bodyPr>
            <a:noAutofit/>
          </a:bodyPr>
          <a:lstStyle>
            <a:lvl1pPr marL="0" indent="0">
              <a:buNone/>
              <a:defRPr sz="1400">
                <a:solidFill>
                  <a:schemeClr val="bg1"/>
                </a:solidFill>
              </a:defRPr>
            </a:lvl1pPr>
          </a:lstStyle>
          <a:p>
            <a:r>
              <a:rPr lang="fr-CA"/>
              <a:t>Cliquez sur l'icône pour ajouter une image</a:t>
            </a:r>
            <a:endParaRPr lang="fr-FR"/>
          </a:p>
        </p:txBody>
      </p:sp>
      <p:sp>
        <p:nvSpPr>
          <p:cNvPr id="6" name="Espace réservé du texte 5">
            <a:extLst>
              <a:ext uri="{FF2B5EF4-FFF2-40B4-BE49-F238E27FC236}">
                <a16:creationId xmlns:a16="http://schemas.microsoft.com/office/drawing/2014/main" id="{FC61204A-C4F4-F447-8AE2-F98A13E570F6}"/>
              </a:ext>
            </a:extLst>
          </p:cNvPr>
          <p:cNvSpPr>
            <a:spLocks noGrp="1"/>
          </p:cNvSpPr>
          <p:nvPr>
            <p:ph type="body" sz="quarter" idx="13" hasCustomPrompt="1"/>
          </p:nvPr>
        </p:nvSpPr>
        <p:spPr bwMode="white">
          <a:xfrm>
            <a:off x="2809187" y="1498601"/>
            <a:ext cx="2566087" cy="1763074"/>
          </a:xfrm>
          <a:prstGeom prst="rect">
            <a:avLst/>
          </a:prstGeom>
        </p:spPr>
        <p:txBody>
          <a:bodyPr lIns="0" tIns="0" rIns="0" bIns="0" anchor="t" anchorCtr="0">
            <a:noAutofit/>
          </a:bodyPr>
          <a:lstStyle>
            <a:lvl1pPr marL="0" indent="0">
              <a:lnSpc>
                <a:spcPct val="100000"/>
              </a:lnSpc>
              <a:spcBef>
                <a:spcPct val="0"/>
              </a:spcBef>
              <a:buNone/>
              <a:defRPr sz="2800" b="0">
                <a:solidFill>
                  <a:schemeClr val="bg2"/>
                </a:solidFill>
              </a:defRPr>
            </a:lvl1pPr>
            <a:lvl4pPr marL="1371600" indent="0">
              <a:buNone/>
              <a:defRPr/>
            </a:lvl4pPr>
          </a:lstStyle>
          <a:p>
            <a:pPr lvl="0"/>
            <a:r>
              <a:rPr lang="en-CA"/>
              <a:t>Name Lastname</a:t>
            </a:r>
          </a:p>
        </p:txBody>
      </p:sp>
      <p:sp>
        <p:nvSpPr>
          <p:cNvPr id="9" name="Espace réservé du texte 5">
            <a:extLst>
              <a:ext uri="{FF2B5EF4-FFF2-40B4-BE49-F238E27FC236}">
                <a16:creationId xmlns:a16="http://schemas.microsoft.com/office/drawing/2014/main" id="{6D748139-EEC9-3443-A40E-44E57A58A3C7}"/>
              </a:ext>
            </a:extLst>
          </p:cNvPr>
          <p:cNvSpPr>
            <a:spLocks noGrp="1"/>
          </p:cNvSpPr>
          <p:nvPr>
            <p:ph type="body" sz="quarter" idx="14" hasCustomPrompt="1"/>
          </p:nvPr>
        </p:nvSpPr>
        <p:spPr bwMode="white">
          <a:xfrm>
            <a:off x="766763" y="3623647"/>
            <a:ext cx="4608512" cy="1419694"/>
          </a:xfrm>
          <a:prstGeom prst="rect">
            <a:avLst/>
          </a:prstGeom>
        </p:spPr>
        <p:txBody>
          <a:bodyPr lIns="0" tIns="0" rIns="0" bIns="0">
            <a:noAutofit/>
          </a:bodyPr>
          <a:lstStyle>
            <a:lvl1pPr marL="0" indent="0">
              <a:buNone/>
              <a:defRPr sz="1400" b="0">
                <a:solidFill>
                  <a:schemeClr val="bg2"/>
                </a:solidFill>
              </a:defRPr>
            </a:lvl1pPr>
            <a:lvl4pPr marL="1371600" indent="0">
              <a:buNone/>
              <a:defRPr/>
            </a:lvl4pPr>
          </a:lstStyle>
          <a:p>
            <a:pPr lvl="0"/>
            <a:r>
              <a:rPr lang="en-CA"/>
              <a:t>Role description</a:t>
            </a:r>
          </a:p>
        </p:txBody>
      </p:sp>
      <p:sp>
        <p:nvSpPr>
          <p:cNvPr id="34" name="Espace réservé du numéro de diapositive 2">
            <a:extLst>
              <a:ext uri="{FF2B5EF4-FFF2-40B4-BE49-F238E27FC236}">
                <a16:creationId xmlns:a16="http://schemas.microsoft.com/office/drawing/2014/main" id="{23036407-D96C-C547-8CD5-FCAA41B9A8C9}"/>
              </a:ext>
            </a:extLst>
          </p:cNvPr>
          <p:cNvSpPr>
            <a:spLocks noGrp="1"/>
          </p:cNvSpPr>
          <p:nvPr>
            <p:ph type="sldNum" sz="quarter" idx="4"/>
          </p:nvPr>
        </p:nvSpPr>
        <p:spPr>
          <a:xfrm>
            <a:off x="11163034" y="6264308"/>
            <a:ext cx="261660" cy="169200"/>
          </a:xfrm>
        </p:spPr>
        <p:txBody>
          <a:bodyPr>
            <a:noAutofit/>
          </a:bodyPr>
          <a:lstStyle/>
          <a:p>
            <a:fld id="{525A3C56-E491-49B2-93F3-63532DF516BC}" type="slidenum">
              <a:rPr lang="en-CA" smtClean="0"/>
              <a:t>‹#›</a:t>
            </a:fld>
            <a:endParaRPr lang="en-CA"/>
          </a:p>
        </p:txBody>
      </p:sp>
      <p:sp>
        <p:nvSpPr>
          <p:cNvPr id="37" name="Espace réservé du texte 5">
            <a:extLst>
              <a:ext uri="{FF2B5EF4-FFF2-40B4-BE49-F238E27FC236}">
                <a16:creationId xmlns:a16="http://schemas.microsoft.com/office/drawing/2014/main" id="{DFD44E52-293B-B848-886B-9D1D82FE4A79}"/>
              </a:ext>
            </a:extLst>
          </p:cNvPr>
          <p:cNvSpPr>
            <a:spLocks noGrp="1"/>
          </p:cNvSpPr>
          <p:nvPr>
            <p:ph type="body" sz="quarter" idx="15" hasCustomPrompt="1"/>
          </p:nvPr>
        </p:nvSpPr>
        <p:spPr>
          <a:xfrm>
            <a:off x="6888163" y="1564640"/>
            <a:ext cx="4537075" cy="2107068"/>
          </a:xfrm>
          <a:prstGeom prst="rect">
            <a:avLst/>
          </a:prstGeom>
        </p:spPr>
        <p:txBody>
          <a:bodyPr lIns="0" tIns="0" rIns="0" bIns="0">
            <a:noAutofit/>
          </a:bodyPr>
          <a:lstStyle>
            <a:lvl1pPr marL="0" indent="0">
              <a:buNone/>
              <a:defRPr sz="1400" b="0">
                <a:solidFill>
                  <a:schemeClr val="tx1"/>
                </a:solidFill>
              </a:defRPr>
            </a:lvl1pPr>
            <a:lvl4pPr marL="1371600" indent="0">
              <a:buNone/>
              <a:defRPr/>
            </a:lvl4pPr>
          </a:lstStyle>
          <a:p>
            <a:pPr lvl="0"/>
            <a:r>
              <a:rPr lang="en-CA"/>
              <a:t>Experience</a:t>
            </a:r>
          </a:p>
        </p:txBody>
      </p:sp>
      <p:sp>
        <p:nvSpPr>
          <p:cNvPr id="38" name="Espace réservé du texte 5">
            <a:extLst>
              <a:ext uri="{FF2B5EF4-FFF2-40B4-BE49-F238E27FC236}">
                <a16:creationId xmlns:a16="http://schemas.microsoft.com/office/drawing/2014/main" id="{3E39989B-2DDE-5247-B73C-383C56837D20}"/>
              </a:ext>
            </a:extLst>
          </p:cNvPr>
          <p:cNvSpPr>
            <a:spLocks noGrp="1"/>
          </p:cNvSpPr>
          <p:nvPr>
            <p:ph type="body" sz="quarter" idx="16" hasCustomPrompt="1"/>
          </p:nvPr>
        </p:nvSpPr>
        <p:spPr>
          <a:xfrm>
            <a:off x="6888163" y="3954963"/>
            <a:ext cx="4537075" cy="2137862"/>
          </a:xfrm>
          <a:prstGeom prst="rect">
            <a:avLst/>
          </a:prstGeom>
        </p:spPr>
        <p:txBody>
          <a:bodyPr lIns="0" tIns="0" rIns="0" bIns="0">
            <a:noAutofit/>
          </a:bodyPr>
          <a:lstStyle>
            <a:lvl1pPr marL="0" indent="0">
              <a:buNone/>
              <a:defRPr sz="1400" b="0">
                <a:solidFill>
                  <a:schemeClr val="tx1"/>
                </a:solidFill>
              </a:defRPr>
            </a:lvl1pPr>
            <a:lvl4pPr marL="1371600" indent="0">
              <a:buNone/>
              <a:defRPr/>
            </a:lvl4pPr>
          </a:lstStyle>
          <a:p>
            <a:pPr lvl="0"/>
            <a:r>
              <a:rPr lang="en-CA"/>
              <a:t>Training</a:t>
            </a:r>
          </a:p>
        </p:txBody>
      </p:sp>
      <p:sp>
        <p:nvSpPr>
          <p:cNvPr id="39" name="Espace réservé du texte 5">
            <a:extLst>
              <a:ext uri="{FF2B5EF4-FFF2-40B4-BE49-F238E27FC236}">
                <a16:creationId xmlns:a16="http://schemas.microsoft.com/office/drawing/2014/main" id="{6C6C325E-052C-AE44-89AF-B30D4CFF7A90}"/>
              </a:ext>
            </a:extLst>
          </p:cNvPr>
          <p:cNvSpPr>
            <a:spLocks noGrp="1"/>
          </p:cNvSpPr>
          <p:nvPr>
            <p:ph type="body" sz="quarter" idx="17" hasCustomPrompt="1"/>
          </p:nvPr>
        </p:nvSpPr>
        <p:spPr bwMode="white">
          <a:xfrm>
            <a:off x="766763" y="5247854"/>
            <a:ext cx="4608512" cy="844971"/>
          </a:xfrm>
          <a:prstGeom prst="rect">
            <a:avLst/>
          </a:prstGeom>
        </p:spPr>
        <p:txBody>
          <a:bodyPr lIns="0" tIns="0" rIns="0" bIns="0">
            <a:noAutofit/>
          </a:bodyPr>
          <a:lstStyle>
            <a:lvl1pPr marL="0" indent="0">
              <a:buNone/>
              <a:defRPr sz="1400" b="0">
                <a:solidFill>
                  <a:schemeClr val="bg2"/>
                </a:solidFill>
              </a:defRPr>
            </a:lvl1pPr>
            <a:lvl4pPr marL="1371600" indent="0">
              <a:buNone/>
              <a:defRPr/>
            </a:lvl4pPr>
          </a:lstStyle>
          <a:p>
            <a:pPr lvl="0"/>
            <a:r>
              <a:rPr lang="en-CA"/>
              <a:t>Skills</a:t>
            </a:r>
          </a:p>
        </p:txBody>
      </p:sp>
      <p:sp>
        <p:nvSpPr>
          <p:cNvPr id="57" name="TextBox 95" descr="Copyright_box&#10;">
            <a:extLst>
              <a:ext uri="{FF2B5EF4-FFF2-40B4-BE49-F238E27FC236}">
                <a16:creationId xmlns:a16="http://schemas.microsoft.com/office/drawing/2014/main" id="{F3496105-D24A-B74D-8B49-1FCD491E2001}"/>
              </a:ext>
            </a:extLst>
          </p:cNvPr>
          <p:cNvSpPr txBox="1"/>
          <p:nvPr userDrawn="1"/>
        </p:nvSpPr>
        <p:spPr bwMode="white">
          <a:xfrm>
            <a:off x="766763" y="6264308"/>
            <a:ext cx="1920658" cy="169200"/>
          </a:xfrm>
          <a:prstGeom prst="rect">
            <a:avLst/>
          </a:prstGeom>
          <a:noFill/>
          <a:ln w="9525" algn="ctr">
            <a:noFill/>
            <a:miter lim="800000"/>
          </a:ln>
          <a:effectLst/>
        </p:spPr>
        <p:txBody>
          <a:bodyPr vert="horz" wrap="none" lIns="0" tIns="0" rIns="0" bIns="0" rtlCol="0" anchor="ctr" anchorCtr="0">
            <a:noAutofit/>
          </a:bodyPr>
          <a:lstStyle/>
          <a:p>
            <a:pPr algn="l"/>
            <a:r>
              <a:rPr lang="en-CA" sz="1000">
                <a:solidFill>
                  <a:schemeClr val="bg2"/>
                </a:solidFill>
                <a:latin typeface="+mn-lt"/>
              </a:rPr>
              <a:t>© 2022 CGI Inc.</a:t>
            </a:r>
            <a:endParaRPr lang="en-CA" sz="1000" b="0" i="0" u="none">
              <a:solidFill>
                <a:schemeClr val="bg2"/>
              </a:solidFill>
              <a:latin typeface="+mn-lt"/>
              <a:cs typeface="Arial" pitchFamily="34" charset="0"/>
            </a:endParaRPr>
          </a:p>
        </p:txBody>
      </p:sp>
      <p:sp>
        <p:nvSpPr>
          <p:cNvPr id="13" name="Titre 1">
            <a:extLst>
              <a:ext uri="{FF2B5EF4-FFF2-40B4-BE49-F238E27FC236}">
                <a16:creationId xmlns:a16="http://schemas.microsoft.com/office/drawing/2014/main" id="{F9E319C5-6679-B748-9558-446FD3EE7D46}"/>
              </a:ext>
            </a:extLst>
          </p:cNvPr>
          <p:cNvSpPr>
            <a:spLocks noGrp="1"/>
          </p:cNvSpPr>
          <p:nvPr>
            <p:ph type="title" hasCustomPrompt="1"/>
          </p:nvPr>
        </p:nvSpPr>
        <p:spPr bwMode="white">
          <a:xfrm>
            <a:off x="765737" y="683246"/>
            <a:ext cx="10676438" cy="531097"/>
          </a:xfrm>
        </p:spPr>
        <p:txBody>
          <a:bodyPr>
            <a:noAutofit/>
          </a:bodyPr>
          <a:lstStyle>
            <a:lvl1pPr>
              <a:defRPr sz="2800">
                <a:solidFill>
                  <a:schemeClr val="bg1"/>
                </a:solidFill>
              </a:defRPr>
            </a:lvl1pPr>
          </a:lstStyle>
          <a:p>
            <a:r>
              <a:rPr lang="en-CA"/>
              <a:t>Resume</a:t>
            </a:r>
          </a:p>
        </p:txBody>
      </p:sp>
    </p:spTree>
    <p:extLst>
      <p:ext uri="{BB962C8B-B14F-4D97-AF65-F5344CB8AC3E}">
        <p14:creationId xmlns:p14="http://schemas.microsoft.com/office/powerpoint/2010/main" val="12872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 2">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16" name="Espace réservé pour une image  5">
            <a:extLst>
              <a:ext uri="{FF2B5EF4-FFF2-40B4-BE49-F238E27FC236}">
                <a16:creationId xmlns:a16="http://schemas.microsoft.com/office/drawing/2014/main" id="{7D61EEBE-3B41-5D46-80DE-AC722F451B11}"/>
              </a:ext>
            </a:extLst>
          </p:cNvPr>
          <p:cNvSpPr>
            <a:spLocks noGrp="1"/>
          </p:cNvSpPr>
          <p:nvPr>
            <p:ph type="pic" sz="quarter" idx="13" hasCustomPrompt="1"/>
          </p:nvPr>
        </p:nvSpPr>
        <p:spPr>
          <a:xfrm>
            <a:off x="3484223"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7" name="Espace réservé pour une image  5">
            <a:extLst>
              <a:ext uri="{FF2B5EF4-FFF2-40B4-BE49-F238E27FC236}">
                <a16:creationId xmlns:a16="http://schemas.microsoft.com/office/drawing/2014/main" id="{29D9025A-85B0-584F-98C5-38CC892AE122}"/>
              </a:ext>
            </a:extLst>
          </p:cNvPr>
          <p:cNvSpPr>
            <a:spLocks noGrp="1"/>
          </p:cNvSpPr>
          <p:nvPr>
            <p:ph type="pic" sz="quarter" idx="14" hasCustomPrompt="1"/>
          </p:nvPr>
        </p:nvSpPr>
        <p:spPr>
          <a:xfrm>
            <a:off x="6508411"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9" name="Titr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12" name="Espace réservé du texte 5">
            <a:extLst>
              <a:ext uri="{FF2B5EF4-FFF2-40B4-BE49-F238E27FC236}">
                <a16:creationId xmlns:a16="http://schemas.microsoft.com/office/drawing/2014/main" id="{F81D715D-283C-3542-9DE5-920E129C30C1}"/>
              </a:ext>
            </a:extLst>
          </p:cNvPr>
          <p:cNvSpPr>
            <a:spLocks noGrp="1"/>
          </p:cNvSpPr>
          <p:nvPr>
            <p:ph type="body" sz="quarter" idx="29" hasCustomPrompt="1"/>
          </p:nvPr>
        </p:nvSpPr>
        <p:spPr>
          <a:xfrm>
            <a:off x="3481691" y="4156797"/>
            <a:ext cx="2272437" cy="472710"/>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13" name="Espace réservé du texte 5">
            <a:extLst>
              <a:ext uri="{FF2B5EF4-FFF2-40B4-BE49-F238E27FC236}">
                <a16:creationId xmlns:a16="http://schemas.microsoft.com/office/drawing/2014/main" id="{7707DEFF-AE6F-9B4B-BDFE-3AA0799A5A5E}"/>
              </a:ext>
            </a:extLst>
          </p:cNvPr>
          <p:cNvSpPr>
            <a:spLocks noGrp="1"/>
          </p:cNvSpPr>
          <p:nvPr>
            <p:ph type="body" sz="quarter" idx="30" hasCustomPrompt="1"/>
          </p:nvPr>
        </p:nvSpPr>
        <p:spPr>
          <a:xfrm>
            <a:off x="3481691" y="4789582"/>
            <a:ext cx="2272437" cy="1299600"/>
          </a:xfrm>
          <a:prstGeom prst="rect">
            <a:avLst/>
          </a:prstGeom>
        </p:spPr>
        <p:txBody>
          <a:bodyPr lIns="0" tIns="0" rIns="0" bIns="0">
            <a:noAutofit/>
          </a:bodyPr>
          <a:lstStyle>
            <a:lvl1pPr marL="0" indent="0" algn="ctr">
              <a:spcBef>
                <a:spcPct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4" name="Espace réservé du texte 5">
            <a:extLst>
              <a:ext uri="{FF2B5EF4-FFF2-40B4-BE49-F238E27FC236}">
                <a16:creationId xmlns:a16="http://schemas.microsoft.com/office/drawing/2014/main" id="{809269EA-475F-8647-8F49-26134BEA6996}"/>
              </a:ext>
            </a:extLst>
          </p:cNvPr>
          <p:cNvSpPr>
            <a:spLocks noGrp="1"/>
          </p:cNvSpPr>
          <p:nvPr>
            <p:ph type="body" sz="quarter" idx="31" hasCustomPrompt="1"/>
          </p:nvPr>
        </p:nvSpPr>
        <p:spPr>
          <a:xfrm>
            <a:off x="6508671" y="4156797"/>
            <a:ext cx="2272437" cy="472710"/>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15" name="Espace réservé du texte 5">
            <a:extLst>
              <a:ext uri="{FF2B5EF4-FFF2-40B4-BE49-F238E27FC236}">
                <a16:creationId xmlns:a16="http://schemas.microsoft.com/office/drawing/2014/main" id="{0483396E-96D9-5D44-817D-E5514525C234}"/>
              </a:ext>
            </a:extLst>
          </p:cNvPr>
          <p:cNvSpPr>
            <a:spLocks noGrp="1"/>
          </p:cNvSpPr>
          <p:nvPr>
            <p:ph type="body" sz="quarter" idx="32" hasCustomPrompt="1"/>
          </p:nvPr>
        </p:nvSpPr>
        <p:spPr>
          <a:xfrm>
            <a:off x="6508671" y="4789582"/>
            <a:ext cx="2272437" cy="1299600"/>
          </a:xfrm>
          <a:prstGeom prst="rect">
            <a:avLst/>
          </a:prstGeom>
        </p:spPr>
        <p:txBody>
          <a:bodyPr lIns="0" tIns="0" rIns="0" bIns="0">
            <a:noAutofit/>
          </a:bodyPr>
          <a:lstStyle>
            <a:lvl1pPr marL="0" indent="0" algn="ctr">
              <a:spcBef>
                <a:spcPct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Tree>
    <p:extLst>
      <p:ext uri="{BB962C8B-B14F-4D97-AF65-F5344CB8AC3E}">
        <p14:creationId xmlns:p14="http://schemas.microsoft.com/office/powerpoint/2010/main" val="83796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 3">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6" name="Espace réservé pour une image  5">
            <a:extLst>
              <a:ext uri="{FF2B5EF4-FFF2-40B4-BE49-F238E27FC236}">
                <a16:creationId xmlns:a16="http://schemas.microsoft.com/office/drawing/2014/main" id="{ADB2690B-AF61-1A44-8C12-7A7917153821}"/>
              </a:ext>
            </a:extLst>
          </p:cNvPr>
          <p:cNvSpPr>
            <a:spLocks noGrp="1"/>
          </p:cNvSpPr>
          <p:nvPr>
            <p:ph type="pic" sz="quarter" idx="12" hasCustomPrompt="1"/>
          </p:nvPr>
        </p:nvSpPr>
        <p:spPr>
          <a:xfrm>
            <a:off x="1918691"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6" name="Espace réservé pour une image  5">
            <a:extLst>
              <a:ext uri="{FF2B5EF4-FFF2-40B4-BE49-F238E27FC236}">
                <a16:creationId xmlns:a16="http://schemas.microsoft.com/office/drawing/2014/main" id="{7D61EEBE-3B41-5D46-80DE-AC722F451B11}"/>
              </a:ext>
            </a:extLst>
          </p:cNvPr>
          <p:cNvSpPr>
            <a:spLocks noGrp="1"/>
          </p:cNvSpPr>
          <p:nvPr>
            <p:ph type="pic" sz="quarter" idx="13" hasCustomPrompt="1"/>
          </p:nvPr>
        </p:nvSpPr>
        <p:spPr>
          <a:xfrm>
            <a:off x="4979390"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7" name="Espace réservé pour une image  5">
            <a:extLst>
              <a:ext uri="{FF2B5EF4-FFF2-40B4-BE49-F238E27FC236}">
                <a16:creationId xmlns:a16="http://schemas.microsoft.com/office/drawing/2014/main" id="{29D9025A-85B0-584F-98C5-38CC892AE122}"/>
              </a:ext>
            </a:extLst>
          </p:cNvPr>
          <p:cNvSpPr>
            <a:spLocks noGrp="1"/>
          </p:cNvSpPr>
          <p:nvPr>
            <p:ph type="pic" sz="quarter" idx="14" hasCustomPrompt="1"/>
          </p:nvPr>
        </p:nvSpPr>
        <p:spPr>
          <a:xfrm>
            <a:off x="8003578"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9" name="Titr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10" name="Espace réservé du texte 5">
            <a:extLst>
              <a:ext uri="{FF2B5EF4-FFF2-40B4-BE49-F238E27FC236}">
                <a16:creationId xmlns:a16="http://schemas.microsoft.com/office/drawing/2014/main" id="{A5FB43EF-6CA6-024F-8F77-FC5838D6DDEC}"/>
              </a:ext>
            </a:extLst>
          </p:cNvPr>
          <p:cNvSpPr>
            <a:spLocks noGrp="1"/>
          </p:cNvSpPr>
          <p:nvPr>
            <p:ph type="body" sz="quarter" idx="27" hasCustomPrompt="1"/>
          </p:nvPr>
        </p:nvSpPr>
        <p:spPr>
          <a:xfrm>
            <a:off x="1923603" y="4162052"/>
            <a:ext cx="2272437" cy="472710"/>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11" name="Espace réservé du texte 5">
            <a:extLst>
              <a:ext uri="{FF2B5EF4-FFF2-40B4-BE49-F238E27FC236}">
                <a16:creationId xmlns:a16="http://schemas.microsoft.com/office/drawing/2014/main" id="{CA153E98-7681-0A40-9CD3-6D021604575E}"/>
              </a:ext>
            </a:extLst>
          </p:cNvPr>
          <p:cNvSpPr>
            <a:spLocks noGrp="1"/>
          </p:cNvSpPr>
          <p:nvPr>
            <p:ph type="body" sz="quarter" idx="28" hasCustomPrompt="1"/>
          </p:nvPr>
        </p:nvSpPr>
        <p:spPr>
          <a:xfrm>
            <a:off x="1923603" y="4789582"/>
            <a:ext cx="2272437" cy="1299600"/>
          </a:xfrm>
          <a:prstGeom prst="rect">
            <a:avLst/>
          </a:prstGeom>
        </p:spPr>
        <p:txBody>
          <a:bodyPr lIns="0" tIns="0" rIns="0" bIns="0">
            <a:noAutofit/>
          </a:bodyPr>
          <a:lstStyle>
            <a:lvl1pPr marL="0" indent="0" algn="ctr">
              <a:spcBef>
                <a:spcPct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2" name="Espace réservé du texte 5">
            <a:extLst>
              <a:ext uri="{FF2B5EF4-FFF2-40B4-BE49-F238E27FC236}">
                <a16:creationId xmlns:a16="http://schemas.microsoft.com/office/drawing/2014/main" id="{F81D715D-283C-3542-9DE5-920E129C30C1}"/>
              </a:ext>
            </a:extLst>
          </p:cNvPr>
          <p:cNvSpPr>
            <a:spLocks noGrp="1"/>
          </p:cNvSpPr>
          <p:nvPr>
            <p:ph type="body" sz="quarter" idx="29" hasCustomPrompt="1"/>
          </p:nvPr>
        </p:nvSpPr>
        <p:spPr>
          <a:xfrm>
            <a:off x="4976858" y="4156797"/>
            <a:ext cx="2272437" cy="472710"/>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13" name="Espace réservé du texte 5">
            <a:extLst>
              <a:ext uri="{FF2B5EF4-FFF2-40B4-BE49-F238E27FC236}">
                <a16:creationId xmlns:a16="http://schemas.microsoft.com/office/drawing/2014/main" id="{7707DEFF-AE6F-9B4B-BDFE-3AA0799A5A5E}"/>
              </a:ext>
            </a:extLst>
          </p:cNvPr>
          <p:cNvSpPr>
            <a:spLocks noGrp="1"/>
          </p:cNvSpPr>
          <p:nvPr>
            <p:ph type="body" sz="quarter" idx="30" hasCustomPrompt="1"/>
          </p:nvPr>
        </p:nvSpPr>
        <p:spPr>
          <a:xfrm>
            <a:off x="4976858" y="4789582"/>
            <a:ext cx="2272437" cy="1299600"/>
          </a:xfrm>
          <a:prstGeom prst="rect">
            <a:avLst/>
          </a:prstGeom>
        </p:spPr>
        <p:txBody>
          <a:bodyPr lIns="0" tIns="0" rIns="0" bIns="0">
            <a:noAutofit/>
          </a:bodyPr>
          <a:lstStyle>
            <a:lvl1pPr marL="0" indent="0" algn="ctr">
              <a:spcBef>
                <a:spcPct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4" name="Espace réservé du texte 5">
            <a:extLst>
              <a:ext uri="{FF2B5EF4-FFF2-40B4-BE49-F238E27FC236}">
                <a16:creationId xmlns:a16="http://schemas.microsoft.com/office/drawing/2014/main" id="{809269EA-475F-8647-8F49-26134BEA6996}"/>
              </a:ext>
            </a:extLst>
          </p:cNvPr>
          <p:cNvSpPr>
            <a:spLocks noGrp="1"/>
          </p:cNvSpPr>
          <p:nvPr>
            <p:ph type="body" sz="quarter" idx="31" hasCustomPrompt="1"/>
          </p:nvPr>
        </p:nvSpPr>
        <p:spPr>
          <a:xfrm>
            <a:off x="8003838" y="4156797"/>
            <a:ext cx="2272437" cy="472710"/>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15" name="Espace réservé du texte 5">
            <a:extLst>
              <a:ext uri="{FF2B5EF4-FFF2-40B4-BE49-F238E27FC236}">
                <a16:creationId xmlns:a16="http://schemas.microsoft.com/office/drawing/2014/main" id="{0483396E-96D9-5D44-817D-E5514525C234}"/>
              </a:ext>
            </a:extLst>
          </p:cNvPr>
          <p:cNvSpPr>
            <a:spLocks noGrp="1"/>
          </p:cNvSpPr>
          <p:nvPr>
            <p:ph type="body" sz="quarter" idx="32" hasCustomPrompt="1"/>
          </p:nvPr>
        </p:nvSpPr>
        <p:spPr>
          <a:xfrm>
            <a:off x="8003838" y="4789582"/>
            <a:ext cx="2272437" cy="1299600"/>
          </a:xfrm>
          <a:prstGeom prst="rect">
            <a:avLst/>
          </a:prstGeom>
        </p:spPr>
        <p:txBody>
          <a:bodyPr lIns="0" tIns="0" rIns="0" bIns="0">
            <a:noAutofit/>
          </a:bodyPr>
          <a:lstStyle>
            <a:lvl1pPr marL="0" indent="0" algn="ctr">
              <a:spcBef>
                <a:spcPct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Tree>
    <p:extLst>
      <p:ext uri="{BB962C8B-B14F-4D97-AF65-F5344CB8AC3E}">
        <p14:creationId xmlns:p14="http://schemas.microsoft.com/office/powerpoint/2010/main" val="300112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 4">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6" name="Espace réservé pour une image  5">
            <a:extLst>
              <a:ext uri="{FF2B5EF4-FFF2-40B4-BE49-F238E27FC236}">
                <a16:creationId xmlns:a16="http://schemas.microsoft.com/office/drawing/2014/main" id="{ADB2690B-AF61-1A44-8C12-7A7917153821}"/>
              </a:ext>
            </a:extLst>
          </p:cNvPr>
          <p:cNvSpPr>
            <a:spLocks noGrp="1"/>
          </p:cNvSpPr>
          <p:nvPr>
            <p:ph type="pic" sz="quarter" idx="12" hasCustomPrompt="1"/>
          </p:nvPr>
        </p:nvSpPr>
        <p:spPr>
          <a:xfrm>
            <a:off x="1918687" y="1971117"/>
            <a:ext cx="1512888" cy="1512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1" name="Espace réservé pour une image  5">
            <a:extLst>
              <a:ext uri="{FF2B5EF4-FFF2-40B4-BE49-F238E27FC236}">
                <a16:creationId xmlns:a16="http://schemas.microsoft.com/office/drawing/2014/main" id="{6648063D-6682-1248-A670-ACA6889C1AF0}"/>
              </a:ext>
            </a:extLst>
          </p:cNvPr>
          <p:cNvSpPr>
            <a:spLocks noGrp="1"/>
          </p:cNvSpPr>
          <p:nvPr>
            <p:ph type="pic" sz="quarter" idx="13" hasCustomPrompt="1"/>
          </p:nvPr>
        </p:nvSpPr>
        <p:spPr>
          <a:xfrm>
            <a:off x="4217192" y="1971117"/>
            <a:ext cx="1512888" cy="15192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2" name="Espace réservé pour une image  5">
            <a:extLst>
              <a:ext uri="{FF2B5EF4-FFF2-40B4-BE49-F238E27FC236}">
                <a16:creationId xmlns:a16="http://schemas.microsoft.com/office/drawing/2014/main" id="{A792B46A-6C96-6840-832B-E20CE039D872}"/>
              </a:ext>
            </a:extLst>
          </p:cNvPr>
          <p:cNvSpPr>
            <a:spLocks noGrp="1"/>
          </p:cNvSpPr>
          <p:nvPr>
            <p:ph type="pic" sz="quarter" idx="14" hasCustomPrompt="1"/>
          </p:nvPr>
        </p:nvSpPr>
        <p:spPr>
          <a:xfrm>
            <a:off x="8760812" y="1971117"/>
            <a:ext cx="1512888" cy="15192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3" name="Espace réservé pour une image  5">
            <a:extLst>
              <a:ext uri="{FF2B5EF4-FFF2-40B4-BE49-F238E27FC236}">
                <a16:creationId xmlns:a16="http://schemas.microsoft.com/office/drawing/2014/main" id="{B85760F7-AAF7-BC45-9E56-D0AD952799BD}"/>
              </a:ext>
            </a:extLst>
          </p:cNvPr>
          <p:cNvSpPr>
            <a:spLocks noGrp="1"/>
          </p:cNvSpPr>
          <p:nvPr>
            <p:ph type="pic" sz="quarter" idx="15" hasCustomPrompt="1"/>
          </p:nvPr>
        </p:nvSpPr>
        <p:spPr>
          <a:xfrm>
            <a:off x="6492275" y="1971117"/>
            <a:ext cx="1512888" cy="15192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8" name="Espace réservé du texte 5">
            <a:extLst>
              <a:ext uri="{FF2B5EF4-FFF2-40B4-BE49-F238E27FC236}">
                <a16:creationId xmlns:a16="http://schemas.microsoft.com/office/drawing/2014/main" id="{9F6E5A65-4FB3-D947-9C8C-AB5C4577AEC4}"/>
              </a:ext>
            </a:extLst>
          </p:cNvPr>
          <p:cNvSpPr>
            <a:spLocks noGrp="1"/>
          </p:cNvSpPr>
          <p:nvPr>
            <p:ph type="body" sz="quarter" idx="27" hasCustomPrompt="1"/>
          </p:nvPr>
        </p:nvSpPr>
        <p:spPr>
          <a:xfrm>
            <a:off x="1913090" y="3647746"/>
            <a:ext cx="1519200" cy="444201"/>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20" name="Espace réservé du texte 5">
            <a:extLst>
              <a:ext uri="{FF2B5EF4-FFF2-40B4-BE49-F238E27FC236}">
                <a16:creationId xmlns:a16="http://schemas.microsoft.com/office/drawing/2014/main" id="{8F6BBFEE-AEF3-9141-A362-28E277375114}"/>
              </a:ext>
            </a:extLst>
          </p:cNvPr>
          <p:cNvSpPr>
            <a:spLocks noGrp="1"/>
          </p:cNvSpPr>
          <p:nvPr>
            <p:ph type="body" sz="quarter" idx="28" hasCustomPrompt="1"/>
          </p:nvPr>
        </p:nvSpPr>
        <p:spPr>
          <a:xfrm>
            <a:off x="1913090" y="4208678"/>
            <a:ext cx="1519200" cy="929827"/>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21" name="Espace réservé du texte 5">
            <a:extLst>
              <a:ext uri="{FF2B5EF4-FFF2-40B4-BE49-F238E27FC236}">
                <a16:creationId xmlns:a16="http://schemas.microsoft.com/office/drawing/2014/main" id="{D0A2E1FE-F04D-E54E-BE60-45260ED35785}"/>
              </a:ext>
            </a:extLst>
          </p:cNvPr>
          <p:cNvSpPr>
            <a:spLocks noGrp="1"/>
          </p:cNvSpPr>
          <p:nvPr>
            <p:ph type="body" sz="quarter" idx="29" hasCustomPrompt="1"/>
          </p:nvPr>
        </p:nvSpPr>
        <p:spPr>
          <a:xfrm>
            <a:off x="4209600" y="3642491"/>
            <a:ext cx="1519200" cy="444201"/>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22" name="Espace réservé du texte 5">
            <a:extLst>
              <a:ext uri="{FF2B5EF4-FFF2-40B4-BE49-F238E27FC236}">
                <a16:creationId xmlns:a16="http://schemas.microsoft.com/office/drawing/2014/main" id="{E0587BEC-02AD-8D44-A4A6-C9F181EBC0BD}"/>
              </a:ext>
            </a:extLst>
          </p:cNvPr>
          <p:cNvSpPr>
            <a:spLocks noGrp="1"/>
          </p:cNvSpPr>
          <p:nvPr>
            <p:ph type="body" sz="quarter" idx="30" hasCustomPrompt="1"/>
          </p:nvPr>
        </p:nvSpPr>
        <p:spPr>
          <a:xfrm>
            <a:off x="4209600" y="4203423"/>
            <a:ext cx="1519200" cy="929827"/>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23" name="Espace réservé du texte 5">
            <a:extLst>
              <a:ext uri="{FF2B5EF4-FFF2-40B4-BE49-F238E27FC236}">
                <a16:creationId xmlns:a16="http://schemas.microsoft.com/office/drawing/2014/main" id="{E33CFF3B-954E-2944-8A83-B3BA6CF1032B}"/>
              </a:ext>
            </a:extLst>
          </p:cNvPr>
          <p:cNvSpPr>
            <a:spLocks noGrp="1"/>
          </p:cNvSpPr>
          <p:nvPr>
            <p:ph type="body" sz="quarter" idx="31" hasCustomPrompt="1"/>
          </p:nvPr>
        </p:nvSpPr>
        <p:spPr>
          <a:xfrm>
            <a:off x="6490345" y="3653001"/>
            <a:ext cx="1519200" cy="444201"/>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24" name="Espace réservé du texte 5">
            <a:extLst>
              <a:ext uri="{FF2B5EF4-FFF2-40B4-BE49-F238E27FC236}">
                <a16:creationId xmlns:a16="http://schemas.microsoft.com/office/drawing/2014/main" id="{E4B824FD-1DF5-E644-BD81-36BA01403EC1}"/>
              </a:ext>
            </a:extLst>
          </p:cNvPr>
          <p:cNvSpPr>
            <a:spLocks noGrp="1"/>
          </p:cNvSpPr>
          <p:nvPr>
            <p:ph type="body" sz="quarter" idx="32" hasCustomPrompt="1"/>
          </p:nvPr>
        </p:nvSpPr>
        <p:spPr>
          <a:xfrm>
            <a:off x="6490345" y="4213933"/>
            <a:ext cx="1519200" cy="929827"/>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25" name="Espace réservé du texte 5">
            <a:extLst>
              <a:ext uri="{FF2B5EF4-FFF2-40B4-BE49-F238E27FC236}">
                <a16:creationId xmlns:a16="http://schemas.microsoft.com/office/drawing/2014/main" id="{D9072BA4-9DAB-3F4E-BBD2-73CBD1EF7572}"/>
              </a:ext>
            </a:extLst>
          </p:cNvPr>
          <p:cNvSpPr>
            <a:spLocks noGrp="1"/>
          </p:cNvSpPr>
          <p:nvPr>
            <p:ph type="body" sz="quarter" idx="33" hasCustomPrompt="1"/>
          </p:nvPr>
        </p:nvSpPr>
        <p:spPr>
          <a:xfrm>
            <a:off x="8760580" y="3642491"/>
            <a:ext cx="1519200" cy="444201"/>
          </a:xfrm>
          <a:prstGeom prst="rect">
            <a:avLst/>
          </a:prstGeom>
        </p:spPr>
        <p:txBody>
          <a:bodyPr lIns="0" tIns="0" rIns="0" bIns="0" anchor="ctr">
            <a:noAutofit/>
          </a:bodyPr>
          <a:lstStyle>
            <a:lvl1pPr marL="0" indent="0" algn="ctr">
              <a:spcBef>
                <a:spcPct val="0"/>
              </a:spcBef>
              <a:buNone/>
              <a:defRPr sz="1600" b="1">
                <a:solidFill>
                  <a:schemeClr val="tx1"/>
                </a:solidFill>
              </a:defRPr>
            </a:lvl1pPr>
            <a:lvl4pPr marL="1371600" indent="0">
              <a:buNone/>
              <a:defRPr/>
            </a:lvl4pPr>
          </a:lstStyle>
          <a:p>
            <a:pPr lvl="0"/>
            <a:r>
              <a:rPr lang="en-CA"/>
              <a:t>Name</a:t>
            </a:r>
          </a:p>
        </p:txBody>
      </p:sp>
      <p:sp>
        <p:nvSpPr>
          <p:cNvPr id="26" name="Espace réservé du texte 5">
            <a:extLst>
              <a:ext uri="{FF2B5EF4-FFF2-40B4-BE49-F238E27FC236}">
                <a16:creationId xmlns:a16="http://schemas.microsoft.com/office/drawing/2014/main" id="{A149E7E1-2EE8-5B41-AAE5-E706695AEE59}"/>
              </a:ext>
            </a:extLst>
          </p:cNvPr>
          <p:cNvSpPr>
            <a:spLocks noGrp="1"/>
          </p:cNvSpPr>
          <p:nvPr>
            <p:ph type="body" sz="quarter" idx="34" hasCustomPrompt="1"/>
          </p:nvPr>
        </p:nvSpPr>
        <p:spPr>
          <a:xfrm>
            <a:off x="8760580" y="4203423"/>
            <a:ext cx="1519200" cy="929827"/>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6" name="Titre 1">
            <a:extLst>
              <a:ext uri="{FF2B5EF4-FFF2-40B4-BE49-F238E27FC236}">
                <a16:creationId xmlns:a16="http://schemas.microsoft.com/office/drawing/2014/main" id="{3CDA66FE-4D5A-4E48-BDC4-6C987A8FA04A}"/>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9" name="ZoneTexte 8">
            <a:extLst>
              <a:ext uri="{FF2B5EF4-FFF2-40B4-BE49-F238E27FC236}">
                <a16:creationId xmlns:a16="http://schemas.microsoft.com/office/drawing/2014/main" id="{2D4ED3D8-F040-B14A-A05D-37277FBF0FE1}"/>
              </a:ext>
            </a:extLst>
          </p:cNvPr>
          <p:cNvSpPr txBox="1"/>
          <p:nvPr userDrawn="1"/>
        </p:nvSpPr>
        <p:spPr>
          <a:xfrm flipH="1">
            <a:off x="1544595" y="1800404"/>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57861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 5">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11" name="Espace réservé pour une image  5">
            <a:extLst>
              <a:ext uri="{FF2B5EF4-FFF2-40B4-BE49-F238E27FC236}">
                <a16:creationId xmlns:a16="http://schemas.microsoft.com/office/drawing/2014/main" id="{6648063D-6682-1248-A670-ACA6889C1AF0}"/>
              </a:ext>
            </a:extLst>
          </p:cNvPr>
          <p:cNvSpPr>
            <a:spLocks noGrp="1"/>
          </p:cNvSpPr>
          <p:nvPr>
            <p:ph type="pic" sz="quarter" idx="13" hasCustomPrompt="1"/>
          </p:nvPr>
        </p:nvSpPr>
        <p:spPr>
          <a:xfrm>
            <a:off x="3076526" y="2201289"/>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22" name="Espace réservé du texte 5">
            <a:extLst>
              <a:ext uri="{FF2B5EF4-FFF2-40B4-BE49-F238E27FC236}">
                <a16:creationId xmlns:a16="http://schemas.microsoft.com/office/drawing/2014/main" id="{CEFBA174-11E0-3640-A143-0A8CE7D169DD}"/>
              </a:ext>
            </a:extLst>
          </p:cNvPr>
          <p:cNvSpPr>
            <a:spLocks noGrp="1"/>
          </p:cNvSpPr>
          <p:nvPr>
            <p:ph type="body" sz="quarter" idx="24" hasCustomPrompt="1"/>
          </p:nvPr>
        </p:nvSpPr>
        <p:spPr>
          <a:xfrm>
            <a:off x="3073370" y="3834087"/>
            <a:ext cx="1519200" cy="391552"/>
          </a:xfrm>
          <a:prstGeom prst="rect">
            <a:avLst/>
          </a:prstGeom>
        </p:spPr>
        <p:txBody>
          <a:bodyPr lIns="0" tIns="0" rIns="0" bIns="0" anchor="ctr">
            <a:noAutofit/>
          </a:bodyPr>
          <a:lstStyle>
            <a:lvl1pPr marL="0" indent="0" algn="ctr">
              <a:spcBef>
                <a:spcPct val="0"/>
              </a:spcBef>
              <a:buNone/>
              <a:defRPr sz="1400" b="1">
                <a:solidFill>
                  <a:schemeClr val="tx1"/>
                </a:solidFill>
              </a:defRPr>
            </a:lvl1pPr>
            <a:lvl4pPr marL="1371600" indent="0">
              <a:buNone/>
              <a:defRPr/>
            </a:lvl4pPr>
          </a:lstStyle>
          <a:p>
            <a:pPr lvl="0"/>
            <a:r>
              <a:rPr lang="en-CA"/>
              <a:t>Name</a:t>
            </a:r>
          </a:p>
        </p:txBody>
      </p:sp>
      <p:sp>
        <p:nvSpPr>
          <p:cNvPr id="23" name="Espace réservé du texte 5">
            <a:extLst>
              <a:ext uri="{FF2B5EF4-FFF2-40B4-BE49-F238E27FC236}">
                <a16:creationId xmlns:a16="http://schemas.microsoft.com/office/drawing/2014/main" id="{52C82127-7629-214F-8A6C-23D5E762916A}"/>
              </a:ext>
            </a:extLst>
          </p:cNvPr>
          <p:cNvSpPr>
            <a:spLocks noGrp="1"/>
          </p:cNvSpPr>
          <p:nvPr>
            <p:ph type="body" sz="quarter" idx="25" hasCustomPrompt="1"/>
          </p:nvPr>
        </p:nvSpPr>
        <p:spPr>
          <a:xfrm>
            <a:off x="3073370" y="4302505"/>
            <a:ext cx="1519200" cy="629714"/>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Role</a:t>
            </a:r>
          </a:p>
        </p:txBody>
      </p:sp>
      <p:sp>
        <p:nvSpPr>
          <p:cNvPr id="44" name="Espace réservé pour une image  5">
            <a:extLst>
              <a:ext uri="{FF2B5EF4-FFF2-40B4-BE49-F238E27FC236}">
                <a16:creationId xmlns:a16="http://schemas.microsoft.com/office/drawing/2014/main" id="{92079528-16A8-AC47-99D5-BA246ED893F7}"/>
              </a:ext>
            </a:extLst>
          </p:cNvPr>
          <p:cNvSpPr>
            <a:spLocks noGrp="1"/>
          </p:cNvSpPr>
          <p:nvPr>
            <p:ph type="pic" sz="quarter" idx="26" hasCustomPrompt="1"/>
          </p:nvPr>
        </p:nvSpPr>
        <p:spPr>
          <a:xfrm>
            <a:off x="789229" y="2202202"/>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5" name="Espace réservé du texte 5">
            <a:extLst>
              <a:ext uri="{FF2B5EF4-FFF2-40B4-BE49-F238E27FC236}">
                <a16:creationId xmlns:a16="http://schemas.microsoft.com/office/drawing/2014/main" id="{F6F24C28-52C6-4446-A047-8BAE1E23BA2A}"/>
              </a:ext>
            </a:extLst>
          </p:cNvPr>
          <p:cNvSpPr>
            <a:spLocks noGrp="1"/>
          </p:cNvSpPr>
          <p:nvPr>
            <p:ph type="body" sz="quarter" idx="27" hasCustomPrompt="1"/>
          </p:nvPr>
        </p:nvSpPr>
        <p:spPr>
          <a:xfrm>
            <a:off x="786073" y="3835000"/>
            <a:ext cx="1519200" cy="391552"/>
          </a:xfrm>
          <a:prstGeom prst="rect">
            <a:avLst/>
          </a:prstGeom>
        </p:spPr>
        <p:txBody>
          <a:bodyPr lIns="0" tIns="0" rIns="0" bIns="0" anchor="ctr">
            <a:noAutofit/>
          </a:bodyPr>
          <a:lstStyle>
            <a:lvl1pPr marL="0" indent="0" algn="ctr">
              <a:spcBef>
                <a:spcPct val="0"/>
              </a:spcBef>
              <a:buNone/>
              <a:defRPr sz="1400" b="1">
                <a:solidFill>
                  <a:schemeClr val="tx1"/>
                </a:solidFill>
              </a:defRPr>
            </a:lvl1pPr>
            <a:lvl4pPr marL="1371600" indent="0">
              <a:buNone/>
              <a:defRPr/>
            </a:lvl4pPr>
          </a:lstStyle>
          <a:p>
            <a:pPr lvl="0"/>
            <a:r>
              <a:rPr lang="en-CA"/>
              <a:t>Name</a:t>
            </a:r>
          </a:p>
        </p:txBody>
      </p:sp>
      <p:sp>
        <p:nvSpPr>
          <p:cNvPr id="46" name="Espace réservé du texte 5">
            <a:extLst>
              <a:ext uri="{FF2B5EF4-FFF2-40B4-BE49-F238E27FC236}">
                <a16:creationId xmlns:a16="http://schemas.microsoft.com/office/drawing/2014/main" id="{249F9432-E942-F847-85CC-7C127BD72D6A}"/>
              </a:ext>
            </a:extLst>
          </p:cNvPr>
          <p:cNvSpPr>
            <a:spLocks noGrp="1"/>
          </p:cNvSpPr>
          <p:nvPr>
            <p:ph type="body" sz="quarter" idx="28" hasCustomPrompt="1"/>
          </p:nvPr>
        </p:nvSpPr>
        <p:spPr>
          <a:xfrm>
            <a:off x="786073" y="4303418"/>
            <a:ext cx="1519200" cy="629714"/>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Role</a:t>
            </a:r>
          </a:p>
        </p:txBody>
      </p:sp>
      <p:sp>
        <p:nvSpPr>
          <p:cNvPr id="47" name="Espace réservé pour une image  5">
            <a:extLst>
              <a:ext uri="{FF2B5EF4-FFF2-40B4-BE49-F238E27FC236}">
                <a16:creationId xmlns:a16="http://schemas.microsoft.com/office/drawing/2014/main" id="{51D00EB2-82E8-2843-A074-1076D0975ABF}"/>
              </a:ext>
            </a:extLst>
          </p:cNvPr>
          <p:cNvSpPr>
            <a:spLocks noGrp="1"/>
          </p:cNvSpPr>
          <p:nvPr>
            <p:ph type="pic" sz="quarter" idx="29" hasCustomPrompt="1"/>
          </p:nvPr>
        </p:nvSpPr>
        <p:spPr>
          <a:xfrm>
            <a:off x="5378431" y="2206545"/>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8" name="Espace réservé du texte 5">
            <a:extLst>
              <a:ext uri="{FF2B5EF4-FFF2-40B4-BE49-F238E27FC236}">
                <a16:creationId xmlns:a16="http://schemas.microsoft.com/office/drawing/2014/main" id="{22520BB7-44E3-AB4D-B164-EF25D8DAD6D0}"/>
              </a:ext>
            </a:extLst>
          </p:cNvPr>
          <p:cNvSpPr>
            <a:spLocks noGrp="1"/>
          </p:cNvSpPr>
          <p:nvPr>
            <p:ph type="body" sz="quarter" idx="30" hasCustomPrompt="1"/>
          </p:nvPr>
        </p:nvSpPr>
        <p:spPr>
          <a:xfrm>
            <a:off x="5375275" y="3839343"/>
            <a:ext cx="1519200" cy="391552"/>
          </a:xfrm>
          <a:prstGeom prst="rect">
            <a:avLst/>
          </a:prstGeom>
        </p:spPr>
        <p:txBody>
          <a:bodyPr lIns="0" tIns="0" rIns="0" bIns="0" anchor="ctr">
            <a:noAutofit/>
          </a:bodyPr>
          <a:lstStyle>
            <a:lvl1pPr marL="0" indent="0" algn="ctr">
              <a:spcBef>
                <a:spcPct val="0"/>
              </a:spcBef>
              <a:buNone/>
              <a:defRPr sz="1400" b="1">
                <a:solidFill>
                  <a:schemeClr val="tx1"/>
                </a:solidFill>
              </a:defRPr>
            </a:lvl1pPr>
            <a:lvl4pPr marL="1371600" indent="0">
              <a:buNone/>
              <a:defRPr/>
            </a:lvl4pPr>
          </a:lstStyle>
          <a:p>
            <a:pPr lvl="0"/>
            <a:r>
              <a:rPr lang="en-CA"/>
              <a:t>Name</a:t>
            </a:r>
          </a:p>
        </p:txBody>
      </p:sp>
      <p:sp>
        <p:nvSpPr>
          <p:cNvPr id="49" name="Espace réservé du texte 5">
            <a:extLst>
              <a:ext uri="{FF2B5EF4-FFF2-40B4-BE49-F238E27FC236}">
                <a16:creationId xmlns:a16="http://schemas.microsoft.com/office/drawing/2014/main" id="{EF8F210A-69BC-0341-9730-34FC399FB3C7}"/>
              </a:ext>
            </a:extLst>
          </p:cNvPr>
          <p:cNvSpPr>
            <a:spLocks noGrp="1"/>
          </p:cNvSpPr>
          <p:nvPr>
            <p:ph type="body" sz="quarter" idx="31" hasCustomPrompt="1"/>
          </p:nvPr>
        </p:nvSpPr>
        <p:spPr>
          <a:xfrm>
            <a:off x="5375275" y="4307761"/>
            <a:ext cx="1519200" cy="629714"/>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Role</a:t>
            </a:r>
          </a:p>
        </p:txBody>
      </p:sp>
      <p:sp>
        <p:nvSpPr>
          <p:cNvPr id="50" name="Espace réservé pour une image  5">
            <a:extLst>
              <a:ext uri="{FF2B5EF4-FFF2-40B4-BE49-F238E27FC236}">
                <a16:creationId xmlns:a16="http://schemas.microsoft.com/office/drawing/2014/main" id="{B42152F6-1866-7942-AD47-EA9F9115930B}"/>
              </a:ext>
            </a:extLst>
          </p:cNvPr>
          <p:cNvSpPr>
            <a:spLocks noGrp="1"/>
          </p:cNvSpPr>
          <p:nvPr>
            <p:ph type="pic" sz="quarter" idx="32" hasCustomPrompt="1"/>
          </p:nvPr>
        </p:nvSpPr>
        <p:spPr>
          <a:xfrm>
            <a:off x="7646969" y="2206545"/>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51" name="Espace réservé du texte 5">
            <a:extLst>
              <a:ext uri="{FF2B5EF4-FFF2-40B4-BE49-F238E27FC236}">
                <a16:creationId xmlns:a16="http://schemas.microsoft.com/office/drawing/2014/main" id="{706B3FDE-7B3F-6240-B1F1-2183E848D8D9}"/>
              </a:ext>
            </a:extLst>
          </p:cNvPr>
          <p:cNvSpPr>
            <a:spLocks noGrp="1"/>
          </p:cNvSpPr>
          <p:nvPr>
            <p:ph type="body" sz="quarter" idx="33" hasCustomPrompt="1"/>
          </p:nvPr>
        </p:nvSpPr>
        <p:spPr>
          <a:xfrm>
            <a:off x="7643813" y="3839343"/>
            <a:ext cx="1519200" cy="391552"/>
          </a:xfrm>
          <a:prstGeom prst="rect">
            <a:avLst/>
          </a:prstGeom>
        </p:spPr>
        <p:txBody>
          <a:bodyPr lIns="0" tIns="0" rIns="0" bIns="0" anchor="ctr">
            <a:noAutofit/>
          </a:bodyPr>
          <a:lstStyle>
            <a:lvl1pPr marL="0" indent="0" algn="ctr">
              <a:spcBef>
                <a:spcPct val="0"/>
              </a:spcBef>
              <a:buNone/>
              <a:defRPr sz="1400" b="1">
                <a:solidFill>
                  <a:schemeClr val="tx1"/>
                </a:solidFill>
              </a:defRPr>
            </a:lvl1pPr>
            <a:lvl4pPr marL="1371600" indent="0">
              <a:buNone/>
              <a:defRPr/>
            </a:lvl4pPr>
          </a:lstStyle>
          <a:p>
            <a:pPr lvl="0"/>
            <a:r>
              <a:rPr lang="en-CA"/>
              <a:t>Name</a:t>
            </a:r>
          </a:p>
        </p:txBody>
      </p:sp>
      <p:sp>
        <p:nvSpPr>
          <p:cNvPr id="52" name="Espace réservé du texte 5">
            <a:extLst>
              <a:ext uri="{FF2B5EF4-FFF2-40B4-BE49-F238E27FC236}">
                <a16:creationId xmlns:a16="http://schemas.microsoft.com/office/drawing/2014/main" id="{1BDDCDC0-26C5-784E-B047-A360BCEA4566}"/>
              </a:ext>
            </a:extLst>
          </p:cNvPr>
          <p:cNvSpPr>
            <a:spLocks noGrp="1"/>
          </p:cNvSpPr>
          <p:nvPr>
            <p:ph type="body" sz="quarter" idx="34" hasCustomPrompt="1"/>
          </p:nvPr>
        </p:nvSpPr>
        <p:spPr>
          <a:xfrm>
            <a:off x="7643813" y="4307761"/>
            <a:ext cx="1519200" cy="629714"/>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Role</a:t>
            </a:r>
          </a:p>
        </p:txBody>
      </p:sp>
      <p:sp>
        <p:nvSpPr>
          <p:cNvPr id="53" name="Espace réservé pour une image  5">
            <a:extLst>
              <a:ext uri="{FF2B5EF4-FFF2-40B4-BE49-F238E27FC236}">
                <a16:creationId xmlns:a16="http://schemas.microsoft.com/office/drawing/2014/main" id="{A2EF995F-6F18-1E48-A0F5-E0CA9BBFE91F}"/>
              </a:ext>
            </a:extLst>
          </p:cNvPr>
          <p:cNvSpPr>
            <a:spLocks noGrp="1"/>
          </p:cNvSpPr>
          <p:nvPr>
            <p:ph type="pic" sz="quarter" idx="35" hasCustomPrompt="1"/>
          </p:nvPr>
        </p:nvSpPr>
        <p:spPr>
          <a:xfrm>
            <a:off x="9915506" y="2206544"/>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54" name="Espace réservé du texte 5">
            <a:extLst>
              <a:ext uri="{FF2B5EF4-FFF2-40B4-BE49-F238E27FC236}">
                <a16:creationId xmlns:a16="http://schemas.microsoft.com/office/drawing/2014/main" id="{47994C68-BBD0-6A47-8531-AC9859E8A389}"/>
              </a:ext>
            </a:extLst>
          </p:cNvPr>
          <p:cNvSpPr>
            <a:spLocks noGrp="1"/>
          </p:cNvSpPr>
          <p:nvPr>
            <p:ph type="body" sz="quarter" idx="36" hasCustomPrompt="1"/>
          </p:nvPr>
        </p:nvSpPr>
        <p:spPr>
          <a:xfrm>
            <a:off x="9912350" y="3839342"/>
            <a:ext cx="1519200" cy="391552"/>
          </a:xfrm>
          <a:prstGeom prst="rect">
            <a:avLst/>
          </a:prstGeom>
        </p:spPr>
        <p:txBody>
          <a:bodyPr lIns="0" tIns="0" rIns="0" bIns="0" anchor="ctr">
            <a:noAutofit/>
          </a:bodyPr>
          <a:lstStyle>
            <a:lvl1pPr marL="0" indent="0" algn="ctr">
              <a:spcBef>
                <a:spcPct val="0"/>
              </a:spcBef>
              <a:buNone/>
              <a:defRPr sz="1400" b="1">
                <a:solidFill>
                  <a:schemeClr val="tx1"/>
                </a:solidFill>
              </a:defRPr>
            </a:lvl1pPr>
            <a:lvl4pPr marL="1371600" indent="0">
              <a:buNone/>
              <a:defRPr/>
            </a:lvl4pPr>
          </a:lstStyle>
          <a:p>
            <a:pPr lvl="0"/>
            <a:r>
              <a:rPr lang="en-CA"/>
              <a:t>Name</a:t>
            </a:r>
          </a:p>
        </p:txBody>
      </p:sp>
      <p:sp>
        <p:nvSpPr>
          <p:cNvPr id="55" name="Espace réservé du texte 5">
            <a:extLst>
              <a:ext uri="{FF2B5EF4-FFF2-40B4-BE49-F238E27FC236}">
                <a16:creationId xmlns:a16="http://schemas.microsoft.com/office/drawing/2014/main" id="{09C1574A-363A-EE48-B9A1-4BE9E7A90DCA}"/>
              </a:ext>
            </a:extLst>
          </p:cNvPr>
          <p:cNvSpPr>
            <a:spLocks noGrp="1"/>
          </p:cNvSpPr>
          <p:nvPr>
            <p:ph type="body" sz="quarter" idx="37" hasCustomPrompt="1"/>
          </p:nvPr>
        </p:nvSpPr>
        <p:spPr>
          <a:xfrm>
            <a:off x="9912350" y="4307760"/>
            <a:ext cx="1519200" cy="629714"/>
          </a:xfrm>
          <a:prstGeom prst="rect">
            <a:avLst/>
          </a:prstGeom>
        </p:spPr>
        <p:txBody>
          <a:bodyPr lIns="0" tIns="0" rIns="0" bIns="0">
            <a:noAutofit/>
          </a:bodyPr>
          <a:lstStyle>
            <a:lvl1pPr marL="0" indent="0" algn="ctr">
              <a:spcBef>
                <a:spcPct val="0"/>
              </a:spcBef>
              <a:buNone/>
              <a:defRPr sz="1400" b="0">
                <a:solidFill>
                  <a:schemeClr val="tx1"/>
                </a:solidFill>
              </a:defRPr>
            </a:lvl1pPr>
            <a:lvl4pPr marL="1371600" indent="0">
              <a:buNone/>
              <a:defRPr/>
            </a:lvl4pPr>
          </a:lstStyle>
          <a:p>
            <a:pPr lvl="0"/>
            <a:r>
              <a:rPr lang="en-CA"/>
              <a:t>Role</a:t>
            </a:r>
          </a:p>
        </p:txBody>
      </p:sp>
      <p:sp>
        <p:nvSpPr>
          <p:cNvPr id="20" name="Titre 1">
            <a:extLst>
              <a:ext uri="{FF2B5EF4-FFF2-40B4-BE49-F238E27FC236}">
                <a16:creationId xmlns:a16="http://schemas.microsoft.com/office/drawing/2014/main" id="{FCE2C510-3773-D94D-B183-17C419A0D8B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Tree>
    <p:extLst>
      <p:ext uri="{BB962C8B-B14F-4D97-AF65-F5344CB8AC3E}">
        <p14:creationId xmlns:p14="http://schemas.microsoft.com/office/powerpoint/2010/main" val="296468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10">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66" name="Espace réservé pour une image  5">
            <a:extLst>
              <a:ext uri="{FF2B5EF4-FFF2-40B4-BE49-F238E27FC236}">
                <a16:creationId xmlns:a16="http://schemas.microsoft.com/office/drawing/2014/main" id="{EE786B5B-ADB1-914E-B22C-446987A74902}"/>
              </a:ext>
            </a:extLst>
          </p:cNvPr>
          <p:cNvSpPr>
            <a:spLocks noGrp="1" noChangeAspect="1"/>
          </p:cNvSpPr>
          <p:nvPr>
            <p:ph type="pic" sz="quarter" idx="57" hasCustomPrompt="1"/>
          </p:nvPr>
        </p:nvSpPr>
        <p:spPr>
          <a:xfrm>
            <a:off x="772630" y="1505036"/>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67" name="Espace réservé du texte 5">
            <a:extLst>
              <a:ext uri="{FF2B5EF4-FFF2-40B4-BE49-F238E27FC236}">
                <a16:creationId xmlns:a16="http://schemas.microsoft.com/office/drawing/2014/main" id="{3D2BFFA9-A0BB-4141-A691-E3BF1DB263B2}"/>
              </a:ext>
            </a:extLst>
          </p:cNvPr>
          <p:cNvSpPr>
            <a:spLocks noGrp="1"/>
          </p:cNvSpPr>
          <p:nvPr>
            <p:ph type="body" sz="quarter" idx="58" hasCustomPrompt="1"/>
          </p:nvPr>
        </p:nvSpPr>
        <p:spPr>
          <a:xfrm>
            <a:off x="772630"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68" name="Espace réservé du texte 5">
            <a:extLst>
              <a:ext uri="{FF2B5EF4-FFF2-40B4-BE49-F238E27FC236}">
                <a16:creationId xmlns:a16="http://schemas.microsoft.com/office/drawing/2014/main" id="{4624AFB6-631A-A342-BBEB-E9490E4283E4}"/>
              </a:ext>
            </a:extLst>
          </p:cNvPr>
          <p:cNvSpPr>
            <a:spLocks noGrp="1"/>
          </p:cNvSpPr>
          <p:nvPr>
            <p:ph type="body" sz="quarter" idx="59" hasCustomPrompt="1"/>
          </p:nvPr>
        </p:nvSpPr>
        <p:spPr>
          <a:xfrm>
            <a:off x="772630"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111" name="Espace réservé pour une image  5">
            <a:extLst>
              <a:ext uri="{FF2B5EF4-FFF2-40B4-BE49-F238E27FC236}">
                <a16:creationId xmlns:a16="http://schemas.microsoft.com/office/drawing/2014/main" id="{8E0BCA09-C5BF-D843-872B-821AF2D8187C}"/>
              </a:ext>
            </a:extLst>
          </p:cNvPr>
          <p:cNvSpPr>
            <a:spLocks noGrp="1" noChangeAspect="1"/>
          </p:cNvSpPr>
          <p:nvPr>
            <p:ph type="pic" sz="quarter" idx="60" hasCustomPrompt="1"/>
          </p:nvPr>
        </p:nvSpPr>
        <p:spPr>
          <a:xfrm>
            <a:off x="772630" y="3856188"/>
            <a:ext cx="1332000" cy="1332000"/>
          </a:xfrm>
          <a:prstGeom prst="rect">
            <a:avLst/>
          </a:prstGeom>
        </p:spPr>
        <p:txBody>
          <a:bodyPr>
            <a:noAutofit/>
          </a:bodyPr>
          <a:lstStyle>
            <a:lvl1pPr marL="0" indent="0">
              <a:spcBef>
                <a:spcPct val="0"/>
              </a:spcBef>
              <a:buNone/>
              <a:defRPr sz="1200"/>
            </a:lvl1pPr>
          </a:lstStyle>
          <a:p>
            <a:r>
              <a:rPr lang="fr-CA"/>
              <a:t>Cliquez sur l'icône pour ajouter une image</a:t>
            </a:r>
            <a:endParaRPr lang="fr-FR"/>
          </a:p>
        </p:txBody>
      </p:sp>
      <p:sp>
        <p:nvSpPr>
          <p:cNvPr id="112" name="Espace réservé du texte 5">
            <a:extLst>
              <a:ext uri="{FF2B5EF4-FFF2-40B4-BE49-F238E27FC236}">
                <a16:creationId xmlns:a16="http://schemas.microsoft.com/office/drawing/2014/main" id="{F0985BBD-C1F4-4B4A-937A-6E61D3A1806F}"/>
              </a:ext>
            </a:extLst>
          </p:cNvPr>
          <p:cNvSpPr>
            <a:spLocks noGrp="1"/>
          </p:cNvSpPr>
          <p:nvPr>
            <p:ph type="body" sz="quarter" idx="61" hasCustomPrompt="1"/>
          </p:nvPr>
        </p:nvSpPr>
        <p:spPr>
          <a:xfrm>
            <a:off x="772630"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113" name="Espace réservé du texte 5">
            <a:extLst>
              <a:ext uri="{FF2B5EF4-FFF2-40B4-BE49-F238E27FC236}">
                <a16:creationId xmlns:a16="http://schemas.microsoft.com/office/drawing/2014/main" id="{7C357D04-4C41-B242-B5E6-B881823FF24B}"/>
              </a:ext>
            </a:extLst>
          </p:cNvPr>
          <p:cNvSpPr>
            <a:spLocks noGrp="1"/>
          </p:cNvSpPr>
          <p:nvPr>
            <p:ph type="body" sz="quarter" idx="62" hasCustomPrompt="1"/>
          </p:nvPr>
        </p:nvSpPr>
        <p:spPr>
          <a:xfrm>
            <a:off x="772630"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41" name="Espace réservé pour une image  5">
            <a:extLst>
              <a:ext uri="{FF2B5EF4-FFF2-40B4-BE49-F238E27FC236}">
                <a16:creationId xmlns:a16="http://schemas.microsoft.com/office/drawing/2014/main" id="{B53C58A7-88E3-BC47-A71C-C4CDDA0CF2D1}"/>
              </a:ext>
            </a:extLst>
          </p:cNvPr>
          <p:cNvSpPr>
            <a:spLocks noGrp="1" noChangeAspect="1"/>
          </p:cNvSpPr>
          <p:nvPr>
            <p:ph type="pic" sz="quarter" idx="63" hasCustomPrompt="1"/>
          </p:nvPr>
        </p:nvSpPr>
        <p:spPr>
          <a:xfrm>
            <a:off x="3096923" y="1513387"/>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2" name="Espace réservé du texte 5">
            <a:extLst>
              <a:ext uri="{FF2B5EF4-FFF2-40B4-BE49-F238E27FC236}">
                <a16:creationId xmlns:a16="http://schemas.microsoft.com/office/drawing/2014/main" id="{FD802FA2-99DC-FF40-BA3E-663B446CFFF6}"/>
              </a:ext>
            </a:extLst>
          </p:cNvPr>
          <p:cNvSpPr>
            <a:spLocks noGrp="1"/>
          </p:cNvSpPr>
          <p:nvPr>
            <p:ph type="body" sz="quarter" idx="64" hasCustomPrompt="1"/>
          </p:nvPr>
        </p:nvSpPr>
        <p:spPr>
          <a:xfrm>
            <a:off x="3096923"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43" name="Espace réservé du texte 5">
            <a:extLst>
              <a:ext uri="{FF2B5EF4-FFF2-40B4-BE49-F238E27FC236}">
                <a16:creationId xmlns:a16="http://schemas.microsoft.com/office/drawing/2014/main" id="{51803403-26FF-B145-8A44-43BFC0B0D0E6}"/>
              </a:ext>
            </a:extLst>
          </p:cNvPr>
          <p:cNvSpPr>
            <a:spLocks noGrp="1"/>
          </p:cNvSpPr>
          <p:nvPr>
            <p:ph type="body" sz="quarter" idx="65" hasCustomPrompt="1"/>
          </p:nvPr>
        </p:nvSpPr>
        <p:spPr>
          <a:xfrm>
            <a:off x="3096923"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44" name="Espace réservé pour une image  5">
            <a:extLst>
              <a:ext uri="{FF2B5EF4-FFF2-40B4-BE49-F238E27FC236}">
                <a16:creationId xmlns:a16="http://schemas.microsoft.com/office/drawing/2014/main" id="{647C4664-4742-374A-A7E1-4F7610BDD3BB}"/>
              </a:ext>
            </a:extLst>
          </p:cNvPr>
          <p:cNvSpPr>
            <a:spLocks noGrp="1" noChangeAspect="1"/>
          </p:cNvSpPr>
          <p:nvPr>
            <p:ph type="pic" sz="quarter" idx="66" hasCustomPrompt="1"/>
          </p:nvPr>
        </p:nvSpPr>
        <p:spPr>
          <a:xfrm>
            <a:off x="3096923" y="3864539"/>
            <a:ext cx="1332000" cy="1332000"/>
          </a:xfrm>
          <a:prstGeom prst="rect">
            <a:avLst/>
          </a:prstGeom>
        </p:spPr>
        <p:txBody>
          <a:bodyPr>
            <a:noAutofit/>
          </a:bodyPr>
          <a:lstStyle>
            <a:lvl1pPr marL="0" indent="0">
              <a:spcBef>
                <a:spcPct val="0"/>
              </a:spcBef>
              <a:buNone/>
              <a:defRPr sz="1200"/>
            </a:lvl1pPr>
          </a:lstStyle>
          <a:p>
            <a:r>
              <a:rPr lang="fr-CA"/>
              <a:t>Cliquez sur l'icône pour ajouter une image</a:t>
            </a:r>
            <a:endParaRPr lang="fr-FR"/>
          </a:p>
        </p:txBody>
      </p:sp>
      <p:sp>
        <p:nvSpPr>
          <p:cNvPr id="45" name="Espace réservé du texte 5">
            <a:extLst>
              <a:ext uri="{FF2B5EF4-FFF2-40B4-BE49-F238E27FC236}">
                <a16:creationId xmlns:a16="http://schemas.microsoft.com/office/drawing/2014/main" id="{2B49B4A6-EB7B-724D-9F41-C0D8635DD6F8}"/>
              </a:ext>
            </a:extLst>
          </p:cNvPr>
          <p:cNvSpPr>
            <a:spLocks noGrp="1"/>
          </p:cNvSpPr>
          <p:nvPr>
            <p:ph type="body" sz="quarter" idx="67" hasCustomPrompt="1"/>
          </p:nvPr>
        </p:nvSpPr>
        <p:spPr>
          <a:xfrm>
            <a:off x="3096923"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46" name="Espace réservé du texte 5">
            <a:extLst>
              <a:ext uri="{FF2B5EF4-FFF2-40B4-BE49-F238E27FC236}">
                <a16:creationId xmlns:a16="http://schemas.microsoft.com/office/drawing/2014/main" id="{DDC3CED0-DAE8-FF41-AC58-6E4CC35051A6}"/>
              </a:ext>
            </a:extLst>
          </p:cNvPr>
          <p:cNvSpPr>
            <a:spLocks noGrp="1"/>
          </p:cNvSpPr>
          <p:nvPr>
            <p:ph type="body" sz="quarter" idx="68" hasCustomPrompt="1"/>
          </p:nvPr>
        </p:nvSpPr>
        <p:spPr>
          <a:xfrm>
            <a:off x="3096923"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47" name="Espace réservé pour une image  5">
            <a:extLst>
              <a:ext uri="{FF2B5EF4-FFF2-40B4-BE49-F238E27FC236}">
                <a16:creationId xmlns:a16="http://schemas.microsoft.com/office/drawing/2014/main" id="{3A1AF66A-0642-9546-9367-C4D7B11E0D2E}"/>
              </a:ext>
            </a:extLst>
          </p:cNvPr>
          <p:cNvSpPr>
            <a:spLocks noGrp="1" noChangeAspect="1"/>
          </p:cNvSpPr>
          <p:nvPr>
            <p:ph type="pic" sz="quarter" idx="69" hasCustomPrompt="1"/>
          </p:nvPr>
        </p:nvSpPr>
        <p:spPr>
          <a:xfrm>
            <a:off x="5431389" y="1513388"/>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8" name="Espace réservé du texte 5">
            <a:extLst>
              <a:ext uri="{FF2B5EF4-FFF2-40B4-BE49-F238E27FC236}">
                <a16:creationId xmlns:a16="http://schemas.microsoft.com/office/drawing/2014/main" id="{714E316F-3190-0549-BE7D-55D1581EA9DC}"/>
              </a:ext>
            </a:extLst>
          </p:cNvPr>
          <p:cNvSpPr>
            <a:spLocks noGrp="1"/>
          </p:cNvSpPr>
          <p:nvPr>
            <p:ph type="body" sz="quarter" idx="70" hasCustomPrompt="1"/>
          </p:nvPr>
        </p:nvSpPr>
        <p:spPr>
          <a:xfrm>
            <a:off x="5431389"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49" name="Espace réservé du texte 5">
            <a:extLst>
              <a:ext uri="{FF2B5EF4-FFF2-40B4-BE49-F238E27FC236}">
                <a16:creationId xmlns:a16="http://schemas.microsoft.com/office/drawing/2014/main" id="{C2D8EF22-B1DF-4344-8269-C27CA6ED9F65}"/>
              </a:ext>
            </a:extLst>
          </p:cNvPr>
          <p:cNvSpPr>
            <a:spLocks noGrp="1"/>
          </p:cNvSpPr>
          <p:nvPr>
            <p:ph type="body" sz="quarter" idx="71" hasCustomPrompt="1"/>
          </p:nvPr>
        </p:nvSpPr>
        <p:spPr>
          <a:xfrm>
            <a:off x="5431389"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50" name="Espace réservé pour une image  5">
            <a:extLst>
              <a:ext uri="{FF2B5EF4-FFF2-40B4-BE49-F238E27FC236}">
                <a16:creationId xmlns:a16="http://schemas.microsoft.com/office/drawing/2014/main" id="{9A1E6596-D7B1-084C-919F-05F806C50278}"/>
              </a:ext>
            </a:extLst>
          </p:cNvPr>
          <p:cNvSpPr>
            <a:spLocks noGrp="1" noChangeAspect="1"/>
          </p:cNvSpPr>
          <p:nvPr>
            <p:ph type="pic" sz="quarter" idx="72" hasCustomPrompt="1"/>
          </p:nvPr>
        </p:nvSpPr>
        <p:spPr>
          <a:xfrm>
            <a:off x="5431389" y="3864540"/>
            <a:ext cx="1332000" cy="1332000"/>
          </a:xfrm>
          <a:prstGeom prst="rect">
            <a:avLst/>
          </a:prstGeom>
        </p:spPr>
        <p:txBody>
          <a:bodyPr>
            <a:noAutofit/>
          </a:bodyPr>
          <a:lstStyle>
            <a:lvl1pPr marL="0" indent="0">
              <a:spcBef>
                <a:spcPct val="0"/>
              </a:spcBef>
              <a:buNone/>
              <a:defRPr sz="1200"/>
            </a:lvl1pPr>
          </a:lstStyle>
          <a:p>
            <a:r>
              <a:rPr lang="fr-CA"/>
              <a:t>Cliquez sur l'icône pour ajouter une image</a:t>
            </a:r>
            <a:endParaRPr lang="fr-FR"/>
          </a:p>
        </p:txBody>
      </p:sp>
      <p:sp>
        <p:nvSpPr>
          <p:cNvPr id="51" name="Espace réservé du texte 5">
            <a:extLst>
              <a:ext uri="{FF2B5EF4-FFF2-40B4-BE49-F238E27FC236}">
                <a16:creationId xmlns:a16="http://schemas.microsoft.com/office/drawing/2014/main" id="{50ABBD99-D126-1546-8798-2BAA7DB51490}"/>
              </a:ext>
            </a:extLst>
          </p:cNvPr>
          <p:cNvSpPr>
            <a:spLocks noGrp="1"/>
          </p:cNvSpPr>
          <p:nvPr>
            <p:ph type="body" sz="quarter" idx="73" hasCustomPrompt="1"/>
          </p:nvPr>
        </p:nvSpPr>
        <p:spPr>
          <a:xfrm>
            <a:off x="5431389"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52" name="Espace réservé du texte 5">
            <a:extLst>
              <a:ext uri="{FF2B5EF4-FFF2-40B4-BE49-F238E27FC236}">
                <a16:creationId xmlns:a16="http://schemas.microsoft.com/office/drawing/2014/main" id="{F8BBAB7A-0874-F142-A742-9D362302388F}"/>
              </a:ext>
            </a:extLst>
          </p:cNvPr>
          <p:cNvSpPr>
            <a:spLocks noGrp="1"/>
          </p:cNvSpPr>
          <p:nvPr>
            <p:ph type="body" sz="quarter" idx="74" hasCustomPrompt="1"/>
          </p:nvPr>
        </p:nvSpPr>
        <p:spPr>
          <a:xfrm>
            <a:off x="5431389"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53" name="Espace réservé pour une image  5">
            <a:extLst>
              <a:ext uri="{FF2B5EF4-FFF2-40B4-BE49-F238E27FC236}">
                <a16:creationId xmlns:a16="http://schemas.microsoft.com/office/drawing/2014/main" id="{E17433F2-ACBF-3D46-8718-C2A899DDC66E}"/>
              </a:ext>
            </a:extLst>
          </p:cNvPr>
          <p:cNvSpPr>
            <a:spLocks noGrp="1" noChangeAspect="1"/>
          </p:cNvSpPr>
          <p:nvPr>
            <p:ph type="pic" sz="quarter" idx="75" hasCustomPrompt="1"/>
          </p:nvPr>
        </p:nvSpPr>
        <p:spPr>
          <a:xfrm>
            <a:off x="7765801" y="1505036"/>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54" name="Espace réservé du texte 5">
            <a:extLst>
              <a:ext uri="{FF2B5EF4-FFF2-40B4-BE49-F238E27FC236}">
                <a16:creationId xmlns:a16="http://schemas.microsoft.com/office/drawing/2014/main" id="{86F25E95-9D1E-A245-8C5D-E1610A1BE5E9}"/>
              </a:ext>
            </a:extLst>
          </p:cNvPr>
          <p:cNvSpPr>
            <a:spLocks noGrp="1"/>
          </p:cNvSpPr>
          <p:nvPr>
            <p:ph type="body" sz="quarter" idx="76" hasCustomPrompt="1"/>
          </p:nvPr>
        </p:nvSpPr>
        <p:spPr>
          <a:xfrm>
            <a:off x="7765801"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55" name="Espace réservé du texte 5">
            <a:extLst>
              <a:ext uri="{FF2B5EF4-FFF2-40B4-BE49-F238E27FC236}">
                <a16:creationId xmlns:a16="http://schemas.microsoft.com/office/drawing/2014/main" id="{B6631680-32C8-034C-BF09-79FF3D93A1A9}"/>
              </a:ext>
            </a:extLst>
          </p:cNvPr>
          <p:cNvSpPr>
            <a:spLocks noGrp="1"/>
          </p:cNvSpPr>
          <p:nvPr>
            <p:ph type="body" sz="quarter" idx="77" hasCustomPrompt="1"/>
          </p:nvPr>
        </p:nvSpPr>
        <p:spPr>
          <a:xfrm>
            <a:off x="7765801"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56" name="Espace réservé pour une image  5">
            <a:extLst>
              <a:ext uri="{FF2B5EF4-FFF2-40B4-BE49-F238E27FC236}">
                <a16:creationId xmlns:a16="http://schemas.microsoft.com/office/drawing/2014/main" id="{C0FF4D73-45DC-334F-8DBD-DBF3F5724457}"/>
              </a:ext>
            </a:extLst>
          </p:cNvPr>
          <p:cNvSpPr>
            <a:spLocks noGrp="1" noChangeAspect="1"/>
          </p:cNvSpPr>
          <p:nvPr>
            <p:ph type="pic" sz="quarter" idx="78" hasCustomPrompt="1"/>
          </p:nvPr>
        </p:nvSpPr>
        <p:spPr>
          <a:xfrm>
            <a:off x="7765801" y="3856188"/>
            <a:ext cx="1332000" cy="1332000"/>
          </a:xfrm>
          <a:prstGeom prst="rect">
            <a:avLst/>
          </a:prstGeom>
        </p:spPr>
        <p:txBody>
          <a:bodyPr>
            <a:noAutofit/>
          </a:bodyPr>
          <a:lstStyle>
            <a:lvl1pPr marL="0" indent="0">
              <a:spcBef>
                <a:spcPct val="0"/>
              </a:spcBef>
              <a:buNone/>
              <a:defRPr sz="1200"/>
            </a:lvl1pPr>
          </a:lstStyle>
          <a:p>
            <a:r>
              <a:rPr lang="fr-CA"/>
              <a:t>Cliquez sur l'icône pour ajouter une image</a:t>
            </a:r>
            <a:endParaRPr lang="fr-FR"/>
          </a:p>
        </p:txBody>
      </p:sp>
      <p:sp>
        <p:nvSpPr>
          <p:cNvPr id="57" name="Espace réservé du texte 5">
            <a:extLst>
              <a:ext uri="{FF2B5EF4-FFF2-40B4-BE49-F238E27FC236}">
                <a16:creationId xmlns:a16="http://schemas.microsoft.com/office/drawing/2014/main" id="{E91127D2-B259-8345-889C-202ACB849300}"/>
              </a:ext>
            </a:extLst>
          </p:cNvPr>
          <p:cNvSpPr>
            <a:spLocks noGrp="1"/>
          </p:cNvSpPr>
          <p:nvPr>
            <p:ph type="body" sz="quarter" idx="79" hasCustomPrompt="1"/>
          </p:nvPr>
        </p:nvSpPr>
        <p:spPr>
          <a:xfrm>
            <a:off x="7765801"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58" name="Espace réservé du texte 5">
            <a:extLst>
              <a:ext uri="{FF2B5EF4-FFF2-40B4-BE49-F238E27FC236}">
                <a16:creationId xmlns:a16="http://schemas.microsoft.com/office/drawing/2014/main" id="{996D847F-688A-E048-ADEC-9FEF4146952C}"/>
              </a:ext>
            </a:extLst>
          </p:cNvPr>
          <p:cNvSpPr>
            <a:spLocks noGrp="1"/>
          </p:cNvSpPr>
          <p:nvPr>
            <p:ph type="body" sz="quarter" idx="80" hasCustomPrompt="1"/>
          </p:nvPr>
        </p:nvSpPr>
        <p:spPr>
          <a:xfrm>
            <a:off x="7765801"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59" name="Espace réservé pour une image  5">
            <a:extLst>
              <a:ext uri="{FF2B5EF4-FFF2-40B4-BE49-F238E27FC236}">
                <a16:creationId xmlns:a16="http://schemas.microsoft.com/office/drawing/2014/main" id="{EBF1FE4E-843B-BF42-82CC-5BD49C517620}"/>
              </a:ext>
            </a:extLst>
          </p:cNvPr>
          <p:cNvSpPr>
            <a:spLocks noGrp="1" noChangeAspect="1"/>
          </p:cNvSpPr>
          <p:nvPr>
            <p:ph type="pic" sz="quarter" idx="81" hasCustomPrompt="1"/>
          </p:nvPr>
        </p:nvSpPr>
        <p:spPr>
          <a:xfrm>
            <a:off x="10093238" y="1505036"/>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60" name="Espace réservé du texte 5">
            <a:extLst>
              <a:ext uri="{FF2B5EF4-FFF2-40B4-BE49-F238E27FC236}">
                <a16:creationId xmlns:a16="http://schemas.microsoft.com/office/drawing/2014/main" id="{1262C7B6-6252-C642-B297-716226E379CD}"/>
              </a:ext>
            </a:extLst>
          </p:cNvPr>
          <p:cNvSpPr>
            <a:spLocks noGrp="1"/>
          </p:cNvSpPr>
          <p:nvPr>
            <p:ph type="body" sz="quarter" idx="82" hasCustomPrompt="1"/>
          </p:nvPr>
        </p:nvSpPr>
        <p:spPr>
          <a:xfrm>
            <a:off x="10093238"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61" name="Espace réservé du texte 5">
            <a:extLst>
              <a:ext uri="{FF2B5EF4-FFF2-40B4-BE49-F238E27FC236}">
                <a16:creationId xmlns:a16="http://schemas.microsoft.com/office/drawing/2014/main" id="{573E24FE-8879-FB42-B8CA-4D3332150C4F}"/>
              </a:ext>
            </a:extLst>
          </p:cNvPr>
          <p:cNvSpPr>
            <a:spLocks noGrp="1"/>
          </p:cNvSpPr>
          <p:nvPr>
            <p:ph type="body" sz="quarter" idx="83" hasCustomPrompt="1"/>
          </p:nvPr>
        </p:nvSpPr>
        <p:spPr>
          <a:xfrm>
            <a:off x="10093238"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62" name="Espace réservé pour une image  5">
            <a:extLst>
              <a:ext uri="{FF2B5EF4-FFF2-40B4-BE49-F238E27FC236}">
                <a16:creationId xmlns:a16="http://schemas.microsoft.com/office/drawing/2014/main" id="{CBD400C3-7A40-3048-8844-C3F44A0B40C3}"/>
              </a:ext>
            </a:extLst>
          </p:cNvPr>
          <p:cNvSpPr>
            <a:spLocks noGrp="1" noChangeAspect="1"/>
          </p:cNvSpPr>
          <p:nvPr>
            <p:ph type="pic" sz="quarter" idx="84" hasCustomPrompt="1"/>
          </p:nvPr>
        </p:nvSpPr>
        <p:spPr>
          <a:xfrm>
            <a:off x="10093238" y="3856188"/>
            <a:ext cx="1332000" cy="1332000"/>
          </a:xfrm>
          <a:prstGeom prst="rect">
            <a:avLst/>
          </a:prstGeom>
        </p:spPr>
        <p:txBody>
          <a:bodyPr>
            <a:noAutofit/>
          </a:bodyPr>
          <a:lstStyle>
            <a:lvl1pPr marL="0" indent="0">
              <a:spcBef>
                <a:spcPct val="0"/>
              </a:spcBef>
              <a:buNone/>
              <a:defRPr sz="1200"/>
            </a:lvl1pPr>
          </a:lstStyle>
          <a:p>
            <a:r>
              <a:rPr lang="fr-CA"/>
              <a:t>Cliquez sur l'icône pour ajouter une image</a:t>
            </a:r>
            <a:endParaRPr lang="fr-FR"/>
          </a:p>
        </p:txBody>
      </p:sp>
      <p:sp>
        <p:nvSpPr>
          <p:cNvPr id="63" name="Espace réservé du texte 5">
            <a:extLst>
              <a:ext uri="{FF2B5EF4-FFF2-40B4-BE49-F238E27FC236}">
                <a16:creationId xmlns:a16="http://schemas.microsoft.com/office/drawing/2014/main" id="{9454FE9C-B016-F44D-A539-D12B206A0547}"/>
              </a:ext>
            </a:extLst>
          </p:cNvPr>
          <p:cNvSpPr>
            <a:spLocks noGrp="1"/>
          </p:cNvSpPr>
          <p:nvPr>
            <p:ph type="body" sz="quarter" idx="85" hasCustomPrompt="1"/>
          </p:nvPr>
        </p:nvSpPr>
        <p:spPr>
          <a:xfrm>
            <a:off x="10093238"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Title</a:t>
            </a:r>
          </a:p>
        </p:txBody>
      </p:sp>
      <p:sp>
        <p:nvSpPr>
          <p:cNvPr id="64" name="Espace réservé du texte 5">
            <a:extLst>
              <a:ext uri="{FF2B5EF4-FFF2-40B4-BE49-F238E27FC236}">
                <a16:creationId xmlns:a16="http://schemas.microsoft.com/office/drawing/2014/main" id="{BA682D77-F315-3140-B228-45A7B87CC973}"/>
              </a:ext>
            </a:extLst>
          </p:cNvPr>
          <p:cNvSpPr>
            <a:spLocks noGrp="1"/>
          </p:cNvSpPr>
          <p:nvPr>
            <p:ph type="body" sz="quarter" idx="86" hasCustomPrompt="1"/>
          </p:nvPr>
        </p:nvSpPr>
        <p:spPr>
          <a:xfrm>
            <a:off x="10093238"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ct val="0"/>
              </a:spcBef>
              <a:spcAft>
                <a:spcPct val="0"/>
              </a:spcAft>
              <a:buClrTx/>
              <a:buSzTx/>
              <a:buFont typeface="Arial" pitchFamily="34" charset="0"/>
              <a:buNone/>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ct val="0"/>
              </a:spcAft>
              <a:buClrTx/>
              <a:buSzTx/>
              <a:defRPr/>
            </a:pPr>
            <a:r>
              <a:rPr lang="en-CA"/>
              <a:t>Name</a:t>
            </a:r>
          </a:p>
        </p:txBody>
      </p:sp>
      <p:sp>
        <p:nvSpPr>
          <p:cNvPr id="34" name="Titre 1">
            <a:extLst>
              <a:ext uri="{FF2B5EF4-FFF2-40B4-BE49-F238E27FC236}">
                <a16:creationId xmlns:a16="http://schemas.microsoft.com/office/drawing/2014/main" id="{13DF76B2-8FA9-D54D-9F04-3EBFADE2D42F}"/>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4" name="ZoneTexte 3">
            <a:extLst>
              <a:ext uri="{FF2B5EF4-FFF2-40B4-BE49-F238E27FC236}">
                <a16:creationId xmlns:a16="http://schemas.microsoft.com/office/drawing/2014/main" id="{02FBC9F9-E98D-064D-AE5F-D9D1467E6684}"/>
              </a:ext>
            </a:extLst>
          </p:cNvPr>
          <p:cNvSpPr txBox="1"/>
          <p:nvPr userDrawn="1"/>
        </p:nvSpPr>
        <p:spPr>
          <a:xfrm flipH="1">
            <a:off x="7141464" y="1344168"/>
            <a:ext cx="0" cy="0"/>
          </a:xfrm>
          <a:prstGeom prst="rect">
            <a:avLst/>
          </a:prstGeom>
        </p:spPr>
        <p:txBody>
          <a:bodyPr vert="horz" wrap="none" lIns="0" tIns="0" rIns="0" bIns="0" rtlCol="0" anchor="t" anchorCtr="0">
            <a:noAutofit/>
          </a:bodyPr>
          <a:lstStyle/>
          <a:p>
            <a:pPr marL="0" indent="0" algn="l">
              <a:buFont typeface="Arial" pitchFamily="34" charset="0"/>
              <a:buNone/>
            </a:pPr>
            <a:endParaRPr lang="en-CA"/>
          </a:p>
        </p:txBody>
      </p:sp>
    </p:spTree>
    <p:extLst>
      <p:ext uri="{BB962C8B-B14F-4D97-AF65-F5344CB8AC3E}">
        <p14:creationId xmlns:p14="http://schemas.microsoft.com/office/powerpoint/2010/main" val="122534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left+tex">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E14D4F1-0AFF-214C-92AA-BD02450E38BA}"/>
              </a:ext>
            </a:extLst>
          </p:cNvPr>
          <p:cNvSpPr>
            <a:spLocks noGrp="1"/>
          </p:cNvSpPr>
          <p:nvPr>
            <p:ph type="title" hasCustomPrompt="1"/>
          </p:nvPr>
        </p:nvSpPr>
        <p:spPr>
          <a:xfrm>
            <a:off x="6888163" y="684000"/>
            <a:ext cx="4537859" cy="622188"/>
          </a:xfrm>
          <a:prstGeom prst="rect">
            <a:avLst/>
          </a:prstGeom>
        </p:spPr>
        <p:txBody>
          <a:bodyPr vert="horz" lIns="0" tIns="0" rIns="0" bIns="0" rtlCol="0" anchor="t" anchorCtr="0">
            <a:noAutofit/>
          </a:bodyPr>
          <a:lstStyle>
            <a:lvl1pPr>
              <a:defRPr>
                <a:solidFill>
                  <a:schemeClr val="tx1"/>
                </a:solidFill>
              </a:defRPr>
            </a:lvl1pPr>
          </a:lstStyle>
          <a:p>
            <a:r>
              <a:rPr lang="en-US" noProof="0"/>
              <a:t>Title</a:t>
            </a:r>
          </a:p>
        </p:txBody>
      </p:sp>
      <p:sp>
        <p:nvSpPr>
          <p:cNvPr id="5" name="Content Placeholder 20">
            <a:extLst>
              <a:ext uri="{FF2B5EF4-FFF2-40B4-BE49-F238E27FC236}">
                <a16:creationId xmlns:a16="http://schemas.microsoft.com/office/drawing/2014/main" id="{6855D02E-339D-5043-B91B-5FF8B79BA5F8}"/>
              </a:ext>
            </a:extLst>
          </p:cNvPr>
          <p:cNvSpPr>
            <a:spLocks noGrp="1"/>
          </p:cNvSpPr>
          <p:nvPr>
            <p:ph sz="quarter" idx="17"/>
          </p:nvPr>
        </p:nvSpPr>
        <p:spPr>
          <a:xfrm>
            <a:off x="6888162" y="1681655"/>
            <a:ext cx="4535945" cy="441117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BDBF016D-4A07-3C4E-84B2-4A358A221DCF}"/>
              </a:ext>
            </a:extLst>
          </p:cNvPr>
          <p:cNvSpPr>
            <a:spLocks noGrp="1"/>
          </p:cNvSpPr>
          <p:nvPr>
            <p:ph type="pic" sz="quarter" idx="18"/>
          </p:nvPr>
        </p:nvSpPr>
        <p:spPr>
          <a:xfrm>
            <a:off x="766762" y="765175"/>
            <a:ext cx="5365751" cy="5327650"/>
          </a:xfrm>
          <a:prstGeom prst="rect">
            <a:avLst/>
          </a:prstGeom>
        </p:spPr>
        <p:txBody>
          <a:bodyPr anchor="t" anchorCtr="0">
            <a:noAutofit/>
          </a:bodyPr>
          <a:lstStyle>
            <a:lvl1pPr marL="0" indent="0" algn="l">
              <a:buNone/>
              <a:defRPr sz="3200"/>
            </a:lvl1pPr>
          </a:lstStyle>
          <a:p>
            <a:r>
              <a:rPr lang="en-US"/>
              <a:t>Click icon to add picture</a:t>
            </a:r>
            <a:endParaRPr lang="en-GB"/>
          </a:p>
        </p:txBody>
      </p:sp>
      <p:sp>
        <p:nvSpPr>
          <p:cNvPr id="7" name="Slide Number Placeholder 5">
            <a:extLst>
              <a:ext uri="{FF2B5EF4-FFF2-40B4-BE49-F238E27FC236}">
                <a16:creationId xmlns:a16="http://schemas.microsoft.com/office/drawing/2014/main" id="{515FDA85-64F9-BF40-A7DD-72C4DBB17A76}"/>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53254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3A8E2A17-934C-7740-A581-F2AA6728D744}"/>
              </a:ext>
            </a:extLst>
          </p:cNvPr>
          <p:cNvSpPr>
            <a:spLocks noGrp="1"/>
          </p:cNvSpPr>
          <p:nvPr>
            <p:ph type="pic" sz="quarter" idx="14"/>
          </p:nvPr>
        </p:nvSpPr>
        <p:spPr>
          <a:xfrm>
            <a:off x="6132513" y="765176"/>
            <a:ext cx="5292725" cy="5327650"/>
          </a:xfrm>
          <a:prstGeom prst="rect">
            <a:avLst/>
          </a:prstGeom>
        </p:spPr>
        <p:txBody>
          <a:bodyPr lIns="0" tIns="0" rIns="0" bIns="0">
            <a:noAutofit/>
          </a:bodyPr>
          <a:lstStyle>
            <a:lvl1pPr>
              <a:spcBef>
                <a:spcPts val="500"/>
              </a:spcBef>
              <a:buNone/>
              <a:defRPr lang="en-GB" sz="3200" kern="1200" baseline="0" noProof="0" smtClean="0">
                <a:solidFill>
                  <a:schemeClr val="tx1"/>
                </a:solidFill>
                <a:latin typeface="Arial" pitchFamily="34" charset="0"/>
                <a:ea typeface="+mn-ea"/>
                <a:cs typeface="+mn-cs"/>
              </a:defRPr>
            </a:lvl1pPr>
          </a:lstStyle>
          <a:p>
            <a:r>
              <a:rPr lang="en-US"/>
              <a:t>Click icon to add picture</a:t>
            </a:r>
          </a:p>
        </p:txBody>
      </p:sp>
      <p:sp>
        <p:nvSpPr>
          <p:cNvPr id="5" name="Title Placeholder 1">
            <a:extLst>
              <a:ext uri="{FF2B5EF4-FFF2-40B4-BE49-F238E27FC236}">
                <a16:creationId xmlns:a16="http://schemas.microsoft.com/office/drawing/2014/main" id="{304507B7-5A7C-1142-B280-7D316907D035}"/>
              </a:ext>
            </a:extLst>
          </p:cNvPr>
          <p:cNvSpPr>
            <a:spLocks noGrp="1"/>
          </p:cNvSpPr>
          <p:nvPr>
            <p:ph type="title" hasCustomPrompt="1"/>
          </p:nvPr>
        </p:nvSpPr>
        <p:spPr>
          <a:xfrm>
            <a:off x="766763" y="684000"/>
            <a:ext cx="4608512" cy="626302"/>
          </a:xfrm>
          <a:prstGeom prst="rect">
            <a:avLst/>
          </a:prstGeom>
        </p:spPr>
        <p:txBody>
          <a:bodyPr vert="horz" lIns="0" tIns="0" rIns="0" bIns="0" rtlCol="0" anchor="t" anchorCtr="0">
            <a:noAutofit/>
          </a:bodyPr>
          <a:lstStyle/>
          <a:p>
            <a:r>
              <a:rPr lang="en-US" noProof="0"/>
              <a:t>Title</a:t>
            </a:r>
          </a:p>
        </p:txBody>
      </p:sp>
      <p:sp>
        <p:nvSpPr>
          <p:cNvPr id="6" name="Content Placeholder 20">
            <a:extLst>
              <a:ext uri="{FF2B5EF4-FFF2-40B4-BE49-F238E27FC236}">
                <a16:creationId xmlns:a16="http://schemas.microsoft.com/office/drawing/2014/main" id="{33476934-CF78-2D44-A533-364A3E20704C}"/>
              </a:ext>
            </a:extLst>
          </p:cNvPr>
          <p:cNvSpPr>
            <a:spLocks noGrp="1"/>
          </p:cNvSpPr>
          <p:nvPr>
            <p:ph sz="quarter" idx="17"/>
          </p:nvPr>
        </p:nvSpPr>
        <p:spPr>
          <a:xfrm>
            <a:off x="766763" y="1656522"/>
            <a:ext cx="4608512" cy="443630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44699261-482F-CC46-A8DC-45866B3268EC}"/>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180877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 Graphic device A gradient">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9146FB1F-1288-0940-9045-C8D45B183C4E}"/>
              </a:ext>
            </a:extLst>
          </p:cNvPr>
          <p:cNvSpPr>
            <a:spLocks noGrp="1"/>
          </p:cNvSpPr>
          <p:nvPr>
            <p:ph type="body" sz="quarter" idx="10" hasCustomPrompt="1"/>
          </p:nvPr>
        </p:nvSpPr>
        <p:spPr>
          <a:xfrm>
            <a:off x="737755" y="664970"/>
            <a:ext cx="4668116" cy="2910872"/>
          </a:xfrm>
          <a:prstGeom prst="rect">
            <a:avLst/>
          </a:prstGeom>
        </p:spPr>
        <p:txBody>
          <a:bodyPr lIns="0" tIns="0" rIns="0" bIns="0"/>
          <a:lstStyle>
            <a:lvl1pPr marL="0" marR="0" indent="0" algn="l" defTabSz="914400" rtl="0" eaLnBrk="1" fontAlgn="auto" latinLnBrk="0" hangingPunct="1">
              <a:lnSpc>
                <a:spcPts val="7000"/>
              </a:lnSpc>
              <a:spcBef>
                <a:spcPct val="20000"/>
              </a:spcBef>
              <a:spcAft>
                <a:spcPct val="0"/>
              </a:spcAft>
              <a:buClrTx/>
              <a:buSzTx/>
              <a:buFont typeface="Arial" pitchFamily="34" charset="0"/>
              <a:buNone/>
              <a:defRPr sz="6500"/>
            </a:lvl1pPr>
          </a:lstStyle>
          <a:p>
            <a:pPr lvl="0"/>
            <a:r>
              <a:rPr lang="en-CA" noProof="0"/>
              <a:t>Presentation title</a:t>
            </a:r>
          </a:p>
        </p:txBody>
      </p:sp>
      <p:sp>
        <p:nvSpPr>
          <p:cNvPr id="11" name="Espace réservé du texte 7">
            <a:extLst>
              <a:ext uri="{FF2B5EF4-FFF2-40B4-BE49-F238E27FC236}">
                <a16:creationId xmlns:a16="http://schemas.microsoft.com/office/drawing/2014/main" id="{E88D5AAF-B2FE-6B4B-856F-AEBF1B7CA885}"/>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ct val="20000"/>
              </a:spcBef>
              <a:spcAft>
                <a:spcPct val="0"/>
              </a:spcAft>
              <a:buClrTx/>
              <a:buSzTx/>
              <a:buFont typeface="Arial" pitchFamily="34" charset="0"/>
              <a:buNone/>
              <a:defRPr sz="2200" b="0"/>
            </a:lvl1pPr>
          </a:lstStyle>
          <a:p>
            <a:pPr lvl="0"/>
            <a:r>
              <a:rPr lang="en-CA" noProof="0"/>
              <a:t>Name, role</a:t>
            </a:r>
            <a:br>
              <a:rPr lang="en-CA" noProof="0"/>
            </a:br>
            <a:r>
              <a:rPr lang="en-CA" noProof="0"/>
              <a:t>Date</a:t>
            </a:r>
          </a:p>
        </p:txBody>
      </p:sp>
      <p:pic>
        <p:nvPicPr>
          <p:cNvPr id="9" name="Image 8">
            <a:extLst>
              <a:ext uri="{FF2B5EF4-FFF2-40B4-BE49-F238E27FC236}">
                <a16:creationId xmlns:a16="http://schemas.microsoft.com/office/drawing/2014/main" id="{B142EA7E-7671-1041-9B84-5BBD9C4FE6A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66763" y="5372174"/>
            <a:ext cx="1549400" cy="720651"/>
          </a:xfrm>
          <a:prstGeom prst="rect">
            <a:avLst/>
          </a:prstGeom>
        </p:spPr>
      </p:pic>
      <p:sp>
        <p:nvSpPr>
          <p:cNvPr id="10" name="Forme libre 13">
            <a:extLst>
              <a:ext uri="{FF2B5EF4-FFF2-40B4-BE49-F238E27FC236}">
                <a16:creationId xmlns:a16="http://schemas.microsoft.com/office/drawing/2014/main" id="{79626CFD-1629-2544-9AD3-2499163FF9F0}"/>
              </a:ext>
            </a:extLst>
          </p:cNvPr>
          <p:cNvSpPr>
            <a:spLocks noChangeAspect="1"/>
          </p:cNvSpPr>
          <p:nvPr userDrawn="1"/>
        </p:nvSpPr>
        <p:spPr bwMode="gray">
          <a:xfrm rot="16200000">
            <a:off x="6127844" y="773451"/>
            <a:ext cx="5308296" cy="5308294"/>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0000">
                <a:srgbClr val="A82465"/>
              </a:gs>
              <a:gs pos="0">
                <a:srgbClr val="E31937"/>
              </a:gs>
              <a:gs pos="100000">
                <a:srgbClr val="5236AB"/>
              </a:gs>
            </a:gsLst>
            <a:lin ang="0" scaled="0"/>
          </a:gradFill>
          <a:ln w="9525" algn="ctr">
            <a:noFill/>
            <a:miter lim="800000"/>
          </a:ln>
          <a:effectLst/>
        </p:spPr>
        <p:txBody>
          <a:bodyPr lIns="63500" tIns="0" rIns="64800" bIns="0" rtlCol="0" anchor="ctr"/>
          <a:lstStyle/>
          <a:p>
            <a:pPr lvl="0" algn="ctr">
              <a:spcBef>
                <a:spcPct val="0"/>
              </a:spcBef>
              <a:buClrTx/>
              <a:buSzPct val="90000"/>
            </a:pPr>
            <a:endParaRPr lang="en-CA" sz="1600" b="1" noProof="0">
              <a:solidFill>
                <a:schemeClr val="bg1"/>
              </a:solidFill>
              <a:cs typeface="Arial" pitchFamily="34" charset="0"/>
            </a:endParaRPr>
          </a:p>
        </p:txBody>
      </p:sp>
    </p:spTree>
    <p:extLst>
      <p:ext uri="{BB962C8B-B14F-4D97-AF65-F5344CB8AC3E}">
        <p14:creationId xmlns:p14="http://schemas.microsoft.com/office/powerpoint/2010/main" val="199211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767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arge right+tex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7AC7F31-D848-7A42-9ED8-A1A89D3409FC}"/>
              </a:ext>
            </a:extLst>
          </p:cNvPr>
          <p:cNvSpPr>
            <a:spLocks noGrp="1"/>
          </p:cNvSpPr>
          <p:nvPr>
            <p:ph type="title" hasCustomPrompt="1"/>
          </p:nvPr>
        </p:nvSpPr>
        <p:spPr>
          <a:xfrm>
            <a:off x="777224" y="619403"/>
            <a:ext cx="4598051" cy="2508110"/>
          </a:xfrm>
          <a:prstGeom prst="rect">
            <a:avLst/>
          </a:prstGeom>
        </p:spPr>
        <p:txBody>
          <a:bodyPr vert="horz" lIns="0" tIns="0" rIns="0" bIns="0" rtlCol="0" anchor="t" anchorCtr="0">
            <a:noAutofit/>
          </a:bodyPr>
          <a:lstStyle>
            <a:lvl1pPr>
              <a:defRPr sz="4800">
                <a:solidFill>
                  <a:schemeClr val="tx1"/>
                </a:solidFill>
              </a:defRPr>
            </a:lvl1pPr>
          </a:lstStyle>
          <a:p>
            <a:r>
              <a:rPr lang="en-US" noProof="0"/>
              <a:t>Title</a:t>
            </a:r>
          </a:p>
        </p:txBody>
      </p:sp>
      <p:sp>
        <p:nvSpPr>
          <p:cNvPr id="5" name="Content Placeholder 20">
            <a:extLst>
              <a:ext uri="{FF2B5EF4-FFF2-40B4-BE49-F238E27FC236}">
                <a16:creationId xmlns:a16="http://schemas.microsoft.com/office/drawing/2014/main" id="{B70092EE-877E-F647-8457-99B829A53438}"/>
              </a:ext>
            </a:extLst>
          </p:cNvPr>
          <p:cNvSpPr>
            <a:spLocks noGrp="1"/>
          </p:cNvSpPr>
          <p:nvPr>
            <p:ph sz="quarter" idx="17" hasCustomPrompt="1"/>
          </p:nvPr>
        </p:nvSpPr>
        <p:spPr>
          <a:xfrm>
            <a:off x="766764" y="3429000"/>
            <a:ext cx="4608512" cy="2663825"/>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z="2000" b="1"/>
              <a:t>Click to add text</a:t>
            </a:r>
            <a:endParaRPr lang="en-US"/>
          </a:p>
        </p:txBody>
      </p:sp>
      <p:sp>
        <p:nvSpPr>
          <p:cNvPr id="6" name="Picture Placeholder 2">
            <a:extLst>
              <a:ext uri="{FF2B5EF4-FFF2-40B4-BE49-F238E27FC236}">
                <a16:creationId xmlns:a16="http://schemas.microsoft.com/office/drawing/2014/main" id="{84A30FA9-EFE0-BD49-888A-59263379F2F6}"/>
              </a:ext>
            </a:extLst>
          </p:cNvPr>
          <p:cNvSpPr>
            <a:spLocks noGrp="1"/>
          </p:cNvSpPr>
          <p:nvPr>
            <p:ph type="pic" sz="quarter" idx="18"/>
          </p:nvPr>
        </p:nvSpPr>
        <p:spPr>
          <a:xfrm>
            <a:off x="6132513" y="765174"/>
            <a:ext cx="5292726" cy="5327651"/>
          </a:xfrm>
          <a:prstGeom prst="rect">
            <a:avLst/>
          </a:prstGeom>
        </p:spPr>
        <p:txBody>
          <a:bodyPr anchor="t" anchorCtr="0">
            <a:noAutofit/>
          </a:bodyPr>
          <a:lstStyle>
            <a:lvl1pPr marL="0" indent="0" algn="l">
              <a:buNone/>
              <a:defRPr sz="3200"/>
            </a:lvl1pPr>
          </a:lstStyle>
          <a:p>
            <a:r>
              <a:rPr lang="en-US"/>
              <a:t>Click icon to add picture</a:t>
            </a:r>
            <a:endParaRPr lang="en-GB"/>
          </a:p>
        </p:txBody>
      </p:sp>
      <p:sp>
        <p:nvSpPr>
          <p:cNvPr id="7" name="Slide Number Placeholder 5">
            <a:extLst>
              <a:ext uri="{FF2B5EF4-FFF2-40B4-BE49-F238E27FC236}">
                <a16:creationId xmlns:a16="http://schemas.microsoft.com/office/drawing/2014/main" id="{3FA5BEA3-FBAD-324A-A722-33A5B9C7B06C}"/>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154112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arge left+tex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4E82D4CB-D75A-1A45-B05D-E33B4030488F}"/>
              </a:ext>
            </a:extLst>
          </p:cNvPr>
          <p:cNvSpPr>
            <a:spLocks noGrp="1"/>
          </p:cNvSpPr>
          <p:nvPr>
            <p:ph type="title" hasCustomPrompt="1"/>
          </p:nvPr>
        </p:nvSpPr>
        <p:spPr>
          <a:xfrm>
            <a:off x="6888163" y="614877"/>
            <a:ext cx="4537075" cy="2511382"/>
          </a:xfrm>
          <a:prstGeom prst="rect">
            <a:avLst/>
          </a:prstGeom>
        </p:spPr>
        <p:txBody>
          <a:bodyPr vert="horz" lIns="0" tIns="0" rIns="0" bIns="0" rtlCol="0" anchor="t" anchorCtr="0">
            <a:noAutofit/>
          </a:bodyPr>
          <a:lstStyle>
            <a:lvl1pPr>
              <a:defRPr sz="4800">
                <a:solidFill>
                  <a:schemeClr val="tx1"/>
                </a:solidFill>
              </a:defRPr>
            </a:lvl1pPr>
          </a:lstStyle>
          <a:p>
            <a:r>
              <a:rPr lang="en-US" noProof="0"/>
              <a:t>Title</a:t>
            </a:r>
          </a:p>
        </p:txBody>
      </p:sp>
      <p:sp>
        <p:nvSpPr>
          <p:cNvPr id="5" name="Content Placeholder 20">
            <a:extLst>
              <a:ext uri="{FF2B5EF4-FFF2-40B4-BE49-F238E27FC236}">
                <a16:creationId xmlns:a16="http://schemas.microsoft.com/office/drawing/2014/main" id="{78BAFC30-690F-6A41-BE1B-8B7925B9B41A}"/>
              </a:ext>
            </a:extLst>
          </p:cNvPr>
          <p:cNvSpPr>
            <a:spLocks noGrp="1"/>
          </p:cNvSpPr>
          <p:nvPr>
            <p:ph sz="quarter" idx="17"/>
          </p:nvPr>
        </p:nvSpPr>
        <p:spPr>
          <a:xfrm>
            <a:off x="6888163" y="3392488"/>
            <a:ext cx="4537075" cy="2700337"/>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A46A2561-43A0-D843-B868-9E14FD55F20B}"/>
              </a:ext>
            </a:extLst>
          </p:cNvPr>
          <p:cNvSpPr>
            <a:spLocks noGrp="1"/>
          </p:cNvSpPr>
          <p:nvPr>
            <p:ph type="pic" sz="quarter" idx="18"/>
          </p:nvPr>
        </p:nvSpPr>
        <p:spPr>
          <a:xfrm>
            <a:off x="766762" y="765174"/>
            <a:ext cx="5365751" cy="5327651"/>
          </a:xfrm>
          <a:prstGeom prst="rect">
            <a:avLst/>
          </a:prstGeom>
        </p:spPr>
        <p:txBody>
          <a:bodyPr anchor="t" anchorCtr="0">
            <a:noAutofit/>
          </a:bodyPr>
          <a:lstStyle>
            <a:lvl1pPr marL="0" indent="0" algn="l">
              <a:buNone/>
              <a:defRPr sz="3200"/>
            </a:lvl1pPr>
          </a:lstStyle>
          <a:p>
            <a:r>
              <a:rPr lang="en-US"/>
              <a:t>Click icon to add picture</a:t>
            </a:r>
            <a:endParaRPr lang="en-GB"/>
          </a:p>
        </p:txBody>
      </p:sp>
      <p:sp>
        <p:nvSpPr>
          <p:cNvPr id="7" name="Slide Number Placeholder 5">
            <a:extLst>
              <a:ext uri="{FF2B5EF4-FFF2-40B4-BE49-F238E27FC236}">
                <a16:creationId xmlns:a16="http://schemas.microsoft.com/office/drawing/2014/main" id="{5D8B5A1A-FC46-2349-BBB1-B939578EEBC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61435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sp>
        <p:nvSpPr>
          <p:cNvPr id="12" name="Picture Placeholder 20">
            <a:extLst>
              <a:ext uri="{FF2B5EF4-FFF2-40B4-BE49-F238E27FC236}">
                <a16:creationId xmlns:a16="http://schemas.microsoft.com/office/drawing/2014/main" id="{5170FB53-6BB4-B54A-8584-443D632100A5}"/>
              </a:ext>
            </a:extLst>
          </p:cNvPr>
          <p:cNvSpPr>
            <a:spLocks noGrp="1"/>
          </p:cNvSpPr>
          <p:nvPr>
            <p:ph type="pic" sz="quarter" idx="14"/>
          </p:nvPr>
        </p:nvSpPr>
        <p:spPr>
          <a:xfrm>
            <a:off x="766764" y="1568767"/>
            <a:ext cx="3060700" cy="2909559"/>
          </a:xfrm>
          <a:prstGeom prst="rect">
            <a:avLst/>
          </a:prstGeom>
        </p:spPr>
        <p:txBody>
          <a:bodyPr lIns="0" tIns="0" rIns="0" bIns="0">
            <a:noAutofit/>
          </a:bodyPr>
          <a:lstStyle>
            <a:lvl1pPr>
              <a:buNone/>
              <a:defRPr lang="en-GB" sz="1800" kern="1200" baseline="0" noProof="0" smtClean="0">
                <a:solidFill>
                  <a:schemeClr val="tx1"/>
                </a:solidFill>
                <a:latin typeface="Arial" pitchFamily="34" charset="0"/>
                <a:ea typeface="+mn-ea"/>
                <a:cs typeface="+mn-cs"/>
              </a:defRPr>
            </a:lvl1pPr>
          </a:lstStyle>
          <a:p>
            <a:r>
              <a:rPr lang="en-US"/>
              <a:t>Click icon to add picture</a:t>
            </a:r>
          </a:p>
        </p:txBody>
      </p:sp>
      <p:sp>
        <p:nvSpPr>
          <p:cNvPr id="13" name="Picture Placeholder 20">
            <a:extLst>
              <a:ext uri="{FF2B5EF4-FFF2-40B4-BE49-F238E27FC236}">
                <a16:creationId xmlns:a16="http://schemas.microsoft.com/office/drawing/2014/main" id="{B1899592-EF28-9645-8C15-0EF1AC9F46A6}"/>
              </a:ext>
            </a:extLst>
          </p:cNvPr>
          <p:cNvSpPr>
            <a:spLocks noGrp="1"/>
          </p:cNvSpPr>
          <p:nvPr>
            <p:ph type="pic" sz="quarter" idx="15"/>
          </p:nvPr>
        </p:nvSpPr>
        <p:spPr>
          <a:xfrm>
            <a:off x="4583113" y="1568767"/>
            <a:ext cx="3025775" cy="2909559"/>
          </a:xfrm>
          <a:prstGeom prst="rect">
            <a:avLst/>
          </a:prstGeom>
        </p:spPr>
        <p:txBody>
          <a:bodyPr lIns="0" tIns="0" rIns="0" bIns="0">
            <a:noAutofit/>
          </a:bodyPr>
          <a:lstStyle>
            <a:lvl1pPr>
              <a:buNone/>
              <a:defRPr lang="en-GB" sz="1800" kern="1200" baseline="0" noProof="0" smtClean="0">
                <a:solidFill>
                  <a:schemeClr val="tx1"/>
                </a:solidFill>
                <a:latin typeface="Arial" pitchFamily="34" charset="0"/>
                <a:ea typeface="+mn-ea"/>
                <a:cs typeface="+mn-cs"/>
              </a:defRPr>
            </a:lvl1pPr>
          </a:lstStyle>
          <a:p>
            <a:r>
              <a:rPr lang="en-US"/>
              <a:t>Click icon to add picture</a:t>
            </a:r>
          </a:p>
        </p:txBody>
      </p:sp>
      <p:sp>
        <p:nvSpPr>
          <p:cNvPr id="14" name="Picture Placeholder 20">
            <a:extLst>
              <a:ext uri="{FF2B5EF4-FFF2-40B4-BE49-F238E27FC236}">
                <a16:creationId xmlns:a16="http://schemas.microsoft.com/office/drawing/2014/main" id="{692D9CF3-0D5D-0141-8B99-94C866845EA2}"/>
              </a:ext>
            </a:extLst>
          </p:cNvPr>
          <p:cNvSpPr>
            <a:spLocks noGrp="1"/>
          </p:cNvSpPr>
          <p:nvPr>
            <p:ph type="pic" sz="quarter" idx="16"/>
          </p:nvPr>
        </p:nvSpPr>
        <p:spPr>
          <a:xfrm>
            <a:off x="8401050" y="1568767"/>
            <a:ext cx="3024188" cy="2909559"/>
          </a:xfrm>
          <a:prstGeom prst="rect">
            <a:avLst/>
          </a:prstGeom>
        </p:spPr>
        <p:txBody>
          <a:bodyPr lIns="0" tIns="0" rIns="0" bIns="0">
            <a:noAutofit/>
          </a:bodyPr>
          <a:lstStyle>
            <a:lvl1pPr>
              <a:buNone/>
              <a:defRPr lang="en-GB" sz="1800" kern="1200" baseline="0" noProof="0" smtClean="0">
                <a:solidFill>
                  <a:schemeClr val="tx1"/>
                </a:solidFill>
                <a:latin typeface="Arial" pitchFamily="34" charset="0"/>
                <a:ea typeface="+mn-ea"/>
                <a:cs typeface="+mn-cs"/>
              </a:defRPr>
            </a:lvl1pPr>
          </a:lstStyle>
          <a:p>
            <a:r>
              <a:rPr lang="en-US"/>
              <a:t>Click icon to add picture</a:t>
            </a:r>
          </a:p>
        </p:txBody>
      </p:sp>
      <p:sp>
        <p:nvSpPr>
          <p:cNvPr id="15" name="Title Placeholder 1">
            <a:extLst>
              <a:ext uri="{FF2B5EF4-FFF2-40B4-BE49-F238E27FC236}">
                <a16:creationId xmlns:a16="http://schemas.microsoft.com/office/drawing/2014/main" id="{3770998F-754D-FA42-A923-970280E1AFB9}"/>
              </a:ext>
            </a:extLst>
          </p:cNvPr>
          <p:cNvSpPr>
            <a:spLocks noGrp="1"/>
          </p:cNvSpPr>
          <p:nvPr>
            <p:ph type="title" hasCustomPrompt="1"/>
          </p:nvPr>
        </p:nvSpPr>
        <p:spPr>
          <a:xfrm>
            <a:off x="766763" y="684470"/>
            <a:ext cx="10658475" cy="667067"/>
          </a:xfrm>
          <a:prstGeom prst="rect">
            <a:avLst/>
          </a:prstGeom>
        </p:spPr>
        <p:txBody>
          <a:bodyPr vert="horz" lIns="0" tIns="0" rIns="0" bIns="0" rtlCol="0" anchor="t" anchorCtr="0">
            <a:noAutofit/>
          </a:bodyPr>
          <a:lstStyle/>
          <a:p>
            <a:r>
              <a:rPr lang="en-US" noProof="0"/>
              <a:t>Title</a:t>
            </a:r>
          </a:p>
        </p:txBody>
      </p:sp>
      <p:sp>
        <p:nvSpPr>
          <p:cNvPr id="16" name="Content Placeholder 20">
            <a:extLst>
              <a:ext uri="{FF2B5EF4-FFF2-40B4-BE49-F238E27FC236}">
                <a16:creationId xmlns:a16="http://schemas.microsoft.com/office/drawing/2014/main" id="{BC03956D-46EB-3F49-A20A-7C378E0B76A2}"/>
              </a:ext>
            </a:extLst>
          </p:cNvPr>
          <p:cNvSpPr>
            <a:spLocks noGrp="1"/>
          </p:cNvSpPr>
          <p:nvPr>
            <p:ph sz="quarter" idx="17" hasCustomPrompt="1"/>
          </p:nvPr>
        </p:nvSpPr>
        <p:spPr>
          <a:xfrm>
            <a:off x="766764" y="4614043"/>
            <a:ext cx="3060700" cy="1478782"/>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17" name="Content Placeholder 20">
            <a:extLst>
              <a:ext uri="{FF2B5EF4-FFF2-40B4-BE49-F238E27FC236}">
                <a16:creationId xmlns:a16="http://schemas.microsoft.com/office/drawing/2014/main" id="{7A005D06-9E5F-7443-9230-0698D255E511}"/>
              </a:ext>
            </a:extLst>
          </p:cNvPr>
          <p:cNvSpPr>
            <a:spLocks noGrp="1"/>
          </p:cNvSpPr>
          <p:nvPr>
            <p:ph sz="quarter" idx="22" hasCustomPrompt="1"/>
          </p:nvPr>
        </p:nvSpPr>
        <p:spPr>
          <a:xfrm>
            <a:off x="4583113" y="4614042"/>
            <a:ext cx="3025775" cy="1478783"/>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18" name="Content Placeholder 20">
            <a:extLst>
              <a:ext uri="{FF2B5EF4-FFF2-40B4-BE49-F238E27FC236}">
                <a16:creationId xmlns:a16="http://schemas.microsoft.com/office/drawing/2014/main" id="{01123FBB-4A46-6B4A-BA45-B31DC6905E51}"/>
              </a:ext>
            </a:extLst>
          </p:cNvPr>
          <p:cNvSpPr>
            <a:spLocks noGrp="1"/>
          </p:cNvSpPr>
          <p:nvPr>
            <p:ph sz="quarter" idx="23" hasCustomPrompt="1"/>
          </p:nvPr>
        </p:nvSpPr>
        <p:spPr>
          <a:xfrm>
            <a:off x="8401051" y="4614042"/>
            <a:ext cx="3024188" cy="1478783"/>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19" name="Slide Number Placeholder 5">
            <a:extLst>
              <a:ext uri="{FF2B5EF4-FFF2-40B4-BE49-F238E27FC236}">
                <a16:creationId xmlns:a16="http://schemas.microsoft.com/office/drawing/2014/main" id="{19E90BF8-A5EC-F044-B182-531F647CE68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07014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9DCD6-2165-FF4F-8E06-154879697ACB}"/>
              </a:ext>
            </a:extLst>
          </p:cNvPr>
          <p:cNvSpPr>
            <a:spLocks noGrp="1"/>
          </p:cNvSpPr>
          <p:nvPr>
            <p:ph type="title" hasCustomPrompt="1"/>
          </p:nvPr>
        </p:nvSpPr>
        <p:spPr>
          <a:xfrm>
            <a:off x="766763" y="684470"/>
            <a:ext cx="10658475" cy="667067"/>
          </a:xfrm>
          <a:prstGeom prst="rect">
            <a:avLst/>
          </a:prstGeom>
        </p:spPr>
        <p:txBody>
          <a:bodyPr vert="horz" lIns="0" tIns="0" rIns="0" bIns="0" rtlCol="0" anchor="t" anchorCtr="0">
            <a:noAutofit/>
          </a:bodyPr>
          <a:lstStyle/>
          <a:p>
            <a:r>
              <a:rPr lang="en-US" noProof="0"/>
              <a:t>Two Content Picture</a:t>
            </a:r>
          </a:p>
        </p:txBody>
      </p:sp>
      <p:sp>
        <p:nvSpPr>
          <p:cNvPr id="5" name="Content Placeholder 20">
            <a:extLst>
              <a:ext uri="{FF2B5EF4-FFF2-40B4-BE49-F238E27FC236}">
                <a16:creationId xmlns:a16="http://schemas.microsoft.com/office/drawing/2014/main" id="{04642528-8FF6-2D41-9E96-06B28BC27D1F}"/>
              </a:ext>
            </a:extLst>
          </p:cNvPr>
          <p:cNvSpPr>
            <a:spLocks noGrp="1"/>
          </p:cNvSpPr>
          <p:nvPr>
            <p:ph sz="quarter" idx="17"/>
          </p:nvPr>
        </p:nvSpPr>
        <p:spPr>
          <a:xfrm>
            <a:off x="766764" y="2613302"/>
            <a:ext cx="4902516" cy="347952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0">
            <a:extLst>
              <a:ext uri="{FF2B5EF4-FFF2-40B4-BE49-F238E27FC236}">
                <a16:creationId xmlns:a16="http://schemas.microsoft.com/office/drawing/2014/main" id="{1F8D1EDC-16DC-1E49-9140-329AB89F3C31}"/>
              </a:ext>
            </a:extLst>
          </p:cNvPr>
          <p:cNvSpPr>
            <a:spLocks noGrp="1"/>
          </p:cNvSpPr>
          <p:nvPr>
            <p:ph sz="quarter" idx="23"/>
          </p:nvPr>
        </p:nvSpPr>
        <p:spPr>
          <a:xfrm>
            <a:off x="6583680" y="2613302"/>
            <a:ext cx="4841558" cy="3479524"/>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0">
            <a:extLst>
              <a:ext uri="{FF2B5EF4-FFF2-40B4-BE49-F238E27FC236}">
                <a16:creationId xmlns:a16="http://schemas.microsoft.com/office/drawing/2014/main" id="{F042210E-DA66-4F45-8CAD-D964E0E37981}"/>
              </a:ext>
            </a:extLst>
          </p:cNvPr>
          <p:cNvSpPr>
            <a:spLocks noGrp="1"/>
          </p:cNvSpPr>
          <p:nvPr>
            <p:ph sz="quarter" idx="24"/>
          </p:nvPr>
        </p:nvSpPr>
        <p:spPr>
          <a:xfrm>
            <a:off x="766763" y="1557338"/>
            <a:ext cx="10658475" cy="838200"/>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10000"/>
              <a:buFont typeface="Arial"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p:txBody>
      </p:sp>
      <p:sp>
        <p:nvSpPr>
          <p:cNvPr id="8" name="Slide Number Placeholder 5">
            <a:extLst>
              <a:ext uri="{FF2B5EF4-FFF2-40B4-BE49-F238E27FC236}">
                <a16:creationId xmlns:a16="http://schemas.microsoft.com/office/drawing/2014/main" id="{5173D1E9-C3A6-5C42-AC76-11711669ACC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13822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420CEB52-B65A-D743-A3ED-12AE04915047}"/>
              </a:ext>
            </a:extLst>
          </p:cNvPr>
          <p:cNvSpPr>
            <a:spLocks noGrp="1"/>
          </p:cNvSpPr>
          <p:nvPr>
            <p:ph type="pic" sz="quarter" idx="14"/>
          </p:nvPr>
        </p:nvSpPr>
        <p:spPr>
          <a:xfrm>
            <a:off x="766762" y="1543050"/>
            <a:ext cx="10658476" cy="3517594"/>
          </a:xfrm>
          <a:prstGeom prst="rect">
            <a:avLst/>
          </a:prstGeom>
        </p:spPr>
        <p:txBody>
          <a:bodyPr lIns="0" tIns="0" rIns="0" bIns="0">
            <a:noAutofit/>
          </a:bodyPr>
          <a:lstStyle>
            <a:lvl1pPr>
              <a:buNone/>
              <a:defRPr lang="en-GB" sz="1800" kern="1200" baseline="0" noProof="0" smtClean="0">
                <a:solidFill>
                  <a:schemeClr val="tx1"/>
                </a:solidFill>
                <a:latin typeface="Arial" pitchFamily="34" charset="0"/>
                <a:ea typeface="+mn-ea"/>
                <a:cs typeface="+mn-cs"/>
              </a:defRPr>
            </a:lvl1pPr>
          </a:lstStyle>
          <a:p>
            <a:r>
              <a:rPr lang="en-US"/>
              <a:t>Click icon to add picture</a:t>
            </a:r>
          </a:p>
        </p:txBody>
      </p:sp>
      <p:sp>
        <p:nvSpPr>
          <p:cNvPr id="5" name="Title Placeholder 1">
            <a:extLst>
              <a:ext uri="{FF2B5EF4-FFF2-40B4-BE49-F238E27FC236}">
                <a16:creationId xmlns:a16="http://schemas.microsoft.com/office/drawing/2014/main" id="{023D73AD-1DE7-2743-9226-A7A91D16B7A4}"/>
              </a:ext>
            </a:extLst>
          </p:cNvPr>
          <p:cNvSpPr>
            <a:spLocks noGrp="1"/>
          </p:cNvSpPr>
          <p:nvPr>
            <p:ph type="title" hasCustomPrompt="1"/>
          </p:nvPr>
        </p:nvSpPr>
        <p:spPr>
          <a:xfrm>
            <a:off x="766763" y="684000"/>
            <a:ext cx="10658475" cy="589597"/>
          </a:xfrm>
          <a:prstGeom prst="rect">
            <a:avLst/>
          </a:prstGeom>
        </p:spPr>
        <p:txBody>
          <a:bodyPr vert="horz" lIns="0" tIns="0" rIns="0" bIns="0" rtlCol="0" anchor="t" anchorCtr="0">
            <a:noAutofit/>
          </a:bodyPr>
          <a:lstStyle/>
          <a:p>
            <a:r>
              <a:rPr lang="en-US" noProof="0"/>
              <a:t>Large Image</a:t>
            </a:r>
          </a:p>
        </p:txBody>
      </p:sp>
      <p:sp>
        <p:nvSpPr>
          <p:cNvPr id="6" name="Content Placeholder 20">
            <a:extLst>
              <a:ext uri="{FF2B5EF4-FFF2-40B4-BE49-F238E27FC236}">
                <a16:creationId xmlns:a16="http://schemas.microsoft.com/office/drawing/2014/main" id="{483732CE-175A-AE46-915A-9D42DBB49026}"/>
              </a:ext>
            </a:extLst>
          </p:cNvPr>
          <p:cNvSpPr>
            <a:spLocks noGrp="1"/>
          </p:cNvSpPr>
          <p:nvPr>
            <p:ph sz="quarter" idx="17" hasCustomPrompt="1"/>
          </p:nvPr>
        </p:nvSpPr>
        <p:spPr>
          <a:xfrm>
            <a:off x="766763" y="5349240"/>
            <a:ext cx="10658475" cy="743585"/>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7" name="Slide Number Placeholder 5">
            <a:extLst>
              <a:ext uri="{FF2B5EF4-FFF2-40B4-BE49-F238E27FC236}">
                <a16:creationId xmlns:a16="http://schemas.microsoft.com/office/drawing/2014/main" id="{470662E6-3FE4-A34A-B7BF-633F17691C65}"/>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
        <p:nvSpPr>
          <p:cNvPr id="8" name="TextBox 7">
            <a:extLst>
              <a:ext uri="{FF2B5EF4-FFF2-40B4-BE49-F238E27FC236}">
                <a16:creationId xmlns:a16="http://schemas.microsoft.com/office/drawing/2014/main" id="{E61AAB56-5C60-234D-ACF5-C538156D1F50}"/>
              </a:ext>
            </a:extLst>
          </p:cNvPr>
          <p:cNvSpPr txBox="1"/>
          <p:nvPr userDrawn="1"/>
        </p:nvSpPr>
        <p:spPr>
          <a:xfrm flipH="1">
            <a:off x="2480310" y="94869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53253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950F591-6698-174F-81A5-43CD769B1073}"/>
              </a:ext>
            </a:extLst>
          </p:cNvPr>
          <p:cNvSpPr>
            <a:spLocks noGrp="1"/>
          </p:cNvSpPr>
          <p:nvPr>
            <p:ph idx="1" hasCustomPrompt="1"/>
          </p:nvPr>
        </p:nvSpPr>
        <p:spPr>
          <a:xfrm>
            <a:off x="766763" y="1557338"/>
            <a:ext cx="10658475" cy="347341"/>
          </a:xfrm>
          <a:prstGeom prst="rect">
            <a:avLst/>
          </a:prstGeom>
        </p:spPr>
        <p:txBody>
          <a:bodyPr lIns="0" tIns="0" rIns="0" bIns="0">
            <a:no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sp>
        <p:nvSpPr>
          <p:cNvPr id="5" name="Picture Placeholder 20">
            <a:extLst>
              <a:ext uri="{FF2B5EF4-FFF2-40B4-BE49-F238E27FC236}">
                <a16:creationId xmlns:a16="http://schemas.microsoft.com/office/drawing/2014/main" id="{98B63CA1-A686-354F-9B7A-AF51E599D9B3}"/>
              </a:ext>
            </a:extLst>
          </p:cNvPr>
          <p:cNvSpPr>
            <a:spLocks noGrp="1"/>
          </p:cNvSpPr>
          <p:nvPr>
            <p:ph type="pic" sz="quarter" idx="14"/>
          </p:nvPr>
        </p:nvSpPr>
        <p:spPr>
          <a:xfrm>
            <a:off x="766763" y="2052242"/>
            <a:ext cx="10658476" cy="4040584"/>
          </a:xfrm>
          <a:prstGeom prst="rect">
            <a:avLst/>
          </a:prstGeom>
        </p:spPr>
        <p:txBody>
          <a:bodyPr lIns="0" tIns="0" rIns="0" bIns="0">
            <a:noAutofit/>
          </a:bodyPr>
          <a:lstStyle>
            <a:lvl1pPr>
              <a:buNone/>
              <a:defRPr lang="en-GB" sz="1800" kern="1200" baseline="0" noProof="0" smtClean="0">
                <a:solidFill>
                  <a:schemeClr val="tx1"/>
                </a:solidFill>
                <a:latin typeface="Arial" pitchFamily="34" charset="0"/>
                <a:ea typeface="+mn-ea"/>
                <a:cs typeface="+mn-cs"/>
              </a:defRPr>
            </a:lvl1pPr>
          </a:lstStyle>
          <a:p>
            <a:r>
              <a:rPr lang="en-US"/>
              <a:t>Click icon to add picture</a:t>
            </a:r>
          </a:p>
        </p:txBody>
      </p:sp>
      <p:sp>
        <p:nvSpPr>
          <p:cNvPr id="6" name="Title Placeholder 1">
            <a:extLst>
              <a:ext uri="{FF2B5EF4-FFF2-40B4-BE49-F238E27FC236}">
                <a16:creationId xmlns:a16="http://schemas.microsoft.com/office/drawing/2014/main" id="{D4E11DA7-0585-0C47-A225-82B868CFC1C1}"/>
              </a:ext>
            </a:extLst>
          </p:cNvPr>
          <p:cNvSpPr>
            <a:spLocks noGrp="1"/>
          </p:cNvSpPr>
          <p:nvPr>
            <p:ph type="title" hasCustomPrompt="1"/>
          </p:nvPr>
        </p:nvSpPr>
        <p:spPr>
          <a:xfrm>
            <a:off x="766763" y="684000"/>
            <a:ext cx="10658475" cy="667068"/>
          </a:xfrm>
          <a:prstGeom prst="rect">
            <a:avLst/>
          </a:prstGeom>
        </p:spPr>
        <p:txBody>
          <a:bodyPr vert="horz" lIns="0" tIns="0" rIns="0" bIns="0" rtlCol="0" anchor="t" anchorCtr="0">
            <a:noAutofit/>
          </a:bodyPr>
          <a:lstStyle/>
          <a:p>
            <a:r>
              <a:rPr lang="en-US" noProof="0"/>
              <a:t>Picture with Caption</a:t>
            </a:r>
          </a:p>
        </p:txBody>
      </p:sp>
      <p:sp>
        <p:nvSpPr>
          <p:cNvPr id="7" name="Slide Number Placeholder 5">
            <a:extLst>
              <a:ext uri="{FF2B5EF4-FFF2-40B4-BE49-F238E27FC236}">
                <a16:creationId xmlns:a16="http://schemas.microsoft.com/office/drawing/2014/main" id="{00831232-776B-724A-A622-0B2D2052FA7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30396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ic device and text">
    <p:spTree>
      <p:nvGrpSpPr>
        <p:cNvPr id="1" name=""/>
        <p:cNvGrpSpPr/>
        <p:nvPr/>
      </p:nvGrpSpPr>
      <p:grpSpPr>
        <a:xfrm>
          <a:off x="0" y="0"/>
          <a:ext cx="0" cy="0"/>
          <a:chOff x="0" y="0"/>
          <a:chExt cx="0" cy="0"/>
        </a:xfrm>
      </p:grpSpPr>
      <p:sp>
        <p:nvSpPr>
          <p:cNvPr id="11" name="Espace réservé pour une image  17">
            <a:extLst>
              <a:ext uri="{FF2B5EF4-FFF2-40B4-BE49-F238E27FC236}">
                <a16:creationId xmlns:a16="http://schemas.microsoft.com/office/drawing/2014/main" id="{158CC81F-693C-7745-ACBD-E267DB1433AB}"/>
              </a:ext>
            </a:extLst>
          </p:cNvPr>
          <p:cNvSpPr>
            <a:spLocks noGrp="1" noChangeAspect="1"/>
          </p:cNvSpPr>
          <p:nvPr>
            <p:ph type="pic" sz="quarter" idx="11" hasCustomPrompt="1"/>
          </p:nvPr>
        </p:nvSpPr>
        <p:spPr>
          <a:xfrm>
            <a:off x="785728" y="765526"/>
            <a:ext cx="5327298" cy="5327299"/>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p:spPr>
        <p:txBody>
          <a:bodyPr wrap="square">
            <a:noAutofit/>
          </a:bodyPr>
          <a:lstStyle>
            <a:lvl1pPr marL="0" indent="0">
              <a:buNone/>
              <a:defRPr/>
            </a:lvl1pPr>
          </a:lstStyle>
          <a:p>
            <a:r>
              <a:rPr lang="en-CA" sz="3200">
                <a:cs typeface="Arial" pitchFamily="34" charset="0"/>
              </a:rPr>
              <a:t>Click on the Image icon to change with a new picture located on your computer</a:t>
            </a:r>
            <a:endParaRPr lang="fr-FR"/>
          </a:p>
        </p:txBody>
      </p:sp>
      <p:sp>
        <p:nvSpPr>
          <p:cNvPr id="15" name="Title Placeholder 1">
            <a:extLst>
              <a:ext uri="{FF2B5EF4-FFF2-40B4-BE49-F238E27FC236}">
                <a16:creationId xmlns:a16="http://schemas.microsoft.com/office/drawing/2014/main" id="{F7349B97-C28F-3B44-B284-12F2C2ABD73C}"/>
              </a:ext>
            </a:extLst>
          </p:cNvPr>
          <p:cNvSpPr>
            <a:spLocks noGrp="1"/>
          </p:cNvSpPr>
          <p:nvPr>
            <p:ph type="title" hasCustomPrompt="1"/>
          </p:nvPr>
        </p:nvSpPr>
        <p:spPr>
          <a:xfrm>
            <a:off x="6888163" y="684000"/>
            <a:ext cx="4537075" cy="611189"/>
          </a:xfrm>
          <a:prstGeom prst="rect">
            <a:avLst/>
          </a:prstGeom>
        </p:spPr>
        <p:txBody>
          <a:bodyPr vert="horz" lIns="0" tIns="0" rIns="0" bIns="0" rtlCol="0" anchor="t" anchorCtr="0">
            <a:noAutofit/>
          </a:bodyPr>
          <a:lstStyle/>
          <a:p>
            <a:r>
              <a:rPr lang="en-CA" noProof="0"/>
              <a:t>Title</a:t>
            </a:r>
          </a:p>
        </p:txBody>
      </p:sp>
      <p:sp>
        <p:nvSpPr>
          <p:cNvPr id="8" name="Slide Number Placeholder 5">
            <a:extLst>
              <a:ext uri="{FF2B5EF4-FFF2-40B4-BE49-F238E27FC236}">
                <a16:creationId xmlns:a16="http://schemas.microsoft.com/office/drawing/2014/main" id="{6EAD3CFF-35F0-EE42-99CF-7B91F8844AF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
        <p:nvSpPr>
          <p:cNvPr id="9"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6888163" y="1684422"/>
            <a:ext cx="4537075" cy="4408404"/>
          </a:xfrm>
          <a:prstGeom prst="rect">
            <a:avLst/>
          </a:prstGeom>
        </p:spPr>
        <p:txBody>
          <a:bodyPr lIns="0" tIns="0" rIns="0" bIns="0">
            <a:noAutofit/>
          </a:bodyPr>
          <a:lstStyle>
            <a:lvl1pPr marL="0" indent="0">
              <a:spcBef>
                <a:spcPct val="0"/>
              </a:spcBef>
              <a:buClrTx/>
              <a:buSzTx/>
              <a:buFont typeface="Arial" pitchFamily="34" charset="0"/>
              <a:buNone/>
              <a:defRPr sz="2000">
                <a:solidFill>
                  <a:schemeClr val="tx1"/>
                </a:solidFill>
                <a:latin typeface="Arial" pitchFamily="34" charset="0"/>
              </a:defRPr>
            </a:lvl1pPr>
            <a:lvl2pPr marL="263525" indent="-263525">
              <a:spcBef>
                <a:spcPts val="500"/>
              </a:spcBef>
              <a:buClrTx/>
              <a:buSzTx/>
              <a:buFont typeface="Arial" pitchFamily="34" charset="0"/>
              <a:buChar char="•"/>
              <a:defRPr sz="2000" baseline="0">
                <a:solidFill>
                  <a:schemeClr val="tx1"/>
                </a:solidFill>
                <a:latin typeface="Arial" pitchFamily="34" charset="0"/>
              </a:defRPr>
            </a:lvl2pPr>
            <a:lvl3pPr marL="536575" indent="-273050">
              <a:spcBef>
                <a:spcPts val="500"/>
              </a:spcBef>
              <a:buClrTx/>
              <a:buSzTx/>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Tx/>
              <a:buFont typeface="Wingdings" pitchFamily="2" charset="2"/>
              <a:buChar char="§"/>
              <a:defRPr sz="1600">
                <a:solidFill>
                  <a:schemeClr val="tx1"/>
                </a:solidFill>
                <a:latin typeface="Arial" pitchFamily="34" charset="0"/>
              </a:defRPr>
            </a:lvl4pPr>
            <a:lvl5pPr marL="1074738" indent="-263525">
              <a:spcBef>
                <a:spcPts val="500"/>
              </a:spcBef>
              <a:buClrTx/>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05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AF54B69-F2F9-F04B-B242-EB97229446DE}"/>
              </a:ext>
            </a:extLst>
          </p:cNvPr>
          <p:cNvSpPr>
            <a:spLocks noGrp="1"/>
          </p:cNvSpPr>
          <p:nvPr>
            <p:ph type="title" hasCustomPrompt="1"/>
          </p:nvPr>
        </p:nvSpPr>
        <p:spPr>
          <a:xfrm>
            <a:off x="766763" y="684000"/>
            <a:ext cx="10658475" cy="541112"/>
          </a:xfrm>
          <a:prstGeom prst="rect">
            <a:avLst/>
          </a:prstGeom>
        </p:spPr>
        <p:txBody>
          <a:bodyPr vert="horz" lIns="0" tIns="0" rIns="0" bIns="0" rtlCol="0" anchor="t" anchorCtr="0">
            <a:noAutofit/>
          </a:bodyPr>
          <a:lstStyle>
            <a:lvl1pPr>
              <a:defRPr>
                <a:solidFill>
                  <a:schemeClr val="tx1"/>
                </a:solidFill>
              </a:defRPr>
            </a:lvl1pPr>
          </a:lstStyle>
          <a:p>
            <a:r>
              <a:rPr lang="en-CA"/>
              <a:t>Standard text slide</a:t>
            </a:r>
            <a:endParaRPr lang="en-US" noProof="0"/>
          </a:p>
        </p:txBody>
      </p:sp>
      <p:sp>
        <p:nvSpPr>
          <p:cNvPr id="5" name="Content Placeholder 20">
            <a:extLst>
              <a:ext uri="{FF2B5EF4-FFF2-40B4-BE49-F238E27FC236}">
                <a16:creationId xmlns:a16="http://schemas.microsoft.com/office/drawing/2014/main" id="{6A54173B-8497-A140-8F24-1AF3E1B758D8}"/>
              </a:ext>
            </a:extLst>
          </p:cNvPr>
          <p:cNvSpPr>
            <a:spLocks noGrp="1"/>
          </p:cNvSpPr>
          <p:nvPr>
            <p:ph sz="quarter" idx="17"/>
          </p:nvPr>
        </p:nvSpPr>
        <p:spPr>
          <a:xfrm>
            <a:off x="766763" y="1557338"/>
            <a:ext cx="10658475" cy="4535487"/>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E89F11F-EB91-974A-B104-3B694D3EABA2}"/>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33260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8A171D6F-1D32-074E-9401-BC0D7B3A2B86}"/>
              </a:ext>
            </a:extLst>
          </p:cNvPr>
          <p:cNvSpPr>
            <a:spLocks noGrp="1"/>
          </p:cNvSpPr>
          <p:nvPr>
            <p:ph type="body" sz="quarter" idx="10" hasCustomPrompt="1"/>
          </p:nvPr>
        </p:nvSpPr>
        <p:spPr>
          <a:xfrm>
            <a:off x="766763" y="1569832"/>
            <a:ext cx="2305050" cy="828811"/>
          </a:xfrm>
          <a:prstGeom prst="rect">
            <a:avLst/>
          </a:prstGeom>
        </p:spPr>
        <p:txBody>
          <a:bodyPr lIns="0" tIns="0" rIns="0" bIns="0">
            <a:noAutofit/>
          </a:bodyPr>
          <a:lstStyle>
            <a:lvl1pPr marL="0" indent="0">
              <a:buNone/>
              <a:defRPr sz="2400"/>
            </a:lvl1pPr>
          </a:lstStyle>
          <a:p>
            <a:pPr lvl="0"/>
            <a:r>
              <a:rPr lang="en-CA"/>
              <a:t>Title</a:t>
            </a:r>
          </a:p>
        </p:txBody>
      </p:sp>
      <p:sp>
        <p:nvSpPr>
          <p:cNvPr id="25" name="Espace réservé du texte 4">
            <a:extLst>
              <a:ext uri="{FF2B5EF4-FFF2-40B4-BE49-F238E27FC236}">
                <a16:creationId xmlns:a16="http://schemas.microsoft.com/office/drawing/2014/main" id="{B0F5BD17-6E70-B847-AA7C-96CF8DC7A085}"/>
              </a:ext>
            </a:extLst>
          </p:cNvPr>
          <p:cNvSpPr>
            <a:spLocks noGrp="1"/>
          </p:cNvSpPr>
          <p:nvPr>
            <p:ph type="body" sz="quarter" idx="11" hasCustomPrompt="1"/>
          </p:nvPr>
        </p:nvSpPr>
        <p:spPr>
          <a:xfrm>
            <a:off x="3569597" y="1569832"/>
            <a:ext cx="2305050" cy="828811"/>
          </a:xfrm>
          <a:prstGeom prst="rect">
            <a:avLst/>
          </a:prstGeom>
        </p:spPr>
        <p:txBody>
          <a:bodyPr lIns="0" tIns="0" rIns="0" bIns="0">
            <a:noAutofit/>
          </a:bodyPr>
          <a:lstStyle>
            <a:lvl1pPr marL="0" indent="0">
              <a:buNone/>
              <a:defRPr sz="2400"/>
            </a:lvl1pPr>
          </a:lstStyle>
          <a:p>
            <a:pPr lvl="0"/>
            <a:r>
              <a:rPr lang="en-CA"/>
              <a:t>Title</a:t>
            </a:r>
          </a:p>
        </p:txBody>
      </p:sp>
      <p:sp>
        <p:nvSpPr>
          <p:cNvPr id="26" name="Espace réservé du texte 4">
            <a:extLst>
              <a:ext uri="{FF2B5EF4-FFF2-40B4-BE49-F238E27FC236}">
                <a16:creationId xmlns:a16="http://schemas.microsoft.com/office/drawing/2014/main" id="{AC833FC6-B9D6-D74D-BAE2-729D54713D4B}"/>
              </a:ext>
            </a:extLst>
          </p:cNvPr>
          <p:cNvSpPr>
            <a:spLocks noGrp="1"/>
          </p:cNvSpPr>
          <p:nvPr>
            <p:ph type="body" sz="quarter" idx="12" hasCustomPrompt="1"/>
          </p:nvPr>
        </p:nvSpPr>
        <p:spPr>
          <a:xfrm>
            <a:off x="6544296" y="1569832"/>
            <a:ext cx="2305050" cy="828811"/>
          </a:xfrm>
          <a:prstGeom prst="rect">
            <a:avLst/>
          </a:prstGeom>
        </p:spPr>
        <p:txBody>
          <a:bodyPr lIns="0" tIns="0" rIns="0" bIns="0">
            <a:noAutofit/>
          </a:bodyPr>
          <a:lstStyle>
            <a:lvl1pPr marL="0" indent="0">
              <a:buNone/>
              <a:defRPr sz="2400"/>
            </a:lvl1pPr>
          </a:lstStyle>
          <a:p>
            <a:pPr lvl="0"/>
            <a:r>
              <a:rPr lang="en-CA"/>
              <a:t>Title</a:t>
            </a:r>
          </a:p>
        </p:txBody>
      </p:sp>
      <p:sp>
        <p:nvSpPr>
          <p:cNvPr id="27" name="Espace réservé du texte 4">
            <a:extLst>
              <a:ext uri="{FF2B5EF4-FFF2-40B4-BE49-F238E27FC236}">
                <a16:creationId xmlns:a16="http://schemas.microsoft.com/office/drawing/2014/main" id="{2E44F90D-4F8F-6A4F-96CB-3485E90F31A2}"/>
              </a:ext>
            </a:extLst>
          </p:cNvPr>
          <p:cNvSpPr>
            <a:spLocks noGrp="1"/>
          </p:cNvSpPr>
          <p:nvPr>
            <p:ph type="body" sz="quarter" idx="13" hasCustomPrompt="1"/>
          </p:nvPr>
        </p:nvSpPr>
        <p:spPr>
          <a:xfrm>
            <a:off x="9347546" y="1569832"/>
            <a:ext cx="2077692" cy="828811"/>
          </a:xfrm>
          <a:prstGeom prst="rect">
            <a:avLst/>
          </a:prstGeom>
        </p:spPr>
        <p:txBody>
          <a:bodyPr lIns="0" tIns="0" rIns="0" bIns="0">
            <a:noAutofit/>
          </a:bodyPr>
          <a:lstStyle>
            <a:lvl1pPr marL="0" indent="0">
              <a:buNone/>
              <a:defRPr sz="2400"/>
            </a:lvl1pPr>
          </a:lstStyle>
          <a:p>
            <a:pPr lvl="0"/>
            <a:r>
              <a:rPr lang="en-CA"/>
              <a:t>Title</a:t>
            </a:r>
          </a:p>
        </p:txBody>
      </p:sp>
      <p:sp>
        <p:nvSpPr>
          <p:cNvPr id="3" name="Espace réservé du texte 2">
            <a:extLst>
              <a:ext uri="{FF2B5EF4-FFF2-40B4-BE49-F238E27FC236}">
                <a16:creationId xmlns:a16="http://schemas.microsoft.com/office/drawing/2014/main" id="{A0CCD124-1965-4543-8B41-42A23BF10BF9}"/>
              </a:ext>
            </a:extLst>
          </p:cNvPr>
          <p:cNvSpPr>
            <a:spLocks noGrp="1"/>
          </p:cNvSpPr>
          <p:nvPr>
            <p:ph type="body" sz="quarter" idx="14" hasCustomPrompt="1"/>
          </p:nvPr>
        </p:nvSpPr>
        <p:spPr>
          <a:xfrm>
            <a:off x="766763"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ct val="0"/>
              </a:spcAft>
              <a:buClrTx/>
              <a:buSzTx/>
              <a:buFont typeface="Arial" pitchFamily="34" charset="0"/>
              <a:buChar char="•"/>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lvl="0"/>
            <a:endParaRPr lang="en-CA"/>
          </a:p>
        </p:txBody>
      </p:sp>
      <p:sp>
        <p:nvSpPr>
          <p:cNvPr id="11" name="Espace réservé du texte 2">
            <a:extLst>
              <a:ext uri="{FF2B5EF4-FFF2-40B4-BE49-F238E27FC236}">
                <a16:creationId xmlns:a16="http://schemas.microsoft.com/office/drawing/2014/main" id="{9BCD5E3F-8CA5-684B-B78F-B74898839C64}"/>
              </a:ext>
            </a:extLst>
          </p:cNvPr>
          <p:cNvSpPr>
            <a:spLocks noGrp="1"/>
          </p:cNvSpPr>
          <p:nvPr>
            <p:ph type="body" sz="quarter" idx="15" hasCustomPrompt="1"/>
          </p:nvPr>
        </p:nvSpPr>
        <p:spPr>
          <a:xfrm>
            <a:off x="3569999"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ct val="0"/>
              </a:spcAft>
              <a:buClrTx/>
              <a:buSzTx/>
              <a:buFont typeface="Arial" pitchFamily="34" charset="0"/>
              <a:buChar char="•"/>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lvl="0"/>
            <a:endParaRPr lang="en-CA"/>
          </a:p>
        </p:txBody>
      </p:sp>
      <p:sp>
        <p:nvSpPr>
          <p:cNvPr id="12" name="Espace réservé du texte 2">
            <a:extLst>
              <a:ext uri="{FF2B5EF4-FFF2-40B4-BE49-F238E27FC236}">
                <a16:creationId xmlns:a16="http://schemas.microsoft.com/office/drawing/2014/main" id="{009B656D-E506-E94F-ADB1-62D30E9CBF0C}"/>
              </a:ext>
            </a:extLst>
          </p:cNvPr>
          <p:cNvSpPr>
            <a:spLocks noGrp="1"/>
          </p:cNvSpPr>
          <p:nvPr>
            <p:ph type="body" sz="quarter" idx="16" hasCustomPrompt="1"/>
          </p:nvPr>
        </p:nvSpPr>
        <p:spPr>
          <a:xfrm>
            <a:off x="6537468"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ct val="0"/>
              </a:spcAft>
              <a:buClrTx/>
              <a:buSzTx/>
              <a:buFont typeface="Arial" pitchFamily="34" charset="0"/>
              <a:buChar char="•"/>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lvl="0"/>
            <a:endParaRPr lang="en-CA"/>
          </a:p>
        </p:txBody>
      </p:sp>
      <p:sp>
        <p:nvSpPr>
          <p:cNvPr id="13" name="Espace réservé du texte 2">
            <a:extLst>
              <a:ext uri="{FF2B5EF4-FFF2-40B4-BE49-F238E27FC236}">
                <a16:creationId xmlns:a16="http://schemas.microsoft.com/office/drawing/2014/main" id="{218B53AF-E978-6444-B00D-EA1BCE273AE0}"/>
              </a:ext>
            </a:extLst>
          </p:cNvPr>
          <p:cNvSpPr>
            <a:spLocks noGrp="1"/>
          </p:cNvSpPr>
          <p:nvPr>
            <p:ph type="body" sz="quarter" idx="17" hasCustomPrompt="1"/>
          </p:nvPr>
        </p:nvSpPr>
        <p:spPr>
          <a:xfrm>
            <a:off x="9342727" y="2597426"/>
            <a:ext cx="2082511"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ct val="0"/>
              </a:spcAft>
              <a:buClrTx/>
              <a:buSzTx/>
              <a:buFont typeface="Arial" pitchFamily="34" charset="0"/>
              <a:buChar char="•"/>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marL="285750" marR="0" lvl="0" indent="-285750" algn="l" defTabSz="914400" rtl="0" eaLnBrk="1" fontAlgn="auto" latinLnBrk="0" hangingPunct="1">
              <a:lnSpc>
                <a:spcPct val="100000"/>
              </a:lnSpc>
              <a:spcBef>
                <a:spcPct val="20000"/>
              </a:spcBef>
              <a:spcAft>
                <a:spcPct val="0"/>
              </a:spcAft>
              <a:buClrTx/>
              <a:buSzTx/>
              <a:buFont typeface="Arial" pitchFamily="34" charset="0"/>
              <a:buChar char="•"/>
              <a:defRPr/>
            </a:pPr>
            <a:r>
              <a:rPr lang="en-CA"/>
              <a:t>Lorem ipsum</a:t>
            </a:r>
          </a:p>
          <a:p>
            <a:pPr lvl="0"/>
            <a:endParaRPr lang="en-CA"/>
          </a:p>
        </p:txBody>
      </p:sp>
      <p:sp>
        <p:nvSpPr>
          <p:cNvPr id="15" name="Titre 1">
            <a:extLst>
              <a:ext uri="{FF2B5EF4-FFF2-40B4-BE49-F238E27FC236}">
                <a16:creationId xmlns:a16="http://schemas.microsoft.com/office/drawing/2014/main" id="{423D2075-57BE-0849-A5A7-B72DC6693C16}"/>
              </a:ext>
            </a:extLst>
          </p:cNvPr>
          <p:cNvSpPr>
            <a:spLocks noGrp="1"/>
          </p:cNvSpPr>
          <p:nvPr>
            <p:ph type="title" hasCustomPrompt="1"/>
          </p:nvPr>
        </p:nvSpPr>
        <p:spPr>
          <a:xfrm>
            <a:off x="765737" y="684000"/>
            <a:ext cx="10676438" cy="531097"/>
          </a:xfrm>
        </p:spPr>
        <p:txBody>
          <a:bodyPr>
            <a:noAutofit/>
          </a:bodyPr>
          <a:lstStyle>
            <a:lvl1pPr>
              <a:defRPr sz="2800">
                <a:solidFill>
                  <a:schemeClr val="tx1"/>
                </a:solidFill>
              </a:defRPr>
            </a:lvl1pPr>
          </a:lstStyle>
          <a:p>
            <a:r>
              <a:rPr lang="en-CA"/>
              <a:t>Four columns</a:t>
            </a:r>
          </a:p>
        </p:txBody>
      </p:sp>
      <p:sp>
        <p:nvSpPr>
          <p:cNvPr id="16" name="Slide Number Placeholder 5">
            <a:extLst>
              <a:ext uri="{FF2B5EF4-FFF2-40B4-BE49-F238E27FC236}">
                <a16:creationId xmlns:a16="http://schemas.microsoft.com/office/drawing/2014/main" id="{40F3EE84-E142-6541-8D93-B9456A6B3340}"/>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12143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D2EE9D2-4EE1-E84A-8F59-9549A5FAD563}"/>
              </a:ext>
            </a:extLst>
          </p:cNvPr>
          <p:cNvSpPr>
            <a:spLocks noGrp="1"/>
          </p:cNvSpPr>
          <p:nvPr>
            <p:ph type="title" hasCustomPrompt="1"/>
          </p:nvPr>
        </p:nvSpPr>
        <p:spPr>
          <a:xfrm>
            <a:off x="766800" y="684000"/>
            <a:ext cx="10647638" cy="560042"/>
          </a:xfrm>
          <a:prstGeom prst="rect">
            <a:avLst/>
          </a:prstGeom>
        </p:spPr>
        <p:txBody>
          <a:bodyPr vert="horz" lIns="0" tIns="0" rIns="0" bIns="0" rtlCol="0" anchor="t" anchorCtr="0">
            <a:noAutofit/>
          </a:bodyPr>
          <a:lstStyle/>
          <a:p>
            <a:r>
              <a:rPr lang="en-US" noProof="0"/>
              <a:t>Title and Content - High Content slide</a:t>
            </a:r>
          </a:p>
        </p:txBody>
      </p:sp>
      <p:sp>
        <p:nvSpPr>
          <p:cNvPr id="5" name="Content Placeholder 20">
            <a:extLst>
              <a:ext uri="{FF2B5EF4-FFF2-40B4-BE49-F238E27FC236}">
                <a16:creationId xmlns:a16="http://schemas.microsoft.com/office/drawing/2014/main" id="{5F3BF5DA-644D-6C41-A47D-B83355A9712E}"/>
              </a:ext>
            </a:extLst>
          </p:cNvPr>
          <p:cNvSpPr>
            <a:spLocks noGrp="1"/>
          </p:cNvSpPr>
          <p:nvPr>
            <p:ph sz="quarter" idx="17"/>
          </p:nvPr>
        </p:nvSpPr>
        <p:spPr>
          <a:xfrm>
            <a:off x="766763" y="1557338"/>
            <a:ext cx="10658475" cy="4535487"/>
          </a:xfrm>
          <a:prstGeom prst="rect">
            <a:avLst/>
          </a:prstGeom>
        </p:spPr>
        <p:txBody>
          <a:bodyPr lIns="0" tIns="0" rIns="0" bIns="0">
            <a:noAutofit/>
          </a:bodyPr>
          <a:lstStyle>
            <a:lvl1pPr marL="0" indent="0">
              <a:spcBef>
                <a:spcPts val="600"/>
              </a:spcBef>
              <a:buClr>
                <a:schemeClr val="tx1"/>
              </a:buClr>
              <a:buSzPct val="110000"/>
              <a:buFont typeface="Arial" pitchFamily="34" charset="0"/>
              <a:buNone/>
              <a:defRPr sz="2000">
                <a:solidFill>
                  <a:schemeClr val="tx1"/>
                </a:solidFill>
                <a:latin typeface="Arial" pitchFamily="34" charset="0"/>
              </a:defRPr>
            </a:lvl1pPr>
            <a:lvl2pPr marL="179388" indent="-179388">
              <a:spcBef>
                <a:spcPts val="600"/>
              </a:spcBef>
              <a:buClr>
                <a:schemeClr val="tx1"/>
              </a:buClr>
              <a:buSzPct val="110000"/>
              <a:buFont typeface="Arial" pitchFamily="34" charset="0"/>
              <a:buChar char="•"/>
              <a:defRPr sz="2000" baseline="0">
                <a:solidFill>
                  <a:schemeClr val="tx1"/>
                </a:solidFill>
                <a:latin typeface="Arial" pitchFamily="34" charset="0"/>
              </a:defRPr>
            </a:lvl2pPr>
            <a:lvl3pPr marL="360363" indent="-180975">
              <a:spcBef>
                <a:spcPts val="600"/>
              </a:spcBef>
              <a:buClr>
                <a:schemeClr val="tx1"/>
              </a:buClr>
              <a:buSzTx/>
              <a:buFont typeface="Calibri" panose="020F0502020204030204" pitchFamily="34" charset="0"/>
              <a:buChar char="–"/>
              <a:defRPr sz="1800">
                <a:solidFill>
                  <a:schemeClr val="tx1"/>
                </a:solidFill>
                <a:latin typeface="Arial" pitchFamily="34" charset="0"/>
              </a:defRPr>
            </a:lvl3pPr>
            <a:lvl4pPr marL="539750" indent="-179388">
              <a:spcBef>
                <a:spcPts val="600"/>
              </a:spcBef>
              <a:buClr>
                <a:schemeClr val="tx1"/>
              </a:buClr>
              <a:buSzPct val="110000"/>
              <a:buFont typeface="Wingdings" pitchFamily="2" charset="2"/>
              <a:buChar char="§"/>
              <a:defRPr sz="1600">
                <a:solidFill>
                  <a:schemeClr val="tx1"/>
                </a:solidFill>
                <a:latin typeface="Arial" pitchFamily="34" charset="0"/>
              </a:defRPr>
            </a:lvl4pPr>
            <a:lvl5pPr marL="719138" indent="-179388">
              <a:spcBef>
                <a:spcPts val="6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SzTx/>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ECAC11E-D167-EE4C-BF01-0C0C599D9F15}"/>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48077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5E4144-6646-C747-B762-94F6E0C3EFB5}"/>
              </a:ext>
            </a:extLst>
          </p:cNvPr>
          <p:cNvSpPr/>
          <p:nvPr userDrawn="1"/>
        </p:nvSpPr>
        <p:spPr bwMode="gray">
          <a:xfrm flipH="1">
            <a:off x="0" y="0"/>
            <a:ext cx="12199459" cy="68580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ln>
          <a:effectLst/>
        </p:spPr>
        <p:txBody>
          <a:bodyPr lIns="63500" tIns="0" rIns="64800" bIns="0" rtlCol="0" anchor="ctr"/>
          <a:lstStyle/>
          <a:p>
            <a:pPr lvl="0" algn="ctr">
              <a:spcBef>
                <a:spcPct val="0"/>
              </a:spcBef>
              <a:buClrTx/>
              <a:buSzPct val="90000"/>
            </a:pPr>
            <a:endParaRPr lang="en-CA" sz="1600" b="1">
              <a:solidFill>
                <a:schemeClr val="bg1"/>
              </a:solidFill>
              <a:cs typeface="Arial" pitchFamily="34" charset="0"/>
            </a:endParaRPr>
          </a:p>
        </p:txBody>
      </p:sp>
      <p:sp>
        <p:nvSpPr>
          <p:cNvPr id="13" name="Subtitle 2"/>
          <p:cNvSpPr>
            <a:spLocks noGrp="1"/>
          </p:cNvSpPr>
          <p:nvPr>
            <p:ph type="subTitle" idx="1" hasCustomPrompt="1"/>
          </p:nvPr>
        </p:nvSpPr>
        <p:spPr bwMode="white">
          <a:xfrm>
            <a:off x="785230" y="3119636"/>
            <a:ext cx="6119812" cy="2051078"/>
          </a:xfrm>
          <a:prstGeom prst="rect">
            <a:avLst/>
          </a:prstGeom>
        </p:spPr>
        <p:txBody>
          <a:bodyPr lIns="0" tIns="0" rIns="0" bIns="0" anchor="t" anchorCtr="0">
            <a:noAutofit/>
          </a:bodyPr>
          <a:lstStyle>
            <a:lvl1pPr marL="0" indent="0" algn="l">
              <a:spcBef>
                <a:spcPct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a:t>Subtitle if required</a:t>
            </a:r>
          </a:p>
        </p:txBody>
      </p:sp>
      <p:sp>
        <p:nvSpPr>
          <p:cNvPr id="11" name="Titr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48799" y="635964"/>
            <a:ext cx="6139363" cy="2226506"/>
          </a:xfrm>
        </p:spPr>
        <p:txBody>
          <a:bodyPr>
            <a:noAutofit/>
          </a:bodyPr>
          <a:lstStyle>
            <a:lvl1pPr>
              <a:defRPr sz="4800">
                <a:solidFill>
                  <a:schemeClr val="bg2"/>
                </a:solidFill>
              </a:defRPr>
            </a:lvl1pPr>
          </a:lstStyle>
          <a:p>
            <a:r>
              <a:rPr lang="en-CA"/>
              <a:t>Divider slide</a:t>
            </a:r>
          </a:p>
        </p:txBody>
      </p:sp>
      <p:sp>
        <p:nvSpPr>
          <p:cNvPr id="9" name="Slide Number Placeholder 5">
            <a:extLst>
              <a:ext uri="{FF2B5EF4-FFF2-40B4-BE49-F238E27FC236}">
                <a16:creationId xmlns:a16="http://schemas.microsoft.com/office/drawing/2014/main" id="{3FF155A6-933D-3F47-A921-0C019D14B70F}"/>
              </a:ext>
            </a:extLst>
          </p:cNvPr>
          <p:cNvSpPr>
            <a:spLocks noGrp="1"/>
          </p:cNvSpPr>
          <p:nvPr>
            <p:ph type="sldNum" sz="quarter" idx="4"/>
          </p:nvPr>
        </p:nvSpPr>
        <p:spPr bwMode="black">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bg2"/>
                </a:solidFill>
                <a:latin typeface="+mn-lt"/>
                <a:ea typeface="+mn-ea"/>
                <a:cs typeface="Arial" pitchFamily="34" charset="0"/>
              </a:defRPr>
            </a:lvl1pPr>
          </a:lstStyle>
          <a:p>
            <a:fld id="{525A3C56-E491-49B2-93F3-63532DF516BC}" type="slidenum">
              <a:rPr lang="en-CA" smtClean="0"/>
              <a:t>‹#›</a:t>
            </a:fld>
            <a:endParaRPr lang="en-CA"/>
          </a:p>
        </p:txBody>
      </p:sp>
      <p:sp>
        <p:nvSpPr>
          <p:cNvPr id="12" name="TextBox 95" descr="Copyright_box&#10;">
            <a:extLst>
              <a:ext uri="{FF2B5EF4-FFF2-40B4-BE49-F238E27FC236}">
                <a16:creationId xmlns:a16="http://schemas.microsoft.com/office/drawing/2014/main" id="{7A8DA9F1-CF08-104D-87AD-2C7918C70554}"/>
              </a:ext>
            </a:extLst>
          </p:cNvPr>
          <p:cNvSpPr txBox="1"/>
          <p:nvPr userDrawn="1"/>
        </p:nvSpPr>
        <p:spPr bwMode="white">
          <a:xfrm>
            <a:off x="766763" y="6264308"/>
            <a:ext cx="1920658" cy="169200"/>
          </a:xfrm>
          <a:prstGeom prst="rect">
            <a:avLst/>
          </a:prstGeom>
          <a:noFill/>
          <a:ln w="9525" algn="ctr">
            <a:noFill/>
            <a:miter lim="800000"/>
          </a:ln>
          <a:effectLst/>
        </p:spPr>
        <p:txBody>
          <a:bodyPr vert="horz" wrap="none" lIns="0" tIns="0" rIns="0" bIns="0" rtlCol="0" anchor="ctr" anchorCtr="0">
            <a:noAutofit/>
          </a:bodyPr>
          <a:lstStyle/>
          <a:p>
            <a:pPr algn="l"/>
            <a:r>
              <a:rPr lang="en-CA" sz="1000">
                <a:solidFill>
                  <a:schemeClr val="bg2"/>
                </a:solidFill>
                <a:latin typeface="+mn-lt"/>
              </a:rPr>
              <a:t>© 2022 CGI Inc.</a:t>
            </a:r>
            <a:endParaRPr lang="en-CA" sz="1000" b="0" i="0" u="none">
              <a:solidFill>
                <a:schemeClr val="bg2"/>
              </a:solidFill>
              <a:latin typeface="+mn-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3D2D8AF-452C-D94D-A560-DAD6A962E173}"/>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
        <p:nvSpPr>
          <p:cNvPr id="8" name="Titre 1">
            <a:extLst>
              <a:ext uri="{FF2B5EF4-FFF2-40B4-BE49-F238E27FC236}">
                <a16:creationId xmlns:a16="http://schemas.microsoft.com/office/drawing/2014/main" id="{561C906F-FE73-EC4B-9D46-7CD1B4F04428}"/>
              </a:ext>
            </a:extLst>
          </p:cNvPr>
          <p:cNvSpPr>
            <a:spLocks noGrp="1"/>
          </p:cNvSpPr>
          <p:nvPr>
            <p:ph type="title" hasCustomPrompt="1"/>
          </p:nvPr>
        </p:nvSpPr>
        <p:spPr>
          <a:xfrm>
            <a:off x="765737" y="684000"/>
            <a:ext cx="10676438" cy="531097"/>
          </a:xfrm>
        </p:spPr>
        <p:txBody>
          <a:bodyPr>
            <a:noAutofit/>
          </a:bodyPr>
          <a:lstStyle>
            <a:lvl1pPr>
              <a:defRPr sz="2800">
                <a:solidFill>
                  <a:schemeClr val="tx1"/>
                </a:solidFill>
              </a:defRPr>
            </a:lvl1pPr>
          </a:lstStyle>
          <a:p>
            <a:r>
              <a:rPr lang="en-CA"/>
              <a:t>Title only slide</a:t>
            </a:r>
          </a:p>
        </p:txBody>
      </p:sp>
    </p:spTree>
    <p:extLst>
      <p:ext uri="{BB962C8B-B14F-4D97-AF65-F5344CB8AC3E}">
        <p14:creationId xmlns:p14="http://schemas.microsoft.com/office/powerpoint/2010/main" val="410487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CA829B-6B64-D945-9770-95A7A7747473}"/>
              </a:ext>
            </a:extLst>
          </p:cNvPr>
          <p:cNvSpPr>
            <a:spLocks noGrp="1"/>
          </p:cNvSpPr>
          <p:nvPr>
            <p:ph type="sldNum" sz="quarter" idx="10"/>
          </p:nvPr>
        </p:nvSpPr>
        <p:spPr/>
        <p:txBody>
          <a:bodyPr/>
          <a:lstStyle/>
          <a:p>
            <a:fld id="{525A3C56-E491-49B2-93F3-63532DF516BC}" type="slidenum">
              <a:rPr lang="en-CA" smtClean="0"/>
              <a:t>‹#›</a:t>
            </a:fld>
            <a:endParaRPr lang="en-CA"/>
          </a:p>
        </p:txBody>
      </p:sp>
    </p:spTree>
    <p:extLst>
      <p:ext uri="{BB962C8B-B14F-4D97-AF65-F5344CB8AC3E}">
        <p14:creationId xmlns:p14="http://schemas.microsoft.com/office/powerpoint/2010/main" val="45651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4" name="Content Placeholder 20">
            <a:extLst>
              <a:ext uri="{FF2B5EF4-FFF2-40B4-BE49-F238E27FC236}">
                <a16:creationId xmlns:a16="http://schemas.microsoft.com/office/drawing/2014/main" id="{1098010A-37B8-1543-B650-F410D9020BD1}"/>
              </a:ext>
            </a:extLst>
          </p:cNvPr>
          <p:cNvSpPr>
            <a:spLocks noGrp="1"/>
          </p:cNvSpPr>
          <p:nvPr>
            <p:ph sz="quarter" idx="17"/>
          </p:nvPr>
        </p:nvSpPr>
        <p:spPr>
          <a:xfrm>
            <a:off x="766764" y="1557339"/>
            <a:ext cx="4915580" cy="4535486"/>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Tx/>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SzTx/>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20">
            <a:extLst>
              <a:ext uri="{FF2B5EF4-FFF2-40B4-BE49-F238E27FC236}">
                <a16:creationId xmlns:a16="http://schemas.microsoft.com/office/drawing/2014/main" id="{3D191AF6-4147-D342-8647-88C4F48C1A6B}"/>
              </a:ext>
            </a:extLst>
          </p:cNvPr>
          <p:cNvSpPr>
            <a:spLocks noGrp="1"/>
          </p:cNvSpPr>
          <p:nvPr>
            <p:ph sz="quarter" idx="23"/>
          </p:nvPr>
        </p:nvSpPr>
        <p:spPr>
          <a:xfrm>
            <a:off x="6596743" y="1557339"/>
            <a:ext cx="4828496" cy="4535486"/>
          </a:xfrm>
          <a:prstGeom prst="rect">
            <a:avLst/>
          </a:prstGeom>
          <a:ln>
            <a:noFill/>
          </a:ln>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Titre 1">
            <a:extLst>
              <a:ext uri="{FF2B5EF4-FFF2-40B4-BE49-F238E27FC236}">
                <a16:creationId xmlns:a16="http://schemas.microsoft.com/office/drawing/2014/main" id="{DDFA4433-FCCE-E346-8C9A-CC579FE5377F}"/>
              </a:ext>
            </a:extLst>
          </p:cNvPr>
          <p:cNvSpPr>
            <a:spLocks noGrp="1"/>
          </p:cNvSpPr>
          <p:nvPr>
            <p:ph type="title" hasCustomPrompt="1"/>
          </p:nvPr>
        </p:nvSpPr>
        <p:spPr>
          <a:xfrm>
            <a:off x="765737" y="684000"/>
            <a:ext cx="10676438" cy="531097"/>
          </a:xfrm>
        </p:spPr>
        <p:txBody>
          <a:bodyPr>
            <a:noAutofit/>
          </a:bodyPr>
          <a:lstStyle>
            <a:lvl1pPr>
              <a:defRPr sz="2800">
                <a:solidFill>
                  <a:schemeClr val="tx1"/>
                </a:solidFill>
              </a:defRPr>
            </a:lvl1pPr>
          </a:lstStyle>
          <a:p>
            <a:r>
              <a:rPr lang="en-CA"/>
              <a:t>Two columns</a:t>
            </a:r>
          </a:p>
        </p:txBody>
      </p:sp>
      <p:sp>
        <p:nvSpPr>
          <p:cNvPr id="7" name="Slide Number Placeholder 5">
            <a:extLst>
              <a:ext uri="{FF2B5EF4-FFF2-40B4-BE49-F238E27FC236}">
                <a16:creationId xmlns:a16="http://schemas.microsoft.com/office/drawing/2014/main" id="{E3FC057D-4B39-F949-92A2-1856EB58EF3E}"/>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357277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D429A8B-5F07-CA4F-B342-C88D6C5DB7B1}"/>
              </a:ext>
            </a:extLst>
          </p:cNvPr>
          <p:cNvSpPr>
            <a:spLocks noGrp="1"/>
          </p:cNvSpPr>
          <p:nvPr>
            <p:ph type="title" hasCustomPrompt="1"/>
          </p:nvPr>
        </p:nvSpPr>
        <p:spPr>
          <a:xfrm>
            <a:off x="766763" y="684000"/>
            <a:ext cx="10658475" cy="576262"/>
          </a:xfrm>
          <a:prstGeom prst="rect">
            <a:avLst/>
          </a:prstGeom>
        </p:spPr>
        <p:txBody>
          <a:bodyPr vert="horz" lIns="0" tIns="0" rIns="0" bIns="0" rtlCol="0" anchor="t" anchorCtr="0">
            <a:noAutofit/>
          </a:bodyPr>
          <a:lstStyle/>
          <a:p>
            <a:r>
              <a:rPr lang="en-US" noProof="0"/>
              <a:t>Title and Content two - High Content slide</a:t>
            </a:r>
          </a:p>
        </p:txBody>
      </p:sp>
      <p:sp>
        <p:nvSpPr>
          <p:cNvPr id="5" name="Content Placeholder 20">
            <a:extLst>
              <a:ext uri="{FF2B5EF4-FFF2-40B4-BE49-F238E27FC236}">
                <a16:creationId xmlns:a16="http://schemas.microsoft.com/office/drawing/2014/main" id="{D7CEF6C1-9232-3C4B-9EB8-7F0577D6114F}"/>
              </a:ext>
            </a:extLst>
          </p:cNvPr>
          <p:cNvSpPr>
            <a:spLocks noGrp="1"/>
          </p:cNvSpPr>
          <p:nvPr>
            <p:ph sz="quarter" idx="17"/>
          </p:nvPr>
        </p:nvSpPr>
        <p:spPr>
          <a:xfrm>
            <a:off x="766763" y="1570591"/>
            <a:ext cx="4918419" cy="4522234"/>
          </a:xfrm>
          <a:prstGeom prst="rect">
            <a:avLst/>
          </a:prstGeom>
        </p:spPr>
        <p:txBody>
          <a:bodyPr lIns="0" tIns="0" rIns="0" bIns="0">
            <a:noAutofit/>
          </a:bodyPr>
          <a:lstStyle>
            <a:lvl1pPr marL="0" indent="0">
              <a:spcBef>
                <a:spcPts val="600"/>
              </a:spcBef>
              <a:buClr>
                <a:schemeClr val="tx1"/>
              </a:buClr>
              <a:buSzPct val="110000"/>
              <a:buFont typeface="Arial" pitchFamily="34" charset="0"/>
              <a:buNone/>
              <a:defRPr sz="2000">
                <a:solidFill>
                  <a:schemeClr val="tx1"/>
                </a:solidFill>
                <a:latin typeface="Arial" pitchFamily="34" charset="0"/>
              </a:defRPr>
            </a:lvl1pPr>
            <a:lvl2pPr marL="268288" indent="-268288">
              <a:spcBef>
                <a:spcPts val="600"/>
              </a:spcBef>
              <a:buClr>
                <a:schemeClr val="tx1"/>
              </a:buClr>
              <a:buSzPct val="110000"/>
              <a:buFont typeface="Arial" pitchFamily="34" charset="0"/>
              <a:buChar char="•"/>
              <a:defRPr sz="2000" baseline="0">
                <a:solidFill>
                  <a:schemeClr val="tx1"/>
                </a:solidFill>
                <a:latin typeface="Arial" pitchFamily="34" charset="0"/>
              </a:defRPr>
            </a:lvl2pPr>
            <a:lvl3pPr marL="538163" indent="-358775">
              <a:spcBef>
                <a:spcPts val="600"/>
              </a:spcBef>
              <a:buClr>
                <a:schemeClr val="tx1"/>
              </a:buClr>
              <a:buSzTx/>
              <a:buFont typeface="Calibri" panose="020F0502020204030204" pitchFamily="34" charset="0"/>
              <a:buChar char="–"/>
              <a:defRPr sz="1800">
                <a:solidFill>
                  <a:schemeClr val="tx1"/>
                </a:solidFill>
                <a:latin typeface="Arial" pitchFamily="34" charset="0"/>
              </a:defRPr>
            </a:lvl3pPr>
            <a:lvl4pPr marL="717550" indent="-357188">
              <a:spcBef>
                <a:spcPts val="600"/>
              </a:spcBef>
              <a:buClr>
                <a:schemeClr val="tx1"/>
              </a:buClr>
              <a:buSzPct val="110000"/>
              <a:buFont typeface="Wingdings" pitchFamily="2" charset="2"/>
              <a:buChar char="§"/>
              <a:defRPr sz="1600">
                <a:solidFill>
                  <a:schemeClr val="tx1"/>
                </a:solidFill>
                <a:latin typeface="Arial" pitchFamily="34" charset="0"/>
              </a:defRPr>
            </a:lvl4pPr>
            <a:lvl5pPr marL="896938" indent="-357188">
              <a:spcBef>
                <a:spcPts val="6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0">
            <a:extLst>
              <a:ext uri="{FF2B5EF4-FFF2-40B4-BE49-F238E27FC236}">
                <a16:creationId xmlns:a16="http://schemas.microsoft.com/office/drawing/2014/main" id="{D064A7A9-8523-0241-9AE4-6A60DEB4D4D1}"/>
              </a:ext>
            </a:extLst>
          </p:cNvPr>
          <p:cNvSpPr>
            <a:spLocks noGrp="1"/>
          </p:cNvSpPr>
          <p:nvPr>
            <p:ph sz="quarter" idx="18"/>
          </p:nvPr>
        </p:nvSpPr>
        <p:spPr>
          <a:xfrm>
            <a:off x="6586329" y="1557338"/>
            <a:ext cx="4838909" cy="4535487"/>
          </a:xfrm>
          <a:prstGeom prst="rect">
            <a:avLst/>
          </a:prstGeom>
        </p:spPr>
        <p:txBody>
          <a:bodyPr lIns="0" tIns="0" rIns="0" bIns="0">
            <a:noAutofit/>
          </a:bodyPr>
          <a:lstStyle>
            <a:lvl1pPr marL="0" indent="0">
              <a:spcBef>
                <a:spcPts val="600"/>
              </a:spcBef>
              <a:buClr>
                <a:srgbClr val="000000"/>
              </a:buClr>
              <a:buSzPct val="110000"/>
              <a:buFont typeface="Arial" pitchFamily="34" charset="0"/>
              <a:buNone/>
              <a:defRPr sz="2000">
                <a:solidFill>
                  <a:schemeClr val="tx1"/>
                </a:solidFill>
                <a:latin typeface="Arial" pitchFamily="34" charset="0"/>
              </a:defRPr>
            </a:lvl1pPr>
            <a:lvl2pPr marL="179388" indent="-179388">
              <a:spcBef>
                <a:spcPts val="600"/>
              </a:spcBef>
              <a:buClr>
                <a:srgbClr val="000000"/>
              </a:buClr>
              <a:buSzPct val="110000"/>
              <a:buFont typeface="Arial" pitchFamily="34" charset="0"/>
              <a:buChar char="•"/>
              <a:defRPr sz="2000" baseline="0">
                <a:solidFill>
                  <a:schemeClr val="tx1"/>
                </a:solidFill>
                <a:latin typeface="Arial" pitchFamily="34" charset="0"/>
              </a:defRPr>
            </a:lvl2pPr>
            <a:lvl3pPr marL="360363" indent="-180975">
              <a:spcBef>
                <a:spcPts val="600"/>
              </a:spcBef>
              <a:buClr>
                <a:srgbClr val="000000"/>
              </a:buClr>
              <a:buSzTx/>
              <a:buFont typeface="Calibri" panose="020F0502020204030204" pitchFamily="34" charset="0"/>
              <a:buChar char="–"/>
              <a:defRPr sz="1800">
                <a:solidFill>
                  <a:schemeClr val="tx1"/>
                </a:solidFill>
                <a:latin typeface="Arial" pitchFamily="34" charset="0"/>
              </a:defRPr>
            </a:lvl3pPr>
            <a:lvl4pPr marL="539750" indent="-179388">
              <a:spcBef>
                <a:spcPts val="600"/>
              </a:spcBef>
              <a:buClr>
                <a:srgbClr val="000000"/>
              </a:buClr>
              <a:buSzPct val="110000"/>
              <a:buFont typeface="Wingdings" pitchFamily="2" charset="2"/>
              <a:buChar char="§"/>
              <a:defRPr sz="1600">
                <a:solidFill>
                  <a:schemeClr val="tx1"/>
                </a:solidFill>
                <a:latin typeface="Arial" pitchFamily="34" charset="0"/>
              </a:defRPr>
            </a:lvl4pPr>
            <a:lvl5pPr marL="719138" indent="-179388">
              <a:spcBef>
                <a:spcPts val="6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D3F43615-B088-4842-8DD2-BA05F0EBEB5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142561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sp>
        <p:nvSpPr>
          <p:cNvPr id="4" name="Content Placeholder 20">
            <a:extLst>
              <a:ext uri="{FF2B5EF4-FFF2-40B4-BE49-F238E27FC236}">
                <a16:creationId xmlns:a16="http://schemas.microsoft.com/office/drawing/2014/main" id="{FC187CB4-59E4-E948-8C18-9F705140F8E7}"/>
              </a:ext>
            </a:extLst>
          </p:cNvPr>
          <p:cNvSpPr>
            <a:spLocks noGrp="1"/>
          </p:cNvSpPr>
          <p:nvPr>
            <p:ph sz="quarter" idx="17"/>
          </p:nvPr>
        </p:nvSpPr>
        <p:spPr>
          <a:xfrm>
            <a:off x="766763" y="1557338"/>
            <a:ext cx="7634287" cy="4535487"/>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itle Placeholder 1">
            <a:extLst>
              <a:ext uri="{FF2B5EF4-FFF2-40B4-BE49-F238E27FC236}">
                <a16:creationId xmlns:a16="http://schemas.microsoft.com/office/drawing/2014/main" id="{93E51C5F-F6C0-F042-8FC5-13245991AF32}"/>
              </a:ext>
            </a:extLst>
          </p:cNvPr>
          <p:cNvSpPr>
            <a:spLocks noGrp="1"/>
          </p:cNvSpPr>
          <p:nvPr>
            <p:ph type="title" hasCustomPrompt="1"/>
          </p:nvPr>
        </p:nvSpPr>
        <p:spPr>
          <a:xfrm>
            <a:off x="766763" y="685165"/>
            <a:ext cx="10658475" cy="576262"/>
          </a:xfrm>
          <a:prstGeom prst="rect">
            <a:avLst/>
          </a:prstGeom>
        </p:spPr>
        <p:txBody>
          <a:bodyPr vert="horz" lIns="0" tIns="0" rIns="0" bIns="0" rtlCol="0" anchor="t" anchorCtr="0">
            <a:noAutofit/>
          </a:bodyPr>
          <a:lstStyle/>
          <a:p>
            <a:r>
              <a:rPr lang="en-US" noProof="0"/>
              <a:t>Content with side small graphic </a:t>
            </a:r>
          </a:p>
        </p:txBody>
      </p:sp>
      <p:sp>
        <p:nvSpPr>
          <p:cNvPr id="6" name="Picture Placeholder 11">
            <a:extLst>
              <a:ext uri="{FF2B5EF4-FFF2-40B4-BE49-F238E27FC236}">
                <a16:creationId xmlns:a16="http://schemas.microsoft.com/office/drawing/2014/main" id="{2D34D49C-F4FA-B74B-BB7F-2282D9134435}"/>
              </a:ext>
            </a:extLst>
          </p:cNvPr>
          <p:cNvSpPr>
            <a:spLocks noGrp="1"/>
          </p:cNvSpPr>
          <p:nvPr>
            <p:ph type="pic" sz="quarter" idx="23" hasCustomPrompt="1"/>
          </p:nvPr>
        </p:nvSpPr>
        <p:spPr>
          <a:xfrm>
            <a:off x="9156699" y="1557338"/>
            <a:ext cx="2268539" cy="4535487"/>
          </a:xfrm>
          <a:prstGeom prst="rect">
            <a:avLst/>
          </a:prstGeom>
        </p:spPr>
        <p:txBody>
          <a:bodyPr lIns="0" tIns="0" rIns="0" bIns="0">
            <a:noAutofit/>
          </a:bodyPr>
          <a:lstStyle>
            <a:lvl1pPr marL="179388" indent="-179388">
              <a:buFont typeface="Arial" pitchFamily="34" charset="0"/>
              <a:buNone/>
              <a:defRPr lang="en-AU" sz="1600" kern="1200" smtClean="0">
                <a:solidFill>
                  <a:schemeClr val="tx1"/>
                </a:solidFill>
                <a:latin typeface="Arial" pitchFamily="34" charset="0"/>
                <a:ea typeface="+mn-ea"/>
                <a:cs typeface="+mn-cs"/>
              </a:defRPr>
            </a:lvl1pPr>
          </a:lstStyle>
          <a:p>
            <a:r>
              <a:rPr lang="en-US"/>
              <a:t>Text</a:t>
            </a:r>
          </a:p>
        </p:txBody>
      </p:sp>
      <p:sp>
        <p:nvSpPr>
          <p:cNvPr id="7" name="Slide Number Placeholder 5">
            <a:extLst>
              <a:ext uri="{FF2B5EF4-FFF2-40B4-BE49-F238E27FC236}">
                <a16:creationId xmlns:a16="http://schemas.microsoft.com/office/drawing/2014/main" id="{21F4CA38-72C4-D142-8247-6221593D83D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
        <p:nvSpPr>
          <p:cNvPr id="8" name="TextBox 7">
            <a:extLst>
              <a:ext uri="{FF2B5EF4-FFF2-40B4-BE49-F238E27FC236}">
                <a16:creationId xmlns:a16="http://schemas.microsoft.com/office/drawing/2014/main" id="{B93110AC-EDD5-164D-9903-F88EACB2D912}"/>
              </a:ext>
            </a:extLst>
          </p:cNvPr>
          <p:cNvSpPr txBox="1"/>
          <p:nvPr userDrawn="1"/>
        </p:nvSpPr>
        <p:spPr>
          <a:xfrm flipH="1">
            <a:off x="2823210" y="84582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156901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2D155C-3987-F847-9D0B-84468EFC74D8}"/>
              </a:ext>
            </a:extLst>
          </p:cNvPr>
          <p:cNvSpPr>
            <a:spLocks noGrp="1"/>
          </p:cNvSpPr>
          <p:nvPr>
            <p:ph type="ctrTitle" hasCustomPrompt="1"/>
          </p:nvPr>
        </p:nvSpPr>
        <p:spPr>
          <a:xfrm>
            <a:off x="766763" y="2984416"/>
            <a:ext cx="7326914" cy="1730375"/>
          </a:xfrm>
        </p:spPr>
        <p:txBody>
          <a:bodyPr wrap="square" lIns="0" tIns="0" rIns="0" bIns="0" anchor="t" anchorCtr="0">
            <a:noAutofit/>
          </a:bodyPr>
          <a:lstStyle>
            <a:lvl1pPr algn="l">
              <a:defRPr sz="3600" baseline="0">
                <a:solidFill>
                  <a:schemeClr val="tx1"/>
                </a:solidFill>
              </a:defRPr>
            </a:lvl1pPr>
          </a:lstStyle>
          <a:p>
            <a:r>
              <a:rPr lang="en-US" noProof="0"/>
              <a:t>Quotation page</a:t>
            </a:r>
          </a:p>
        </p:txBody>
      </p:sp>
      <p:sp>
        <p:nvSpPr>
          <p:cNvPr id="5" name="Slide Number Placeholder 5">
            <a:extLst>
              <a:ext uri="{FF2B5EF4-FFF2-40B4-BE49-F238E27FC236}">
                <a16:creationId xmlns:a16="http://schemas.microsoft.com/office/drawing/2014/main" id="{4AB6354D-4439-8B45-B450-15EA71FAF8F3}"/>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150957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ation page -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B704F1-9387-744F-A7AB-A0C557474C54}"/>
              </a:ext>
            </a:extLst>
          </p:cNvPr>
          <p:cNvSpPr/>
          <p:nvPr userDrawn="1"/>
        </p:nvSpPr>
        <p:spPr bwMode="gray">
          <a:xfrm>
            <a:off x="766763" y="1557338"/>
            <a:ext cx="10658476" cy="2317016"/>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11" name="Title Placeholder 1">
            <a:extLst>
              <a:ext uri="{FF2B5EF4-FFF2-40B4-BE49-F238E27FC236}">
                <a16:creationId xmlns:a16="http://schemas.microsoft.com/office/drawing/2014/main" id="{5F6F0F7F-AD94-8A45-9C63-550DEBA61840}"/>
              </a:ext>
            </a:extLst>
          </p:cNvPr>
          <p:cNvSpPr>
            <a:spLocks noGrp="1"/>
          </p:cNvSpPr>
          <p:nvPr>
            <p:ph type="title" hasCustomPrompt="1"/>
          </p:nvPr>
        </p:nvSpPr>
        <p:spPr>
          <a:xfrm>
            <a:off x="766800" y="684000"/>
            <a:ext cx="10664561" cy="673357"/>
          </a:xfrm>
          <a:prstGeom prst="rect">
            <a:avLst/>
          </a:prstGeom>
        </p:spPr>
        <p:txBody>
          <a:bodyPr vert="horz" lIns="0" tIns="0" rIns="0" bIns="0" rtlCol="0" anchor="t" anchorCtr="0">
            <a:noAutofit/>
          </a:bodyPr>
          <a:lstStyle/>
          <a:p>
            <a:r>
              <a:rPr lang="en-US" noProof="0"/>
              <a:t>Quotation page - 2</a:t>
            </a:r>
          </a:p>
        </p:txBody>
      </p:sp>
      <p:sp>
        <p:nvSpPr>
          <p:cNvPr id="12" name="Content Placeholder 20">
            <a:extLst>
              <a:ext uri="{FF2B5EF4-FFF2-40B4-BE49-F238E27FC236}">
                <a16:creationId xmlns:a16="http://schemas.microsoft.com/office/drawing/2014/main" id="{3DC0A301-140F-B842-9A9E-9F3B20853141}"/>
              </a:ext>
            </a:extLst>
          </p:cNvPr>
          <p:cNvSpPr>
            <a:spLocks noGrp="1"/>
          </p:cNvSpPr>
          <p:nvPr>
            <p:ph sz="quarter" idx="17"/>
          </p:nvPr>
        </p:nvSpPr>
        <p:spPr bwMode="white">
          <a:xfrm>
            <a:off x="1558925" y="1924565"/>
            <a:ext cx="9109075" cy="1800000"/>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2000" b="1" i="1">
                <a:solidFill>
                  <a:schemeClr val="bg1"/>
                </a:solidFill>
                <a:latin typeface="Arial" pitchFamily="34" charset="0"/>
              </a:defRPr>
            </a:lvl1pPr>
            <a:lvl2pPr marL="0" indent="0">
              <a:spcBef>
                <a:spcPts val="500"/>
              </a:spcBef>
              <a:buClr>
                <a:schemeClr val="bg1"/>
              </a:buClr>
              <a:buSzPct val="110000"/>
              <a:buFont typeface="Arial" pitchFamily="34" charset="0"/>
              <a:buNone/>
              <a:defRPr sz="1800" baseline="0">
                <a:solidFill>
                  <a:schemeClr val="bg1"/>
                </a:solidFill>
                <a:latin typeface="Arial" pitchFamily="34" charset="0"/>
              </a:defRPr>
            </a:lvl2pPr>
            <a:lvl3pPr marL="274638" indent="-274638">
              <a:spcBef>
                <a:spcPts val="500"/>
              </a:spcBef>
              <a:buClr>
                <a:schemeClr val="bg1"/>
              </a:buClr>
              <a:buSzPct val="110000"/>
              <a:buFont typeface="Arial" pitchFamily="34" charset="0"/>
              <a:buChar char="•"/>
              <a:defRPr sz="18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p:txBody>
      </p:sp>
      <p:sp>
        <p:nvSpPr>
          <p:cNvPr id="13" name="Content Placeholder 20">
            <a:extLst>
              <a:ext uri="{FF2B5EF4-FFF2-40B4-BE49-F238E27FC236}">
                <a16:creationId xmlns:a16="http://schemas.microsoft.com/office/drawing/2014/main" id="{FD10FA1E-7A18-A84C-A80C-9F74B995D43E}"/>
              </a:ext>
            </a:extLst>
          </p:cNvPr>
          <p:cNvSpPr>
            <a:spLocks noGrp="1"/>
          </p:cNvSpPr>
          <p:nvPr>
            <p:ph sz="quarter" idx="18"/>
          </p:nvPr>
        </p:nvSpPr>
        <p:spPr>
          <a:xfrm>
            <a:off x="766763" y="4156564"/>
            <a:ext cx="10658475" cy="1936261"/>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4" name="Slide Number Placeholder 5">
            <a:extLst>
              <a:ext uri="{FF2B5EF4-FFF2-40B4-BE49-F238E27FC236}">
                <a16:creationId xmlns:a16="http://schemas.microsoft.com/office/drawing/2014/main" id="{D08F3D4F-4489-1549-AF20-5B88DAC9654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93168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ient Ref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8E84C-B364-DA4D-B480-E2F8D7309D87}"/>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4" name="Rectangle 3">
            <a:extLst>
              <a:ext uri="{FF2B5EF4-FFF2-40B4-BE49-F238E27FC236}">
                <a16:creationId xmlns:a16="http://schemas.microsoft.com/office/drawing/2014/main" id="{DAEB9999-5E97-764D-AC76-E36C36BBB481}"/>
              </a:ext>
            </a:extLst>
          </p:cNvPr>
          <p:cNvSpPr/>
          <p:nvPr userDrawn="1"/>
        </p:nvSpPr>
        <p:spPr bwMode="gray">
          <a:xfrm>
            <a:off x="766762" y="4064734"/>
            <a:ext cx="10658475" cy="2028091"/>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6" name="Title Placeholder 1">
            <a:extLst>
              <a:ext uri="{FF2B5EF4-FFF2-40B4-BE49-F238E27FC236}">
                <a16:creationId xmlns:a16="http://schemas.microsoft.com/office/drawing/2014/main" id="{4A2810CC-7DE6-E94F-923A-A26081CDD1DC}"/>
              </a:ext>
            </a:extLst>
          </p:cNvPr>
          <p:cNvSpPr>
            <a:spLocks noGrp="1"/>
          </p:cNvSpPr>
          <p:nvPr>
            <p:ph type="title" hasCustomPrompt="1"/>
          </p:nvPr>
        </p:nvSpPr>
        <p:spPr>
          <a:xfrm>
            <a:off x="767383" y="684000"/>
            <a:ext cx="10657856" cy="576262"/>
          </a:xfrm>
          <a:prstGeom prst="rect">
            <a:avLst/>
          </a:prstGeom>
        </p:spPr>
        <p:txBody>
          <a:bodyPr vert="horz" lIns="0" tIns="0" rIns="0" bIns="0" rtlCol="0" anchor="t" anchorCtr="0">
            <a:noAutofit/>
          </a:bodyPr>
          <a:lstStyle/>
          <a:p>
            <a:r>
              <a:rPr lang="en-US" noProof="0"/>
              <a:t>Client Ref page</a:t>
            </a:r>
          </a:p>
        </p:txBody>
      </p:sp>
      <p:sp>
        <p:nvSpPr>
          <p:cNvPr id="7" name="Content Placeholder 20">
            <a:extLst>
              <a:ext uri="{FF2B5EF4-FFF2-40B4-BE49-F238E27FC236}">
                <a16:creationId xmlns:a16="http://schemas.microsoft.com/office/drawing/2014/main" id="{151BEF49-6996-9A47-912D-07F058FDAB1B}"/>
              </a:ext>
            </a:extLst>
          </p:cNvPr>
          <p:cNvSpPr>
            <a:spLocks noGrp="1"/>
          </p:cNvSpPr>
          <p:nvPr>
            <p:ph sz="quarter" idx="17"/>
          </p:nvPr>
        </p:nvSpPr>
        <p:spPr bwMode="white">
          <a:xfrm>
            <a:off x="8401050" y="4295045"/>
            <a:ext cx="2266950" cy="1594378"/>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1600" b="0" i="1">
                <a:solidFill>
                  <a:schemeClr val="bg1"/>
                </a:solidFill>
                <a:latin typeface="Arial" pitchFamily="34" charset="0"/>
              </a:defRPr>
            </a:lvl1pPr>
            <a:lvl2pPr marL="0" indent="0">
              <a:spcBef>
                <a:spcPts val="500"/>
              </a:spcBef>
              <a:buClr>
                <a:schemeClr val="bg1"/>
              </a:buClr>
              <a:buSzPct val="110000"/>
              <a:buFont typeface="Arial" pitchFamily="34" charset="0"/>
              <a:buNone/>
              <a:defRPr sz="1400" baseline="0">
                <a:solidFill>
                  <a:schemeClr val="bg1"/>
                </a:solidFill>
                <a:latin typeface="Arial" pitchFamily="34" charset="0"/>
              </a:defRPr>
            </a:lvl2pPr>
            <a:lvl3pPr marL="177800" indent="-177800">
              <a:spcBef>
                <a:spcPts val="500"/>
              </a:spcBef>
              <a:buClr>
                <a:schemeClr val="bg1"/>
              </a:buClr>
              <a:buSzPct val="110000"/>
              <a:buFont typeface="Arial" pitchFamily="34" charset="0"/>
              <a:buChar char="•"/>
              <a:defRPr sz="14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p:txBody>
      </p:sp>
      <p:sp>
        <p:nvSpPr>
          <p:cNvPr id="8" name="Content Placeholder 20">
            <a:extLst>
              <a:ext uri="{FF2B5EF4-FFF2-40B4-BE49-F238E27FC236}">
                <a16:creationId xmlns:a16="http://schemas.microsoft.com/office/drawing/2014/main" id="{7CA668C0-7C71-1B43-845C-1FB224D98D27}"/>
              </a:ext>
            </a:extLst>
          </p:cNvPr>
          <p:cNvSpPr>
            <a:spLocks noGrp="1"/>
          </p:cNvSpPr>
          <p:nvPr>
            <p:ph sz="quarter" idx="18"/>
          </p:nvPr>
        </p:nvSpPr>
        <p:spPr>
          <a:xfrm>
            <a:off x="766762" y="1557338"/>
            <a:ext cx="3060701"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Content Placeholder 20">
            <a:extLst>
              <a:ext uri="{FF2B5EF4-FFF2-40B4-BE49-F238E27FC236}">
                <a16:creationId xmlns:a16="http://schemas.microsoft.com/office/drawing/2014/main" id="{6BA3A388-5D46-A842-AD3F-3B150C88B120}"/>
              </a:ext>
            </a:extLst>
          </p:cNvPr>
          <p:cNvSpPr>
            <a:spLocks noGrp="1"/>
          </p:cNvSpPr>
          <p:nvPr>
            <p:ph sz="quarter" idx="19"/>
          </p:nvPr>
        </p:nvSpPr>
        <p:spPr bwMode="white">
          <a:xfrm>
            <a:off x="1558925" y="4296427"/>
            <a:ext cx="6049963" cy="1578280"/>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1800" b="0" i="0">
                <a:solidFill>
                  <a:schemeClr val="bg1"/>
                </a:solidFill>
                <a:latin typeface="Arial" pitchFamily="34" charset="0"/>
              </a:defRPr>
            </a:lvl1pPr>
            <a:lvl2pPr marL="177800" indent="-177800">
              <a:spcBef>
                <a:spcPts val="500"/>
              </a:spcBef>
              <a:buClr>
                <a:schemeClr val="bg1"/>
              </a:buClr>
              <a:buSzPct val="110000"/>
              <a:buFont typeface="Arial" pitchFamily="34" charset="0"/>
              <a:buChar char="•"/>
              <a:defRPr sz="1800" i="0" baseline="0">
                <a:solidFill>
                  <a:schemeClr val="bg1"/>
                </a:solidFill>
                <a:latin typeface="Arial" pitchFamily="34" charset="0"/>
              </a:defRPr>
            </a:lvl2pPr>
            <a:lvl3pPr marL="355600" indent="-177800">
              <a:spcBef>
                <a:spcPts val="500"/>
              </a:spcBef>
              <a:buClr>
                <a:schemeClr val="bg1"/>
              </a:buClr>
              <a:buSzTx/>
              <a:buFont typeface="Calibri" panose="020F0502020204030204" pitchFamily="34" charset="0"/>
              <a:buChar char="–"/>
              <a:defRPr sz="1800" i="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327C77CF-5DDA-6D4B-A333-0AFD2883FD0C}"/>
              </a:ext>
            </a:extLst>
          </p:cNvPr>
          <p:cNvCxnSpPr/>
          <p:nvPr userDrawn="1"/>
        </p:nvCxnSpPr>
        <p:spPr bwMode="gray">
          <a:xfrm flipH="1">
            <a:off x="4211300" y="1268413"/>
            <a:ext cx="0" cy="2736587"/>
          </a:xfrm>
          <a:prstGeom prst="line">
            <a:avLst/>
          </a:prstGeom>
          <a:noFill/>
          <a:ln w="19050">
            <a:solidFill>
              <a:schemeClr val="accent6"/>
            </a:solidFill>
            <a:round/>
          </a:ln>
          <a:effectLst/>
        </p:spPr>
      </p:cxnSp>
      <p:cxnSp>
        <p:nvCxnSpPr>
          <p:cNvPr id="11" name="Straight Connector 10">
            <a:extLst>
              <a:ext uri="{FF2B5EF4-FFF2-40B4-BE49-F238E27FC236}">
                <a16:creationId xmlns:a16="http://schemas.microsoft.com/office/drawing/2014/main" id="{978EF8BE-D231-7F42-B29A-F120EA6904AC}"/>
              </a:ext>
            </a:extLst>
          </p:cNvPr>
          <p:cNvCxnSpPr/>
          <p:nvPr userDrawn="1"/>
        </p:nvCxnSpPr>
        <p:spPr bwMode="gray">
          <a:xfrm flipH="1">
            <a:off x="7980700" y="1268413"/>
            <a:ext cx="0" cy="2736587"/>
          </a:xfrm>
          <a:prstGeom prst="line">
            <a:avLst/>
          </a:prstGeom>
          <a:noFill/>
          <a:ln w="19050">
            <a:solidFill>
              <a:schemeClr val="accent6"/>
            </a:solidFill>
            <a:round/>
          </a:ln>
          <a:effectLst/>
        </p:spPr>
      </p:cxnSp>
      <p:sp>
        <p:nvSpPr>
          <p:cNvPr id="12" name="Content Placeholder 20">
            <a:extLst>
              <a:ext uri="{FF2B5EF4-FFF2-40B4-BE49-F238E27FC236}">
                <a16:creationId xmlns:a16="http://schemas.microsoft.com/office/drawing/2014/main" id="{F210E7C6-C9C5-AB4F-B2C6-08CF54A3F470}"/>
              </a:ext>
            </a:extLst>
          </p:cNvPr>
          <p:cNvSpPr>
            <a:spLocks noGrp="1"/>
          </p:cNvSpPr>
          <p:nvPr>
            <p:ph sz="quarter" idx="20"/>
          </p:nvPr>
        </p:nvSpPr>
        <p:spPr>
          <a:xfrm>
            <a:off x="4583113" y="1557338"/>
            <a:ext cx="3025776"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3" name="Content Placeholder 20">
            <a:extLst>
              <a:ext uri="{FF2B5EF4-FFF2-40B4-BE49-F238E27FC236}">
                <a16:creationId xmlns:a16="http://schemas.microsoft.com/office/drawing/2014/main" id="{34A65C94-F52F-3944-81C4-F364744665CA}"/>
              </a:ext>
            </a:extLst>
          </p:cNvPr>
          <p:cNvSpPr>
            <a:spLocks noGrp="1"/>
          </p:cNvSpPr>
          <p:nvPr>
            <p:ph sz="quarter" idx="21"/>
          </p:nvPr>
        </p:nvSpPr>
        <p:spPr>
          <a:xfrm>
            <a:off x="8401049" y="1557338"/>
            <a:ext cx="3024189"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02360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CBF8C6-FF3A-E946-B3D5-6C27E5F99464}"/>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4" name="Title Placeholder 1">
            <a:extLst>
              <a:ext uri="{FF2B5EF4-FFF2-40B4-BE49-F238E27FC236}">
                <a16:creationId xmlns:a16="http://schemas.microsoft.com/office/drawing/2014/main" id="{29301D37-B47A-0547-ABCC-1B647A2174A5}"/>
              </a:ext>
            </a:extLst>
          </p:cNvPr>
          <p:cNvSpPr>
            <a:spLocks noGrp="1"/>
          </p:cNvSpPr>
          <p:nvPr>
            <p:ph type="title" hasCustomPrompt="1"/>
          </p:nvPr>
        </p:nvSpPr>
        <p:spPr>
          <a:xfrm>
            <a:off x="766763" y="684000"/>
            <a:ext cx="10658475" cy="565231"/>
          </a:xfrm>
          <a:prstGeom prst="rect">
            <a:avLst/>
          </a:prstGeom>
        </p:spPr>
        <p:txBody>
          <a:bodyPr vert="horz" lIns="0" tIns="0" rIns="0" bIns="0" rtlCol="0" anchor="t" anchorCtr="0">
            <a:noAutofit/>
          </a:bodyPr>
          <a:lstStyle/>
          <a:p>
            <a:r>
              <a:rPr lang="en-US" noProof="0"/>
              <a:t>Comparison page</a:t>
            </a:r>
          </a:p>
        </p:txBody>
      </p:sp>
      <p:sp>
        <p:nvSpPr>
          <p:cNvPr id="5" name="Content Placeholder 20">
            <a:extLst>
              <a:ext uri="{FF2B5EF4-FFF2-40B4-BE49-F238E27FC236}">
                <a16:creationId xmlns:a16="http://schemas.microsoft.com/office/drawing/2014/main" id="{0E41DF0A-83D4-5F42-8E48-2002316825FC}"/>
              </a:ext>
            </a:extLst>
          </p:cNvPr>
          <p:cNvSpPr>
            <a:spLocks noGrp="1"/>
          </p:cNvSpPr>
          <p:nvPr>
            <p:ph sz="quarter" idx="18"/>
          </p:nvPr>
        </p:nvSpPr>
        <p:spPr>
          <a:xfrm>
            <a:off x="768880" y="2000028"/>
            <a:ext cx="3058583"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Tx/>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6" name="Straight Connector 5">
            <a:extLst>
              <a:ext uri="{FF2B5EF4-FFF2-40B4-BE49-F238E27FC236}">
                <a16:creationId xmlns:a16="http://schemas.microsoft.com/office/drawing/2014/main" id="{8B6F1C2D-EAC0-104E-91F8-B5ECA6A6754C}"/>
              </a:ext>
            </a:extLst>
          </p:cNvPr>
          <p:cNvCxnSpPr/>
          <p:nvPr userDrawn="1"/>
        </p:nvCxnSpPr>
        <p:spPr bwMode="gray">
          <a:xfrm flipH="1">
            <a:off x="4585990" y="1543377"/>
            <a:ext cx="0" cy="3977818"/>
          </a:xfrm>
          <a:prstGeom prst="line">
            <a:avLst/>
          </a:prstGeom>
          <a:noFill/>
          <a:ln w="19050">
            <a:solidFill>
              <a:schemeClr val="accent6"/>
            </a:solidFill>
            <a:round/>
          </a:ln>
          <a:effectLst/>
        </p:spPr>
      </p:cxnSp>
      <p:cxnSp>
        <p:nvCxnSpPr>
          <p:cNvPr id="7" name="Straight Connector 6">
            <a:extLst>
              <a:ext uri="{FF2B5EF4-FFF2-40B4-BE49-F238E27FC236}">
                <a16:creationId xmlns:a16="http://schemas.microsoft.com/office/drawing/2014/main" id="{D3A4403B-4A6F-6C49-BB6C-AB5D0E54358A}"/>
              </a:ext>
            </a:extLst>
          </p:cNvPr>
          <p:cNvCxnSpPr/>
          <p:nvPr userDrawn="1"/>
        </p:nvCxnSpPr>
        <p:spPr bwMode="gray">
          <a:xfrm flipH="1">
            <a:off x="8401050" y="1543377"/>
            <a:ext cx="0" cy="3977818"/>
          </a:xfrm>
          <a:prstGeom prst="line">
            <a:avLst/>
          </a:prstGeom>
          <a:noFill/>
          <a:ln w="19050">
            <a:solidFill>
              <a:schemeClr val="accent6"/>
            </a:solidFill>
            <a:round/>
          </a:ln>
          <a:effectLst/>
        </p:spPr>
      </p:cxnSp>
      <p:sp>
        <p:nvSpPr>
          <p:cNvPr id="8" name="Content Placeholder 20">
            <a:extLst>
              <a:ext uri="{FF2B5EF4-FFF2-40B4-BE49-F238E27FC236}">
                <a16:creationId xmlns:a16="http://schemas.microsoft.com/office/drawing/2014/main" id="{7789C2AB-0FAA-0647-B95A-D8A3E341BD5F}"/>
              </a:ext>
            </a:extLst>
          </p:cNvPr>
          <p:cNvSpPr>
            <a:spLocks noGrp="1"/>
          </p:cNvSpPr>
          <p:nvPr>
            <p:ph sz="quarter" idx="20"/>
          </p:nvPr>
        </p:nvSpPr>
        <p:spPr>
          <a:xfrm>
            <a:off x="4596063" y="2000028"/>
            <a:ext cx="3012824"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Tx/>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Content Placeholder 20">
            <a:extLst>
              <a:ext uri="{FF2B5EF4-FFF2-40B4-BE49-F238E27FC236}">
                <a16:creationId xmlns:a16="http://schemas.microsoft.com/office/drawing/2014/main" id="{52835192-0902-8445-BEBB-236A1C87ED56}"/>
              </a:ext>
            </a:extLst>
          </p:cNvPr>
          <p:cNvSpPr>
            <a:spLocks noGrp="1"/>
          </p:cNvSpPr>
          <p:nvPr>
            <p:ph sz="quarter" idx="21"/>
          </p:nvPr>
        </p:nvSpPr>
        <p:spPr>
          <a:xfrm>
            <a:off x="8413992" y="2000028"/>
            <a:ext cx="3011245"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Tx/>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Content Placeholder 2">
            <a:extLst>
              <a:ext uri="{FF2B5EF4-FFF2-40B4-BE49-F238E27FC236}">
                <a16:creationId xmlns:a16="http://schemas.microsoft.com/office/drawing/2014/main" id="{4E20A456-898E-7647-9636-3B35BE74CBDC}"/>
              </a:ext>
            </a:extLst>
          </p:cNvPr>
          <p:cNvSpPr>
            <a:spLocks noGrp="1"/>
          </p:cNvSpPr>
          <p:nvPr>
            <p:ph idx="1" hasCustomPrompt="1"/>
          </p:nvPr>
        </p:nvSpPr>
        <p:spPr>
          <a:xfrm>
            <a:off x="766763" y="1541789"/>
            <a:ext cx="3060700"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sp>
        <p:nvSpPr>
          <p:cNvPr id="11" name="Content Placeholder 2">
            <a:extLst>
              <a:ext uri="{FF2B5EF4-FFF2-40B4-BE49-F238E27FC236}">
                <a16:creationId xmlns:a16="http://schemas.microsoft.com/office/drawing/2014/main" id="{94060416-9D8D-2B4A-96F8-0EF11DCAC266}"/>
              </a:ext>
            </a:extLst>
          </p:cNvPr>
          <p:cNvSpPr>
            <a:spLocks noGrp="1"/>
          </p:cNvSpPr>
          <p:nvPr>
            <p:ph idx="22" hasCustomPrompt="1"/>
          </p:nvPr>
        </p:nvSpPr>
        <p:spPr>
          <a:xfrm>
            <a:off x="4583113" y="1541789"/>
            <a:ext cx="3025776"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sp>
        <p:nvSpPr>
          <p:cNvPr id="12" name="Content Placeholder 2">
            <a:extLst>
              <a:ext uri="{FF2B5EF4-FFF2-40B4-BE49-F238E27FC236}">
                <a16:creationId xmlns:a16="http://schemas.microsoft.com/office/drawing/2014/main" id="{7B3F98ED-EDB1-0746-922E-070BFA3CA393}"/>
              </a:ext>
            </a:extLst>
          </p:cNvPr>
          <p:cNvSpPr>
            <a:spLocks noGrp="1"/>
          </p:cNvSpPr>
          <p:nvPr>
            <p:ph idx="23" hasCustomPrompt="1"/>
          </p:nvPr>
        </p:nvSpPr>
        <p:spPr>
          <a:xfrm>
            <a:off x="8401049" y="1541789"/>
            <a:ext cx="3024189"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cxnSp>
        <p:nvCxnSpPr>
          <p:cNvPr id="13" name="Straight Connector 12">
            <a:extLst>
              <a:ext uri="{FF2B5EF4-FFF2-40B4-BE49-F238E27FC236}">
                <a16:creationId xmlns:a16="http://schemas.microsoft.com/office/drawing/2014/main" id="{3AE45457-E95A-C34E-B64B-96FA51745FDE}"/>
              </a:ext>
            </a:extLst>
          </p:cNvPr>
          <p:cNvCxnSpPr/>
          <p:nvPr userDrawn="1"/>
        </p:nvCxnSpPr>
        <p:spPr bwMode="gray">
          <a:xfrm flipH="1">
            <a:off x="770515" y="1543377"/>
            <a:ext cx="0" cy="3977818"/>
          </a:xfrm>
          <a:prstGeom prst="line">
            <a:avLst/>
          </a:prstGeom>
          <a:noFill/>
          <a:ln w="19050">
            <a:solidFill>
              <a:schemeClr val="accent6"/>
            </a:solidFill>
            <a:round/>
          </a:ln>
          <a:effectLst/>
        </p:spPr>
      </p:cxnSp>
      <p:sp>
        <p:nvSpPr>
          <p:cNvPr id="19" name="TextBox 18">
            <a:extLst>
              <a:ext uri="{FF2B5EF4-FFF2-40B4-BE49-F238E27FC236}">
                <a16:creationId xmlns:a16="http://schemas.microsoft.com/office/drawing/2014/main" id="{128F13C5-CF61-4A4C-8183-EEC7441F9C66}"/>
              </a:ext>
            </a:extLst>
          </p:cNvPr>
          <p:cNvSpPr txBox="1"/>
          <p:nvPr userDrawn="1"/>
        </p:nvSpPr>
        <p:spPr>
          <a:xfrm flipH="1">
            <a:off x="5320145" y="1025236"/>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37916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ic device and big titl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6EAD3CFF-35F0-EE42-99CF-7B91F8844AF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
        <p:nvSpPr>
          <p:cNvPr id="6" name="Espace réservé pour une image  8">
            <a:extLst>
              <a:ext uri="{FF2B5EF4-FFF2-40B4-BE49-F238E27FC236}">
                <a16:creationId xmlns:a16="http://schemas.microsoft.com/office/drawing/2014/main" id="{C4B7093F-77F3-3449-9E60-BC70230FC0A3}"/>
              </a:ext>
            </a:extLst>
          </p:cNvPr>
          <p:cNvSpPr>
            <a:spLocks noGrp="1" noChangeAspect="1"/>
          </p:cNvSpPr>
          <p:nvPr>
            <p:ph type="pic" sz="quarter" idx="15" hasCustomPrompt="1"/>
          </p:nvPr>
        </p:nvSpPr>
        <p:spPr>
          <a:xfrm>
            <a:off x="6111917" y="770881"/>
            <a:ext cx="5321943" cy="5321944"/>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p:spPr>
        <p:txBody>
          <a:bodyPr wrap="square">
            <a:noAutofit/>
          </a:bodyPr>
          <a:lstStyle>
            <a:lvl1pPr marL="0" indent="0">
              <a:buNone/>
              <a:defRPr sz="1800"/>
            </a:lvl1pPr>
          </a:lstStyle>
          <a:p>
            <a:r>
              <a:rPr lang="en-CA" sz="1800">
                <a:cs typeface="Arial" pitchFamily="34" charset="0"/>
              </a:rPr>
              <a:t>Click on the Image icon to change with a new picture located on your computer</a:t>
            </a:r>
            <a:endParaRPr lang="fr-FR"/>
          </a:p>
        </p:txBody>
      </p:sp>
      <p:sp>
        <p:nvSpPr>
          <p:cNvPr id="10"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766763" y="3429000"/>
            <a:ext cx="4608512" cy="2663825"/>
          </a:xfrm>
          <a:prstGeom prst="rect">
            <a:avLst/>
          </a:prstGeom>
        </p:spPr>
        <p:txBody>
          <a:bodyPr lIns="0" tIns="0" rIns="0" bIns="0">
            <a:noAutofit/>
          </a:bodyPr>
          <a:lstStyle>
            <a:lvl1pPr marL="0" indent="0">
              <a:spcBef>
                <a:spcPct val="0"/>
              </a:spcBef>
              <a:buClrTx/>
              <a:buSzTx/>
              <a:buFont typeface="Arial" pitchFamily="34" charset="0"/>
              <a:buNone/>
              <a:defRPr sz="2000">
                <a:solidFill>
                  <a:schemeClr val="tx1"/>
                </a:solidFill>
                <a:latin typeface="Arial" pitchFamily="34" charset="0"/>
              </a:defRPr>
            </a:lvl1pPr>
            <a:lvl2pPr marL="263525" indent="-263525">
              <a:spcBef>
                <a:spcPts val="500"/>
              </a:spcBef>
              <a:buClrTx/>
              <a:buSzTx/>
              <a:buFont typeface="Arial" pitchFamily="34" charset="0"/>
              <a:buChar char="•"/>
              <a:defRPr sz="2000" baseline="0">
                <a:solidFill>
                  <a:schemeClr val="tx1"/>
                </a:solidFill>
                <a:latin typeface="Arial" pitchFamily="34" charset="0"/>
              </a:defRPr>
            </a:lvl2pPr>
            <a:lvl3pPr marL="536575" indent="-273050">
              <a:spcBef>
                <a:spcPts val="500"/>
              </a:spcBef>
              <a:buClrTx/>
              <a:buSzTx/>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Tx/>
              <a:buFont typeface="Wingdings" pitchFamily="2" charset="2"/>
              <a:buChar char="§"/>
              <a:defRPr sz="1600">
                <a:solidFill>
                  <a:schemeClr val="tx1"/>
                </a:solidFill>
                <a:latin typeface="Arial" pitchFamily="34" charset="0"/>
              </a:defRPr>
            </a:lvl4pPr>
            <a:lvl5pPr marL="1074738" indent="-263525">
              <a:spcBef>
                <a:spcPts val="500"/>
              </a:spcBef>
              <a:buClrTx/>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a:extLst>
              <a:ext uri="{FF2B5EF4-FFF2-40B4-BE49-F238E27FC236}">
                <a16:creationId xmlns:a16="http://schemas.microsoft.com/office/drawing/2014/main" id="{BEBAC359-7971-3346-8D90-684CC25CF1B3}"/>
              </a:ext>
            </a:extLst>
          </p:cNvPr>
          <p:cNvSpPr>
            <a:spLocks noGrp="1"/>
          </p:cNvSpPr>
          <p:nvPr>
            <p:ph type="title" hasCustomPrompt="1"/>
          </p:nvPr>
        </p:nvSpPr>
        <p:spPr>
          <a:xfrm>
            <a:off x="777224" y="619403"/>
            <a:ext cx="4598051" cy="2508110"/>
          </a:xfrm>
          <a:prstGeom prst="rect">
            <a:avLst/>
          </a:prstGeom>
        </p:spPr>
        <p:txBody>
          <a:bodyPr vert="horz" lIns="0" tIns="0" rIns="0" bIns="0" rtlCol="0" anchor="t" anchorCtr="0">
            <a:noAutofit/>
          </a:bodyPr>
          <a:lstStyle>
            <a:lvl1pPr>
              <a:defRPr sz="4800">
                <a:solidFill>
                  <a:schemeClr val="tx1"/>
                </a:solidFill>
              </a:defRPr>
            </a:lvl1pPr>
          </a:lstStyle>
          <a:p>
            <a:r>
              <a:rPr lang="en-US" noProof="0"/>
              <a:t>Title</a:t>
            </a:r>
          </a:p>
        </p:txBody>
      </p:sp>
    </p:spTree>
    <p:extLst>
      <p:ext uri="{BB962C8B-B14F-4D97-AF65-F5344CB8AC3E}">
        <p14:creationId xmlns:p14="http://schemas.microsoft.com/office/powerpoint/2010/main" val="146154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5E4144-6646-C747-B762-94F6E0C3EFB5}"/>
              </a:ext>
            </a:extLst>
          </p:cNvPr>
          <p:cNvSpPr/>
          <p:nvPr userDrawn="1"/>
        </p:nvSpPr>
        <p:spPr bwMode="gray">
          <a:xfrm flipH="1">
            <a:off x="0" y="0"/>
            <a:ext cx="12199459" cy="6858000"/>
          </a:xfrm>
          <a:prstGeom prst="rect">
            <a:avLst/>
          </a:prstGeom>
          <a:gradFill flip="none" rotWithShape="1">
            <a:gsLst>
              <a:gs pos="60000">
                <a:srgbClr val="A82465"/>
              </a:gs>
              <a:gs pos="0">
                <a:srgbClr val="E31937"/>
              </a:gs>
              <a:gs pos="100000">
                <a:srgbClr val="5236AB"/>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13" name="Subtitle 2"/>
          <p:cNvSpPr>
            <a:spLocks noGrp="1"/>
          </p:cNvSpPr>
          <p:nvPr>
            <p:ph type="subTitle" idx="1" hasCustomPrompt="1"/>
          </p:nvPr>
        </p:nvSpPr>
        <p:spPr bwMode="white">
          <a:xfrm>
            <a:off x="785230" y="3119636"/>
            <a:ext cx="6119812" cy="2051078"/>
          </a:xfrm>
          <a:prstGeom prst="rect">
            <a:avLst/>
          </a:prstGeom>
        </p:spPr>
        <p:txBody>
          <a:bodyPr lIns="0" tIns="0" rIns="0" bIns="0" anchor="t" anchorCtr="0">
            <a:noAutofit/>
          </a:bodyPr>
          <a:lstStyle>
            <a:lvl1pPr marL="0" indent="0" algn="l">
              <a:spcBef>
                <a:spcPct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a:t>Subtitle if required</a:t>
            </a:r>
          </a:p>
        </p:txBody>
      </p:sp>
      <p:sp>
        <p:nvSpPr>
          <p:cNvPr id="11" name="Titr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48799" y="635964"/>
            <a:ext cx="6139363" cy="2226506"/>
          </a:xfrm>
        </p:spPr>
        <p:txBody>
          <a:bodyPr>
            <a:noAutofit/>
          </a:bodyPr>
          <a:lstStyle>
            <a:lvl1pPr>
              <a:defRPr sz="4800">
                <a:solidFill>
                  <a:schemeClr val="bg2"/>
                </a:solidFill>
              </a:defRPr>
            </a:lvl1pPr>
          </a:lstStyle>
          <a:p>
            <a:r>
              <a:rPr lang="en-CA"/>
              <a:t>Divider slide</a:t>
            </a:r>
          </a:p>
        </p:txBody>
      </p:sp>
      <p:sp>
        <p:nvSpPr>
          <p:cNvPr id="9" name="Slide Number Placeholder 5">
            <a:extLst>
              <a:ext uri="{FF2B5EF4-FFF2-40B4-BE49-F238E27FC236}">
                <a16:creationId xmlns:a16="http://schemas.microsoft.com/office/drawing/2014/main" id="{3FF155A6-933D-3F47-A921-0C019D14B70F}"/>
              </a:ext>
            </a:extLst>
          </p:cNvPr>
          <p:cNvSpPr>
            <a:spLocks noGrp="1"/>
          </p:cNvSpPr>
          <p:nvPr>
            <p:ph type="sldNum" sz="quarter" idx="4"/>
          </p:nvPr>
        </p:nvSpPr>
        <p:spPr bwMode="black">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bg2"/>
                </a:solidFill>
                <a:latin typeface="+mn-lt"/>
                <a:ea typeface="+mn-ea"/>
                <a:cs typeface="Arial" pitchFamily="34" charset="0"/>
              </a:defRPr>
            </a:lvl1pPr>
          </a:lstStyle>
          <a:p>
            <a:fld id="{525A3C56-E491-49B2-93F3-63532DF516BC}" type="slidenum">
              <a:rPr lang="en-CA" smtClean="0"/>
              <a:t>‹#›</a:t>
            </a:fld>
            <a:endParaRPr lang="en-CA"/>
          </a:p>
        </p:txBody>
      </p:sp>
      <p:sp>
        <p:nvSpPr>
          <p:cNvPr id="12" name="TextBox 95" descr="Copyright_box&#10;">
            <a:extLst>
              <a:ext uri="{FF2B5EF4-FFF2-40B4-BE49-F238E27FC236}">
                <a16:creationId xmlns:a16="http://schemas.microsoft.com/office/drawing/2014/main" id="{7A8DA9F1-CF08-104D-87AD-2C7918C70554}"/>
              </a:ext>
            </a:extLst>
          </p:cNvPr>
          <p:cNvSpPr txBox="1"/>
          <p:nvPr userDrawn="1"/>
        </p:nvSpPr>
        <p:spPr bwMode="white">
          <a:xfrm>
            <a:off x="766763" y="6264308"/>
            <a:ext cx="1920658" cy="169200"/>
          </a:xfrm>
          <a:prstGeom prst="rect">
            <a:avLst/>
          </a:prstGeom>
          <a:noFill/>
          <a:ln w="9525" algn="ctr">
            <a:noFill/>
            <a:miter lim="800000"/>
          </a:ln>
          <a:effectLst/>
        </p:spPr>
        <p:txBody>
          <a:bodyPr vert="horz" wrap="none" lIns="0" tIns="0" rIns="0" bIns="0" rtlCol="0" anchor="ctr" anchorCtr="0">
            <a:noAutofit/>
          </a:bodyPr>
          <a:lstStyle/>
          <a:p>
            <a:pPr algn="l"/>
            <a:r>
              <a:rPr lang="en-CA" sz="1000">
                <a:solidFill>
                  <a:schemeClr val="bg2"/>
                </a:solidFill>
                <a:latin typeface="+mn-lt"/>
              </a:rPr>
              <a:t>© 2022 CGI Inc.</a:t>
            </a:r>
            <a:endParaRPr lang="en-CA" sz="1000" b="0" i="0" u="none">
              <a:solidFill>
                <a:schemeClr val="bg2"/>
              </a:solidFill>
              <a:latin typeface="+mn-lt"/>
              <a:cs typeface="Arial" pitchFamily="34" charset="0"/>
            </a:endParaRPr>
          </a:p>
        </p:txBody>
      </p:sp>
    </p:spTree>
    <p:extLst>
      <p:ext uri="{BB962C8B-B14F-4D97-AF65-F5344CB8AC3E}">
        <p14:creationId xmlns:p14="http://schemas.microsoft.com/office/powerpoint/2010/main" val="148935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raphic device and big text">
    <p:spTree>
      <p:nvGrpSpPr>
        <p:cNvPr id="1" name=""/>
        <p:cNvGrpSpPr/>
        <p:nvPr/>
      </p:nvGrpSpPr>
      <p:grpSpPr>
        <a:xfrm>
          <a:off x="0" y="0"/>
          <a:ext cx="0" cy="0"/>
          <a:chOff x="0" y="0"/>
          <a:chExt cx="0" cy="0"/>
        </a:xfrm>
      </p:grpSpPr>
      <p:sp>
        <p:nvSpPr>
          <p:cNvPr id="9" name="Rectangle 8"/>
          <p:cNvSpPr/>
          <p:nvPr userDrawn="1"/>
        </p:nvSpPr>
        <p:spPr bwMode="gray">
          <a:xfrm>
            <a:off x="462707" y="6491436"/>
            <a:ext cx="9721080" cy="216024"/>
          </a:xfrm>
          <a:prstGeom prst="rect">
            <a:avLst/>
          </a:prstGeom>
          <a:solidFill>
            <a:schemeClr val="bg1"/>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11" name="Freeform 6">
            <a:extLst>
              <a:ext uri="{FF2B5EF4-FFF2-40B4-BE49-F238E27FC236}">
                <a16:creationId xmlns:a16="http://schemas.microsoft.com/office/drawing/2014/main" id="{E92206DE-17C9-E04C-89B5-21C279EE24F8}"/>
              </a:ext>
            </a:extLst>
          </p:cNvPr>
          <p:cNvSpPr/>
          <p:nvPr userDrawn="1"/>
        </p:nvSpPr>
        <p:spPr bwMode="auto">
          <a:xfrm rot="16200000" flipH="1">
            <a:off x="7632850" y="776137"/>
            <a:ext cx="3803349" cy="3781425"/>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100000">
                <a:srgbClr val="991F3D"/>
              </a:gs>
              <a:gs pos="66000">
                <a:srgbClr val="E31937"/>
              </a:gs>
              <a:gs pos="33000">
                <a:srgbClr val="FF6A00"/>
              </a:gs>
              <a:gs pos="0">
                <a:srgbClr val="FFCDD2"/>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12" name="Espace réservé du texte 2">
            <a:extLst>
              <a:ext uri="{FF2B5EF4-FFF2-40B4-BE49-F238E27FC236}">
                <a16:creationId xmlns:a16="http://schemas.microsoft.com/office/drawing/2014/main" id="{D3042FBB-DA17-F44B-831D-42583634A8FE}"/>
              </a:ext>
            </a:extLst>
          </p:cNvPr>
          <p:cNvSpPr>
            <a:spLocks noGrp="1"/>
          </p:cNvSpPr>
          <p:nvPr>
            <p:ph type="body" sz="quarter" idx="10" hasCustomPrompt="1"/>
          </p:nvPr>
        </p:nvSpPr>
        <p:spPr>
          <a:xfrm>
            <a:off x="766800" y="578900"/>
            <a:ext cx="6130753" cy="2858812"/>
          </a:xfrm>
          <a:prstGeom prst="rect">
            <a:avLst/>
          </a:prstGeom>
        </p:spPr>
        <p:txBody>
          <a:bodyPr lIns="0" tIns="0" rIns="0" bIns="0">
            <a:noAutofit/>
          </a:bodyPr>
          <a:lstStyle>
            <a:lvl1pPr marL="0" indent="0">
              <a:lnSpc>
                <a:spcPct val="100000"/>
              </a:lnSpc>
              <a:spcBef>
                <a:spcPct val="0"/>
              </a:spcBef>
              <a:buNone/>
              <a:defRPr sz="6000">
                <a:solidFill>
                  <a:schemeClr val="tx1"/>
                </a:solidFill>
              </a:defRPr>
            </a:lvl1pPr>
          </a:lstStyle>
          <a:p>
            <a:pPr lvl="0"/>
            <a:r>
              <a:rPr lang="en-CA"/>
              <a:t>Title</a:t>
            </a:r>
          </a:p>
        </p:txBody>
      </p:sp>
      <p:sp>
        <p:nvSpPr>
          <p:cNvPr id="4" name="ZoneTexte 3">
            <a:extLst>
              <a:ext uri="{FF2B5EF4-FFF2-40B4-BE49-F238E27FC236}">
                <a16:creationId xmlns:a16="http://schemas.microsoft.com/office/drawing/2014/main" id="{5C837B84-BCBE-CE4F-AAD6-DC4A6359EA7D}"/>
              </a:ext>
            </a:extLst>
          </p:cNvPr>
          <p:cNvSpPr txBox="1"/>
          <p:nvPr userDrawn="1"/>
        </p:nvSpPr>
        <p:spPr bwMode="auto">
          <a:xfrm>
            <a:off x="766763" y="5916651"/>
            <a:ext cx="975360" cy="215444"/>
          </a:xfrm>
          <a:prstGeom prst="rect">
            <a:avLst/>
          </a:prstGeom>
          <a:solidFill>
            <a:schemeClr val="bg1"/>
          </a:solidFill>
          <a:ln w="9525" algn="ctr">
            <a:noFill/>
            <a:miter lim="800000"/>
          </a:ln>
          <a:effectLst/>
        </p:spPr>
        <p:txBody>
          <a:bodyPr wrap="square" lIns="0" tIns="0" rIns="0" bIns="0" rtlCol="0">
            <a:noAutofit/>
          </a:bodyPr>
          <a:lstStyle/>
          <a:p>
            <a:r>
              <a:rPr lang="en-CA" sz="1400" b="1">
                <a:cs typeface="Arial" pitchFamily="34" charset="0"/>
              </a:rPr>
              <a:t>cgi.com</a:t>
            </a:r>
          </a:p>
        </p:txBody>
      </p:sp>
      <p:sp>
        <p:nvSpPr>
          <p:cNvPr id="7" name="ZoneTexte 6">
            <a:extLst>
              <a:ext uri="{FF2B5EF4-FFF2-40B4-BE49-F238E27FC236}">
                <a16:creationId xmlns:a16="http://schemas.microsoft.com/office/drawing/2014/main" id="{CDA1E445-A6EB-ED42-914D-6C8866FA7691}"/>
              </a:ext>
            </a:extLst>
          </p:cNvPr>
          <p:cNvSpPr txBox="1"/>
          <p:nvPr userDrawn="1"/>
        </p:nvSpPr>
        <p:spPr>
          <a:xfrm>
            <a:off x="766763" y="3700463"/>
            <a:ext cx="6234112" cy="2014537"/>
          </a:xfrm>
          <a:prstGeom prst="rect">
            <a:avLst/>
          </a:prstGeom>
        </p:spPr>
        <p:txBody>
          <a:bodyPr vert="horz" wrap="square" lIns="0" tIns="0" rIns="0" bIns="0" rtlCol="0" anchor="t" anchorCtr="0">
            <a:noAutofit/>
          </a:bodyPr>
          <a:lstStyle/>
          <a:p>
            <a:endParaRPr lang="fr-CA">
              <a:effectLst/>
              <a:highlight>
                <a:srgbClr val="FFFF00"/>
              </a:highlight>
            </a:endParaRPr>
          </a:p>
        </p:txBody>
      </p:sp>
      <p:sp>
        <p:nvSpPr>
          <p:cNvPr id="3" name="Espace réservé du texte 2">
            <a:extLst>
              <a:ext uri="{FF2B5EF4-FFF2-40B4-BE49-F238E27FC236}">
                <a16:creationId xmlns:a16="http://schemas.microsoft.com/office/drawing/2014/main" id="{8EB73EB6-4721-DF40-89DE-28F0838BEABA}"/>
              </a:ext>
            </a:extLst>
          </p:cNvPr>
          <p:cNvSpPr>
            <a:spLocks noGrp="1"/>
          </p:cNvSpPr>
          <p:nvPr>
            <p:ph type="body" sz="quarter" idx="11" hasCustomPrompt="1"/>
          </p:nvPr>
        </p:nvSpPr>
        <p:spPr>
          <a:xfrm>
            <a:off x="766763" y="3727452"/>
            <a:ext cx="6121400" cy="2016123"/>
          </a:xfrm>
          <a:prstGeom prst="rect">
            <a:avLst/>
          </a:prstGeom>
        </p:spPr>
        <p:txBody>
          <a:bodyPr lIns="0" tIns="0" rIns="0" bIns="0">
            <a:noAutofit/>
          </a:bodyPr>
          <a:lstStyle>
            <a:lvl1pPr marL="0" indent="0">
              <a:spcBef>
                <a:spcPct val="0"/>
              </a:spcBef>
              <a:buNone/>
              <a:defRPr sz="1600"/>
            </a:lvl1pPr>
          </a:lstStyle>
          <a:p>
            <a:pPr lvl="0"/>
            <a:r>
              <a:rPr lang="en-US" noProof="0"/>
              <a:t>To get the latest company description, visit brand.cgi.com </a:t>
            </a:r>
          </a:p>
        </p:txBody>
      </p:sp>
      <p:pic>
        <p:nvPicPr>
          <p:cNvPr id="13" name="Image 12">
            <a:extLst>
              <a:ext uri="{FF2B5EF4-FFF2-40B4-BE49-F238E27FC236}">
                <a16:creationId xmlns:a16="http://schemas.microsoft.com/office/drawing/2014/main" id="{4DB3BEC6-2C70-CA49-ACB5-5388FDDE5F7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893300" y="5372174"/>
            <a:ext cx="1549400" cy="720651"/>
          </a:xfrm>
          <a:prstGeom prst="rect">
            <a:avLst/>
          </a:prstGeom>
        </p:spPr>
      </p:pic>
    </p:spTree>
    <p:extLst>
      <p:ext uri="{BB962C8B-B14F-4D97-AF65-F5344CB8AC3E}">
        <p14:creationId xmlns:p14="http://schemas.microsoft.com/office/powerpoint/2010/main" val="190186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aphic device and small text">
    <p:spTree>
      <p:nvGrpSpPr>
        <p:cNvPr id="1" name=""/>
        <p:cNvGrpSpPr/>
        <p:nvPr/>
      </p:nvGrpSpPr>
      <p:grpSpPr>
        <a:xfrm>
          <a:off x="0" y="0"/>
          <a:ext cx="0" cy="0"/>
          <a:chOff x="0" y="0"/>
          <a:chExt cx="0" cy="0"/>
        </a:xfrm>
      </p:grpSpPr>
      <p:sp>
        <p:nvSpPr>
          <p:cNvPr id="9" name="Rectangle 8"/>
          <p:cNvSpPr/>
          <p:nvPr userDrawn="1"/>
        </p:nvSpPr>
        <p:spPr bwMode="gray">
          <a:xfrm>
            <a:off x="462707" y="6491436"/>
            <a:ext cx="9721080" cy="216024"/>
          </a:xfrm>
          <a:prstGeom prst="rect">
            <a:avLst/>
          </a:prstGeom>
          <a:solidFill>
            <a:schemeClr val="bg1"/>
          </a:solidFill>
          <a:ln w="9525" algn="ctr">
            <a:noFill/>
            <a:miter lim="800000"/>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11" name="Freeform 6">
            <a:extLst>
              <a:ext uri="{FF2B5EF4-FFF2-40B4-BE49-F238E27FC236}">
                <a16:creationId xmlns:a16="http://schemas.microsoft.com/office/drawing/2014/main" id="{E92206DE-17C9-E04C-89B5-21C279EE24F8}"/>
              </a:ext>
            </a:extLst>
          </p:cNvPr>
          <p:cNvSpPr/>
          <p:nvPr userDrawn="1"/>
        </p:nvSpPr>
        <p:spPr bwMode="auto">
          <a:xfrm rot="16200000" flipH="1">
            <a:off x="8417520" y="773869"/>
            <a:ext cx="3016411" cy="2999023"/>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7" name="Slide Number Placeholder 5">
            <a:extLst>
              <a:ext uri="{FF2B5EF4-FFF2-40B4-BE49-F238E27FC236}">
                <a16:creationId xmlns:a16="http://schemas.microsoft.com/office/drawing/2014/main" id="{C474D8A0-16FB-2542-B1F3-7CA2D129151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
        <p:nvSpPr>
          <p:cNvPr id="12" name="Titre 1">
            <a:extLst>
              <a:ext uri="{FF2B5EF4-FFF2-40B4-BE49-F238E27FC236}">
                <a16:creationId xmlns:a16="http://schemas.microsoft.com/office/drawing/2014/main" id="{4B0EAFBC-1A30-3845-B3FB-9DDCB8086A8B}"/>
              </a:ext>
            </a:extLst>
          </p:cNvPr>
          <p:cNvSpPr>
            <a:spLocks noGrp="1"/>
          </p:cNvSpPr>
          <p:nvPr>
            <p:ph type="title" hasCustomPrompt="1"/>
          </p:nvPr>
        </p:nvSpPr>
        <p:spPr>
          <a:xfrm>
            <a:off x="765737" y="683246"/>
            <a:ext cx="6108399" cy="531097"/>
          </a:xfrm>
        </p:spPr>
        <p:txBody>
          <a:bodyPr>
            <a:noAutofit/>
          </a:bodyPr>
          <a:lstStyle>
            <a:lvl1pPr>
              <a:defRPr sz="2800">
                <a:solidFill>
                  <a:schemeClr val="tx1"/>
                </a:solidFill>
              </a:defRPr>
            </a:lvl1pPr>
          </a:lstStyle>
          <a:p>
            <a:r>
              <a:rPr lang="en-CA"/>
              <a:t>Title</a:t>
            </a:r>
          </a:p>
        </p:txBody>
      </p:sp>
      <p:sp>
        <p:nvSpPr>
          <p:cNvPr id="13"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766763" y="1704110"/>
            <a:ext cx="6107373" cy="4123253"/>
          </a:xfrm>
          <a:prstGeom prst="rect">
            <a:avLst/>
          </a:prstGeom>
        </p:spPr>
        <p:txBody>
          <a:bodyPr lIns="0" tIns="0" rIns="0" bIns="0">
            <a:noAutofit/>
          </a:bodyPr>
          <a:lstStyle>
            <a:lvl1pPr marL="0" indent="0">
              <a:spcBef>
                <a:spcPct val="0"/>
              </a:spcBef>
              <a:buClrTx/>
              <a:buSzTx/>
              <a:buFont typeface="Arial" pitchFamily="34" charset="0"/>
              <a:buNone/>
              <a:defRPr sz="2000">
                <a:solidFill>
                  <a:schemeClr val="tx1"/>
                </a:solidFill>
                <a:latin typeface="Arial" pitchFamily="34" charset="0"/>
              </a:defRPr>
            </a:lvl1pPr>
            <a:lvl2pPr marL="263525" indent="-263525">
              <a:spcBef>
                <a:spcPts val="500"/>
              </a:spcBef>
              <a:buClrTx/>
              <a:buSzTx/>
              <a:buFont typeface="Arial" pitchFamily="34" charset="0"/>
              <a:buChar char="•"/>
              <a:defRPr sz="2000" baseline="0">
                <a:solidFill>
                  <a:schemeClr val="tx1"/>
                </a:solidFill>
                <a:latin typeface="Arial" pitchFamily="34" charset="0"/>
              </a:defRPr>
            </a:lvl2pPr>
            <a:lvl3pPr marL="536575" indent="-273050">
              <a:spcBef>
                <a:spcPts val="500"/>
              </a:spcBef>
              <a:buClrTx/>
              <a:buSzTx/>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Tx/>
              <a:buFont typeface="Wingdings" pitchFamily="2" charset="2"/>
              <a:buChar char="§"/>
              <a:defRPr sz="1600">
                <a:solidFill>
                  <a:schemeClr val="tx1"/>
                </a:solidFill>
                <a:latin typeface="Arial" pitchFamily="34" charset="0"/>
              </a:defRPr>
            </a:lvl4pPr>
            <a:lvl5pPr marL="1074738" indent="-263525">
              <a:spcBef>
                <a:spcPts val="500"/>
              </a:spcBef>
              <a:buClrTx/>
              <a:buSzTx/>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678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CA3CDF8A-556A-3F4E-82A4-A5DA4775BE66}"/>
              </a:ext>
            </a:extLst>
          </p:cNvPr>
          <p:cNvSpPr>
            <a:spLocks noGrp="1" noChangeAspect="1"/>
          </p:cNvSpPr>
          <p:nvPr>
            <p:ph type="pic" sz="quarter" idx="14"/>
          </p:nvPr>
        </p:nvSpPr>
        <p:spPr>
          <a:xfrm>
            <a:off x="782529" y="3941366"/>
            <a:ext cx="1080647" cy="1080000"/>
          </a:xfrm>
          <a:prstGeom prst="rect">
            <a:avLst/>
          </a:prstGeom>
          <a:ln>
            <a:noFill/>
          </a:ln>
        </p:spPr>
        <p:txBody>
          <a:bodyPr lIns="0" tIns="0" rIns="0" bIns="0">
            <a:noAutofit/>
          </a:bodyPr>
          <a:lstStyle>
            <a:lvl1pPr marL="0" indent="0" algn="ctr">
              <a:buNone/>
              <a:defRPr lang="en-GB" sz="1100" kern="1200" baseline="0" noProof="0" smtClean="0">
                <a:solidFill>
                  <a:schemeClr val="tx1"/>
                </a:solidFill>
                <a:latin typeface="Arial" pitchFamily="34" charset="0"/>
                <a:ea typeface="+mn-ea"/>
                <a:cs typeface="+mn-cs"/>
              </a:defRPr>
            </a:lvl1pPr>
          </a:lstStyle>
          <a:p>
            <a:r>
              <a:rPr lang="en-US"/>
              <a:t>Click icon to add picture</a:t>
            </a:r>
          </a:p>
        </p:txBody>
      </p:sp>
      <p:sp>
        <p:nvSpPr>
          <p:cNvPr id="5" name="Picture Placeholder 20">
            <a:extLst>
              <a:ext uri="{FF2B5EF4-FFF2-40B4-BE49-F238E27FC236}">
                <a16:creationId xmlns:a16="http://schemas.microsoft.com/office/drawing/2014/main" id="{BEE923B2-3662-614C-AEC1-846B00F55FD1}"/>
              </a:ext>
            </a:extLst>
          </p:cNvPr>
          <p:cNvSpPr>
            <a:spLocks noGrp="1" noChangeAspect="1"/>
          </p:cNvSpPr>
          <p:nvPr>
            <p:ph type="pic" sz="quarter" idx="15"/>
          </p:nvPr>
        </p:nvSpPr>
        <p:spPr>
          <a:xfrm>
            <a:off x="6312001" y="3941366"/>
            <a:ext cx="1080647" cy="1080000"/>
          </a:xfrm>
          <a:prstGeom prst="rect">
            <a:avLst/>
          </a:prstGeom>
          <a:ln>
            <a:noFill/>
          </a:ln>
        </p:spPr>
        <p:txBody>
          <a:bodyPr lIns="0" tIns="0" rIns="0" bIns="0">
            <a:noAutofit/>
          </a:bodyPr>
          <a:lstStyle>
            <a:lvl1pPr marL="0" indent="0" algn="ctr">
              <a:buNone/>
              <a:defRPr lang="en-GB" sz="1100" kern="1200" baseline="0" noProof="0" smtClean="0">
                <a:solidFill>
                  <a:schemeClr val="tx1"/>
                </a:solidFill>
                <a:latin typeface="Arial" pitchFamily="34" charset="0"/>
                <a:ea typeface="+mn-ea"/>
                <a:cs typeface="+mn-cs"/>
              </a:defRPr>
            </a:lvl1pPr>
          </a:lstStyle>
          <a:p>
            <a:r>
              <a:rPr lang="en-US"/>
              <a:t>Click icon to add picture</a:t>
            </a:r>
          </a:p>
        </p:txBody>
      </p:sp>
      <p:sp>
        <p:nvSpPr>
          <p:cNvPr id="6" name="Title Placeholder 1">
            <a:extLst>
              <a:ext uri="{FF2B5EF4-FFF2-40B4-BE49-F238E27FC236}">
                <a16:creationId xmlns:a16="http://schemas.microsoft.com/office/drawing/2014/main" id="{54351994-C110-F943-BA9E-AB717123F9E4}"/>
              </a:ext>
            </a:extLst>
          </p:cNvPr>
          <p:cNvSpPr>
            <a:spLocks noGrp="1"/>
          </p:cNvSpPr>
          <p:nvPr>
            <p:ph type="title"/>
          </p:nvPr>
        </p:nvSpPr>
        <p:spPr>
          <a:xfrm>
            <a:off x="766762" y="2612855"/>
            <a:ext cx="10658475" cy="920750"/>
          </a:xfrm>
          <a:prstGeom prst="rect">
            <a:avLst/>
          </a:prstGeom>
        </p:spPr>
        <p:txBody>
          <a:bodyPr vert="horz" lIns="0" tIns="0" rIns="0" bIns="0" rtlCol="0" anchor="b" anchorCtr="0">
            <a:noAutofit/>
          </a:bodyPr>
          <a:lstStyle/>
          <a:p>
            <a:r>
              <a:rPr lang="en-US" noProof="0"/>
              <a:t>Click to edit Master title style</a:t>
            </a:r>
          </a:p>
        </p:txBody>
      </p:sp>
      <p:sp>
        <p:nvSpPr>
          <p:cNvPr id="7" name="Content Placeholder 20">
            <a:extLst>
              <a:ext uri="{FF2B5EF4-FFF2-40B4-BE49-F238E27FC236}">
                <a16:creationId xmlns:a16="http://schemas.microsoft.com/office/drawing/2014/main" id="{5CCB27AD-C0CD-2C42-B030-26334E078C02}"/>
              </a:ext>
            </a:extLst>
          </p:cNvPr>
          <p:cNvSpPr>
            <a:spLocks noGrp="1"/>
          </p:cNvSpPr>
          <p:nvPr>
            <p:ph sz="quarter" idx="17"/>
          </p:nvPr>
        </p:nvSpPr>
        <p:spPr>
          <a:xfrm>
            <a:off x="2316163" y="3941366"/>
            <a:ext cx="3816350" cy="2151459"/>
          </a:xfrm>
          <a:prstGeom prst="rect">
            <a:avLst/>
          </a:prstGeom>
        </p:spPr>
        <p:txBody>
          <a:bodyPr lIns="0" tIns="0" rIns="0" bIns="0">
            <a:noAutofit/>
          </a:bodyPr>
          <a:lstStyle>
            <a:lvl1pPr marL="0" indent="0">
              <a:spcBef>
                <a:spcPts val="500"/>
              </a:spcBef>
              <a:buClr>
                <a:srgbClr val="000000"/>
              </a:buClr>
              <a:buSzTx/>
              <a:buFont typeface="Arial" pitchFamily="34" charset="0"/>
              <a:buNone/>
              <a:defRPr sz="1600">
                <a:solidFill>
                  <a:schemeClr val="tx1"/>
                </a:solidFill>
                <a:latin typeface="Arial" pitchFamily="34" charset="0"/>
              </a:defRPr>
            </a:lvl1pPr>
            <a:lvl2pPr marL="355600" indent="0">
              <a:spcBef>
                <a:spcPts val="500"/>
              </a:spcBef>
              <a:buClr>
                <a:srgbClr val="000000"/>
              </a:buClr>
              <a:buSzTx/>
              <a:buFont typeface="Arial" pitchFamily="34" charset="0"/>
              <a:buNone/>
              <a:defRPr sz="1400" baseline="0">
                <a:solidFill>
                  <a:schemeClr val="tx1"/>
                </a:solidFill>
                <a:latin typeface="Arial" pitchFamily="34" charset="0"/>
              </a:defRPr>
            </a:lvl2pPr>
            <a:lvl3pPr marL="536575" indent="-273050">
              <a:spcBef>
                <a:spcPts val="500"/>
              </a:spcBef>
              <a:buClr>
                <a:srgbClr val="000000"/>
              </a:buClr>
              <a:buSzTx/>
              <a:buFont typeface="Arial" pitchFamily="34" charset="0"/>
              <a:buChar char="•"/>
              <a:defRPr sz="1400">
                <a:solidFill>
                  <a:schemeClr val="tx1"/>
                </a:solidFill>
                <a:latin typeface="Arial" pitchFamily="34" charset="0"/>
              </a:defRPr>
            </a:lvl3pPr>
            <a:lvl4pPr marL="811213" indent="-274638">
              <a:spcBef>
                <a:spcPts val="500"/>
              </a:spcBef>
              <a:buClr>
                <a:srgbClr val="000000"/>
              </a:buClr>
              <a:buSzTx/>
              <a:buFont typeface="Wingdings" pitchFamily="2" charset="2"/>
              <a:buChar char="§"/>
              <a:defRPr sz="1200">
                <a:solidFill>
                  <a:schemeClr val="tx1"/>
                </a:solidFill>
                <a:latin typeface="Arial" pitchFamily="34" charset="0"/>
              </a:defRPr>
            </a:lvl4pPr>
            <a:lvl5pPr marL="1074738" indent="-263525">
              <a:spcBef>
                <a:spcPts val="500"/>
              </a:spcBef>
              <a:buClr>
                <a:srgbClr val="000000"/>
              </a:buClr>
              <a:buSzTx/>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Content Placeholder 20">
            <a:extLst>
              <a:ext uri="{FF2B5EF4-FFF2-40B4-BE49-F238E27FC236}">
                <a16:creationId xmlns:a16="http://schemas.microsoft.com/office/drawing/2014/main" id="{103CCFC1-1851-B54B-9A3F-03A9AB582882}"/>
              </a:ext>
            </a:extLst>
          </p:cNvPr>
          <p:cNvSpPr>
            <a:spLocks noGrp="1"/>
          </p:cNvSpPr>
          <p:nvPr>
            <p:ph sz="quarter" idx="22"/>
          </p:nvPr>
        </p:nvSpPr>
        <p:spPr>
          <a:xfrm>
            <a:off x="7608888" y="3941366"/>
            <a:ext cx="3816350" cy="2151459"/>
          </a:xfrm>
          <a:prstGeom prst="rect">
            <a:avLst/>
          </a:prstGeom>
        </p:spPr>
        <p:txBody>
          <a:bodyPr lIns="0" tIns="0" rIns="0" bIns="0">
            <a:noAutofit/>
          </a:bodyPr>
          <a:lstStyle>
            <a:lvl1pPr marL="0" indent="0">
              <a:spcBef>
                <a:spcPts val="500"/>
              </a:spcBef>
              <a:buClr>
                <a:schemeClr val="tx1"/>
              </a:buClr>
              <a:buSzTx/>
              <a:buFont typeface="Arial" pitchFamily="34" charset="0"/>
              <a:buNone/>
              <a:defRPr sz="1600">
                <a:solidFill>
                  <a:schemeClr val="tx1"/>
                </a:solidFill>
                <a:latin typeface="Arial" pitchFamily="34" charset="0"/>
              </a:defRPr>
            </a:lvl1pPr>
            <a:lvl2pPr marL="355600" indent="0">
              <a:spcBef>
                <a:spcPts val="500"/>
              </a:spcBef>
              <a:buClr>
                <a:schemeClr val="tx1"/>
              </a:buClr>
              <a:buSzTx/>
              <a:buFont typeface="Arial" pitchFamily="34" charset="0"/>
              <a:buNone/>
              <a:defRPr sz="1400" baseline="0">
                <a:solidFill>
                  <a:schemeClr val="tx1"/>
                </a:solidFill>
                <a:latin typeface="Arial" pitchFamily="34" charset="0"/>
              </a:defRPr>
            </a:lvl2pPr>
            <a:lvl3pPr marL="536575" indent="-273050">
              <a:spcBef>
                <a:spcPts val="500"/>
              </a:spcBef>
              <a:buClr>
                <a:schemeClr val="tx1"/>
              </a:buClr>
              <a:buSzTx/>
              <a:buFont typeface="Arial" pitchFamily="34" charset="0"/>
              <a:buChar char="•"/>
              <a:defRPr sz="1400">
                <a:solidFill>
                  <a:schemeClr val="tx1"/>
                </a:solidFill>
                <a:latin typeface="Arial" pitchFamily="34" charset="0"/>
              </a:defRPr>
            </a:lvl3pPr>
            <a:lvl4pPr marL="811213" indent="-274638">
              <a:spcBef>
                <a:spcPts val="500"/>
              </a:spcBef>
              <a:buClr>
                <a:schemeClr val="tx1"/>
              </a:buClr>
              <a:buSzTx/>
              <a:buFont typeface="Wingdings" pitchFamily="2" charset="2"/>
              <a:buChar char="§"/>
              <a:defRPr sz="1200">
                <a:solidFill>
                  <a:schemeClr val="tx1"/>
                </a:solidFill>
                <a:latin typeface="Arial" pitchFamily="34" charset="0"/>
              </a:defRPr>
            </a:lvl4pPr>
            <a:lvl5pPr marL="1074738" indent="-263525">
              <a:spcBef>
                <a:spcPts val="500"/>
              </a:spcBef>
              <a:buClr>
                <a:schemeClr val="tx1"/>
              </a:buClr>
              <a:buSzTx/>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5">
            <a:extLst>
              <a:ext uri="{FF2B5EF4-FFF2-40B4-BE49-F238E27FC236}">
                <a16:creationId xmlns:a16="http://schemas.microsoft.com/office/drawing/2014/main" id="{7F0484C1-4630-D247-85B4-84AA33A128E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70946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6762" y="1460253"/>
            <a:ext cx="8389938" cy="461665"/>
          </a:xfrm>
        </p:spPr>
        <p:txBody>
          <a:bodyPr wrap="square" lIns="0" tIns="0" rIns="0" bIns="0">
            <a:noAutofit/>
          </a:bodyPr>
          <a:lstStyle>
            <a:lvl1pPr algn="l">
              <a:defRPr sz="3000" baseline="0">
                <a:solidFill>
                  <a:schemeClr val="tx1"/>
                </a:solidFill>
              </a:defRPr>
            </a:lvl1pPr>
          </a:lstStyle>
          <a:p>
            <a:r>
              <a:rPr lang="en-US" noProof="0"/>
              <a:t>Text</a:t>
            </a:r>
          </a:p>
        </p:txBody>
      </p:sp>
      <p:sp>
        <p:nvSpPr>
          <p:cNvPr id="5" name="Subtitle 2"/>
          <p:cNvSpPr>
            <a:spLocks noGrp="1"/>
          </p:cNvSpPr>
          <p:nvPr>
            <p:ph type="subTitle" idx="1"/>
          </p:nvPr>
        </p:nvSpPr>
        <p:spPr>
          <a:xfrm>
            <a:off x="753138" y="2294587"/>
            <a:ext cx="8403561" cy="702365"/>
          </a:xfrm>
          <a:prstGeom prst="rect">
            <a:avLst/>
          </a:prstGeom>
        </p:spPr>
        <p:txBody>
          <a:bodyPr lIns="0" tIns="0" rIns="0" bIns="0" anchor="t" anchorCtr="0">
            <a:no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8" name="Slide Number Placeholder 5">
            <a:extLst>
              <a:ext uri="{FF2B5EF4-FFF2-40B4-BE49-F238E27FC236}">
                <a16:creationId xmlns:a16="http://schemas.microsoft.com/office/drawing/2014/main" id="{4B92B566-061D-B145-9022-F401D638E73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100891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666CAE6-9220-9D4A-A132-D9F6BA0AB493}"/>
              </a:ext>
            </a:extLst>
          </p:cNvPr>
          <p:cNvSpPr>
            <a:spLocks noGrp="1"/>
          </p:cNvSpPr>
          <p:nvPr>
            <p:ph type="title"/>
          </p:nvPr>
        </p:nvSpPr>
        <p:spPr>
          <a:xfrm>
            <a:off x="766763" y="3285360"/>
            <a:ext cx="4608512" cy="318452"/>
          </a:xfrm>
          <a:prstGeom prst="rect">
            <a:avLst/>
          </a:prstGeom>
        </p:spPr>
        <p:txBody>
          <a:bodyPr vert="horz" lIns="0" tIns="0" rIns="0" bIns="0" rtlCol="0" anchor="t" anchorCtr="0">
            <a:noAutofit/>
          </a:bodyPr>
          <a:lstStyle>
            <a:lvl1pPr>
              <a:defRPr sz="1800" b="1">
                <a:solidFill>
                  <a:schemeClr val="accent1"/>
                </a:solidFill>
              </a:defRPr>
            </a:lvl1pPr>
          </a:lstStyle>
          <a:p>
            <a:r>
              <a:rPr lang="en-US" noProof="0"/>
              <a:t>Click to edit Master title style</a:t>
            </a:r>
          </a:p>
        </p:txBody>
      </p:sp>
      <p:sp>
        <p:nvSpPr>
          <p:cNvPr id="5" name="Content Placeholder 20">
            <a:extLst>
              <a:ext uri="{FF2B5EF4-FFF2-40B4-BE49-F238E27FC236}">
                <a16:creationId xmlns:a16="http://schemas.microsoft.com/office/drawing/2014/main" id="{85E43662-3308-F34D-B441-CCB9F6406906}"/>
              </a:ext>
            </a:extLst>
          </p:cNvPr>
          <p:cNvSpPr>
            <a:spLocks noGrp="1"/>
          </p:cNvSpPr>
          <p:nvPr>
            <p:ph sz="quarter" idx="17"/>
          </p:nvPr>
        </p:nvSpPr>
        <p:spPr>
          <a:xfrm>
            <a:off x="766762" y="3861360"/>
            <a:ext cx="4608513" cy="2231465"/>
          </a:xfrm>
          <a:prstGeom prst="rect">
            <a:avLst/>
          </a:prstGeom>
        </p:spPr>
        <p:txBody>
          <a:bodyPr lIns="0" tIns="0" rIns="0" bIns="0">
            <a:noAutofit/>
          </a:bodyPr>
          <a:lstStyle>
            <a:lvl1pPr marL="0" indent="0">
              <a:lnSpc>
                <a:spcPct val="110000"/>
              </a:lnSpc>
              <a:spcBef>
                <a:spcPts val="500"/>
              </a:spcBef>
              <a:buClr>
                <a:schemeClr val="tx1"/>
              </a:buClr>
              <a:buSzPct val="110000"/>
              <a:buFont typeface="Arial" pitchFamily="34" charset="0"/>
              <a:buNone/>
              <a:defRPr sz="1200">
                <a:solidFill>
                  <a:schemeClr val="tx1"/>
                </a:solidFill>
                <a:latin typeface="Arial" pitchFamily="34" charset="0"/>
              </a:defRPr>
            </a:lvl1pPr>
            <a:lvl2pPr marL="263525" indent="-263525">
              <a:lnSpc>
                <a:spcPct val="110000"/>
              </a:lnSpc>
              <a:spcBef>
                <a:spcPts val="500"/>
              </a:spcBef>
              <a:buClr>
                <a:schemeClr val="tx1"/>
              </a:buClr>
              <a:buSzPct val="110000"/>
              <a:buFont typeface="Arial" pitchFamily="34" charset="0"/>
              <a:buChar char="•"/>
              <a:defRPr sz="1200" baseline="0">
                <a:solidFill>
                  <a:schemeClr val="tx1"/>
                </a:solidFill>
                <a:latin typeface="Arial" pitchFamily="34" charset="0"/>
              </a:defRPr>
            </a:lvl2pPr>
            <a:lvl3pPr marL="536575" indent="-273050">
              <a:lnSpc>
                <a:spcPct val="110000"/>
              </a:lnSpc>
              <a:spcBef>
                <a:spcPts val="500"/>
              </a:spcBef>
              <a:buClr>
                <a:schemeClr val="tx1"/>
              </a:buClr>
              <a:buSzTx/>
              <a:buFont typeface="Calibri" panose="020F0502020204030204" pitchFamily="34" charset="0"/>
              <a:buChar char="–"/>
              <a:defRPr sz="1100">
                <a:solidFill>
                  <a:schemeClr val="tx1"/>
                </a:solidFill>
                <a:latin typeface="Arial" pitchFamily="34" charset="0"/>
              </a:defRPr>
            </a:lvl3pPr>
            <a:lvl4pPr marL="811213" indent="-274638">
              <a:lnSpc>
                <a:spcPct val="110000"/>
              </a:lnSpc>
              <a:spcBef>
                <a:spcPts val="500"/>
              </a:spcBef>
              <a:buClr>
                <a:schemeClr val="tx1"/>
              </a:buClr>
              <a:buSzPct val="110000"/>
              <a:buFont typeface="Wingdings" pitchFamily="2" charset="2"/>
              <a:buChar char="§"/>
              <a:defRPr sz="1100">
                <a:solidFill>
                  <a:schemeClr val="tx1"/>
                </a:solidFill>
                <a:latin typeface="Arial" pitchFamily="34" charset="0"/>
              </a:defRPr>
            </a:lvl4pPr>
            <a:lvl5pPr marL="1074738" indent="-263525">
              <a:lnSpc>
                <a:spcPct val="110000"/>
              </a:lnSpc>
              <a:spcBef>
                <a:spcPts val="500"/>
              </a:spcBef>
              <a:buClr>
                <a:schemeClr val="tx1"/>
              </a:buClr>
              <a:buSzPct val="110000"/>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Image 6">
            <a:extLst>
              <a:ext uri="{FF2B5EF4-FFF2-40B4-BE49-F238E27FC236}">
                <a16:creationId xmlns:a16="http://schemas.microsoft.com/office/drawing/2014/main" id="{626F09B8-6289-D048-8199-4C52FCE2640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893300" y="5372174"/>
            <a:ext cx="1549400" cy="720651"/>
          </a:xfrm>
          <a:prstGeom prst="rect">
            <a:avLst/>
          </a:prstGeom>
        </p:spPr>
      </p:pic>
    </p:spTree>
    <p:extLst>
      <p:ext uri="{BB962C8B-B14F-4D97-AF65-F5344CB8AC3E}">
        <p14:creationId xmlns:p14="http://schemas.microsoft.com/office/powerpoint/2010/main" val="112839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0EDA744-5A8C-0A4A-A088-77F649B5DD0E}"/>
              </a:ext>
            </a:extLst>
          </p:cNvPr>
          <p:cNvSpPr/>
          <p:nvPr userDrawn="1"/>
        </p:nvSpPr>
        <p:spPr bwMode="gray">
          <a:xfrm flipH="1">
            <a:off x="0" y="3427200"/>
            <a:ext cx="6132512" cy="3430800"/>
          </a:xfrm>
          <a:prstGeom prst="rect">
            <a:avLst/>
          </a:prstGeom>
          <a:gradFill flip="none" rotWithShape="1">
            <a:gsLst>
              <a:gs pos="60000">
                <a:srgbClr val="A82465"/>
              </a:gs>
              <a:gs pos="0">
                <a:srgbClr val="E31937"/>
              </a:gs>
              <a:gs pos="100000">
                <a:srgbClr val="5236AB"/>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8" name="Rectangle 7">
            <a:extLst>
              <a:ext uri="{FF2B5EF4-FFF2-40B4-BE49-F238E27FC236}">
                <a16:creationId xmlns:a16="http://schemas.microsoft.com/office/drawing/2014/main" id="{38CDD583-B48A-C649-8518-3A586938C764}"/>
              </a:ext>
            </a:extLst>
          </p:cNvPr>
          <p:cNvSpPr/>
          <p:nvPr userDrawn="1"/>
        </p:nvSpPr>
        <p:spPr bwMode="gray">
          <a:xfrm flipH="1">
            <a:off x="-1" y="0"/>
            <a:ext cx="6132513" cy="34308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3" name="Espace réservé du numéro de diapositive 2"/>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12" name="Espace réservé pour une image  54">
            <a:extLst>
              <a:ext uri="{FF2B5EF4-FFF2-40B4-BE49-F238E27FC236}">
                <a16:creationId xmlns:a16="http://schemas.microsoft.com/office/drawing/2014/main" id="{563D07F9-3377-B74F-B8B8-D9CBB4BD47DF}"/>
              </a:ext>
            </a:extLst>
          </p:cNvPr>
          <p:cNvSpPr>
            <a:spLocks noGrp="1"/>
          </p:cNvSpPr>
          <p:nvPr>
            <p:ph type="pic" sz="quarter" idx="12" hasCustomPrompt="1"/>
          </p:nvPr>
        </p:nvSpPr>
        <p:spPr>
          <a:xfrm>
            <a:off x="6888163" y="765174"/>
            <a:ext cx="4537075" cy="5327651"/>
          </a:xfrm>
          <a:prstGeom prst="rect">
            <a:avLst/>
          </a:prstGeom>
        </p:spPr>
        <p:txBody>
          <a:bodyPr>
            <a:noAutofit/>
          </a:bodyPr>
          <a:lstStyle>
            <a:lvl1pPr marL="0" indent="0">
              <a:buNone/>
              <a:defRPr sz="1200"/>
            </a:lvl1pPr>
          </a:lstStyle>
          <a:p>
            <a:r>
              <a:rPr lang="en-CA" sz="1200">
                <a:cs typeface="Arial" pitchFamily="34" charset="0"/>
              </a:rPr>
              <a:t>Click on the Image icon to change with a new picture located on your computer</a:t>
            </a:r>
            <a:endParaRPr lang="fr-FR"/>
          </a:p>
        </p:txBody>
      </p:sp>
      <p:sp>
        <p:nvSpPr>
          <p:cNvPr id="13" name="Titre 1">
            <a:extLst>
              <a:ext uri="{FF2B5EF4-FFF2-40B4-BE49-F238E27FC236}">
                <a16:creationId xmlns:a16="http://schemas.microsoft.com/office/drawing/2014/main" id="{1155DEE0-8370-E943-9B2D-42BE4FA5B4B4}"/>
              </a:ext>
            </a:extLst>
          </p:cNvPr>
          <p:cNvSpPr>
            <a:spLocks noGrp="1"/>
          </p:cNvSpPr>
          <p:nvPr>
            <p:ph type="title" hasCustomPrompt="1"/>
          </p:nvPr>
        </p:nvSpPr>
        <p:spPr bwMode="white">
          <a:xfrm>
            <a:off x="748800" y="635963"/>
            <a:ext cx="4591550" cy="2512589"/>
          </a:xfrm>
        </p:spPr>
        <p:txBody>
          <a:bodyPr>
            <a:noAutofit/>
          </a:bodyPr>
          <a:lstStyle>
            <a:lvl1pPr>
              <a:defRPr sz="4800">
                <a:solidFill>
                  <a:schemeClr val="bg2"/>
                </a:solidFill>
              </a:defRPr>
            </a:lvl1pPr>
          </a:lstStyle>
          <a:p>
            <a:r>
              <a:rPr lang="en-CA"/>
              <a:t>Divider slide title</a:t>
            </a:r>
          </a:p>
        </p:txBody>
      </p:sp>
      <p:sp>
        <p:nvSpPr>
          <p:cNvPr id="14" name="Espace réservé du texte 9">
            <a:extLst>
              <a:ext uri="{FF2B5EF4-FFF2-40B4-BE49-F238E27FC236}">
                <a16:creationId xmlns:a16="http://schemas.microsoft.com/office/drawing/2014/main" id="{E9522A59-F2EE-EC4A-B6B5-F01CEA5BDA27}"/>
              </a:ext>
            </a:extLst>
          </p:cNvPr>
          <p:cNvSpPr>
            <a:spLocks noGrp="1"/>
          </p:cNvSpPr>
          <p:nvPr>
            <p:ph type="body" sz="quarter" idx="13" hasCustomPrompt="1"/>
          </p:nvPr>
        </p:nvSpPr>
        <p:spPr bwMode="white">
          <a:xfrm>
            <a:off x="766763" y="3733013"/>
            <a:ext cx="4573587" cy="2359811"/>
          </a:xfrm>
          <a:prstGeom prst="rect">
            <a:avLst/>
          </a:prstGeom>
        </p:spPr>
        <p:txBody>
          <a:bodyPr lIns="0" tIns="0" rIns="0" bIns="0">
            <a:noAutofit/>
          </a:bodyPr>
          <a:lstStyle>
            <a:lvl1pPr marL="0" indent="0">
              <a:spcBef>
                <a:spcPct val="0"/>
              </a:spcBef>
              <a:buNone/>
              <a:defRPr sz="2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a:t>Subtitle, if required</a:t>
            </a:r>
            <a:endParaRPr lang="en-CA"/>
          </a:p>
        </p:txBody>
      </p:sp>
      <p:sp>
        <p:nvSpPr>
          <p:cNvPr id="10" name="TextBox 95" descr="Copyright_box&#10;">
            <a:extLst>
              <a:ext uri="{FF2B5EF4-FFF2-40B4-BE49-F238E27FC236}">
                <a16:creationId xmlns:a16="http://schemas.microsoft.com/office/drawing/2014/main" id="{D02A02E0-0D17-AB40-909D-5C93015337FF}"/>
              </a:ext>
            </a:extLst>
          </p:cNvPr>
          <p:cNvSpPr txBox="1"/>
          <p:nvPr userDrawn="1"/>
        </p:nvSpPr>
        <p:spPr bwMode="white">
          <a:xfrm>
            <a:off x="766763" y="6264308"/>
            <a:ext cx="1920658" cy="169200"/>
          </a:xfrm>
          <a:prstGeom prst="rect">
            <a:avLst/>
          </a:prstGeom>
          <a:noFill/>
          <a:ln w="9525" algn="ctr">
            <a:noFill/>
            <a:miter lim="800000"/>
          </a:ln>
          <a:effectLst/>
        </p:spPr>
        <p:txBody>
          <a:bodyPr vert="horz" wrap="none" lIns="0" tIns="0" rIns="0" bIns="0" rtlCol="0" anchor="ctr" anchorCtr="0">
            <a:noAutofit/>
          </a:bodyPr>
          <a:lstStyle/>
          <a:p>
            <a:pPr algn="l"/>
            <a:r>
              <a:rPr lang="en-CA" sz="1000">
                <a:solidFill>
                  <a:schemeClr val="bg2"/>
                </a:solidFill>
                <a:latin typeface="+mn-lt"/>
              </a:rPr>
              <a:t>© 2022 CGI Inc.</a:t>
            </a:r>
            <a:endParaRPr lang="en-CA" sz="1000" b="0" i="0" u="none">
              <a:solidFill>
                <a:schemeClr val="bg2"/>
              </a:solidFill>
              <a:latin typeface="+mn-lt"/>
              <a:cs typeface="Arial" pitchFamily="34" charset="0"/>
            </a:endParaRPr>
          </a:p>
        </p:txBody>
      </p:sp>
    </p:spTree>
    <p:extLst>
      <p:ext uri="{BB962C8B-B14F-4D97-AF65-F5344CB8AC3E}">
        <p14:creationId xmlns:p14="http://schemas.microsoft.com/office/powerpoint/2010/main" val="272169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FA5DBCA-C3A7-554C-80CD-9B2E51986E26}"/>
              </a:ext>
            </a:extLst>
          </p:cNvPr>
          <p:cNvSpPr>
            <a:spLocks noGrp="1"/>
          </p:cNvSpPr>
          <p:nvPr>
            <p:ph type="sldNum" sz="quarter" idx="10"/>
          </p:nvPr>
        </p:nvSpPr>
        <p:spPr/>
        <p:txBody>
          <a:bodyPr>
            <a:noAutofit/>
          </a:bodyPr>
          <a:lstStyle/>
          <a:p>
            <a:fld id="{525A3C56-E491-49B2-93F3-63532DF516BC}" type="slidenum">
              <a:rPr lang="en-CA" smtClean="0"/>
              <a:t>‹#›</a:t>
            </a:fld>
            <a:endParaRPr lang="en-CA"/>
          </a:p>
        </p:txBody>
      </p:sp>
      <p:sp>
        <p:nvSpPr>
          <p:cNvPr id="5" name="Titre 1">
            <a:extLst>
              <a:ext uri="{FF2B5EF4-FFF2-40B4-BE49-F238E27FC236}">
                <a16:creationId xmlns:a16="http://schemas.microsoft.com/office/drawing/2014/main" id="{A9726D2F-24A7-BE46-9285-211A5860678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Agenda</a:t>
            </a:r>
          </a:p>
        </p:txBody>
      </p:sp>
      <p:sp>
        <p:nvSpPr>
          <p:cNvPr id="8" name="Espace réservé du texte 6">
            <a:extLst>
              <a:ext uri="{FF2B5EF4-FFF2-40B4-BE49-F238E27FC236}">
                <a16:creationId xmlns:a16="http://schemas.microsoft.com/office/drawing/2014/main" id="{D6910EBF-08E6-8540-896A-4B5E41727340}"/>
              </a:ext>
            </a:extLst>
          </p:cNvPr>
          <p:cNvSpPr>
            <a:spLocks noGrp="1"/>
          </p:cNvSpPr>
          <p:nvPr>
            <p:ph type="body" sz="quarter" idx="12" hasCustomPrompt="1"/>
          </p:nvPr>
        </p:nvSpPr>
        <p:spPr>
          <a:xfrm>
            <a:off x="3082132" y="3183284"/>
            <a:ext cx="1511300" cy="1501606"/>
          </a:xfrm>
          <a:prstGeom prst="rect">
            <a:avLst/>
          </a:prstGeom>
        </p:spPr>
        <p:txBody>
          <a:bodyPr wrap="square" lIns="0" tIns="0" rIns="0" bIns="0">
            <a:noAutofit/>
          </a:bodyPr>
          <a:lstStyle>
            <a:lvl1pPr marL="12700" indent="-12700" algn="ctr">
              <a:buNone/>
              <a:defRPr sz="1600"/>
            </a:lvl1pPr>
          </a:lstStyle>
          <a:p>
            <a:pPr algn="l"/>
            <a:r>
              <a:rPr lang="en-GB"/>
              <a:t>Agenda item 2</a:t>
            </a:r>
          </a:p>
        </p:txBody>
      </p:sp>
      <p:sp>
        <p:nvSpPr>
          <p:cNvPr id="20" name="Espace réservé du texte 6">
            <a:extLst>
              <a:ext uri="{FF2B5EF4-FFF2-40B4-BE49-F238E27FC236}">
                <a16:creationId xmlns:a16="http://schemas.microsoft.com/office/drawing/2014/main" id="{59A27FAB-0B96-BC42-A996-4CFEF0565413}"/>
              </a:ext>
            </a:extLst>
          </p:cNvPr>
          <p:cNvSpPr>
            <a:spLocks noGrp="1"/>
          </p:cNvSpPr>
          <p:nvPr>
            <p:ph type="body" sz="quarter" idx="13" hasCustomPrompt="1"/>
          </p:nvPr>
        </p:nvSpPr>
        <p:spPr>
          <a:xfrm>
            <a:off x="5375275" y="3183284"/>
            <a:ext cx="1495426" cy="1501606"/>
          </a:xfrm>
          <a:prstGeom prst="rect">
            <a:avLst/>
          </a:prstGeom>
        </p:spPr>
        <p:txBody>
          <a:bodyPr wrap="square" lIns="0" tIns="0" rIns="0" bIns="0">
            <a:noAutofit/>
          </a:bodyPr>
          <a:lstStyle>
            <a:lvl1pPr marL="12700" indent="-12700" algn="ctr">
              <a:buNone/>
              <a:defRPr sz="1600"/>
            </a:lvl1pPr>
          </a:lstStyle>
          <a:p>
            <a:pPr algn="l"/>
            <a:r>
              <a:rPr lang="en-GB"/>
              <a:t>Agenda item 3</a:t>
            </a:r>
          </a:p>
        </p:txBody>
      </p:sp>
      <p:sp>
        <p:nvSpPr>
          <p:cNvPr id="21" name="Espace réservé du texte 6">
            <a:extLst>
              <a:ext uri="{FF2B5EF4-FFF2-40B4-BE49-F238E27FC236}">
                <a16:creationId xmlns:a16="http://schemas.microsoft.com/office/drawing/2014/main" id="{538AB2AF-A230-3B46-B113-EE15B6AE6F57}"/>
              </a:ext>
            </a:extLst>
          </p:cNvPr>
          <p:cNvSpPr>
            <a:spLocks noGrp="1"/>
          </p:cNvSpPr>
          <p:nvPr>
            <p:ph type="body" sz="quarter" idx="14" hasCustomPrompt="1"/>
          </p:nvPr>
        </p:nvSpPr>
        <p:spPr>
          <a:xfrm>
            <a:off x="7643812" y="3183284"/>
            <a:ext cx="1504157" cy="1501606"/>
          </a:xfrm>
          <a:prstGeom prst="rect">
            <a:avLst/>
          </a:prstGeom>
        </p:spPr>
        <p:txBody>
          <a:bodyPr wrap="square" lIns="0" tIns="0" rIns="0" bIns="0">
            <a:noAutofit/>
          </a:bodyPr>
          <a:lstStyle>
            <a:lvl1pPr marL="12700" marR="0" indent="-12700" algn="ctr" defTabSz="914400" rtl="0" eaLnBrk="1" fontAlgn="auto" latinLnBrk="0" hangingPunct="1">
              <a:lnSpc>
                <a:spcPct val="100000"/>
              </a:lnSpc>
              <a:spcBef>
                <a:spcPct val="20000"/>
              </a:spcBef>
              <a:spcAft>
                <a:spcPct val="0"/>
              </a:spcAft>
              <a:buClrTx/>
              <a:buSzTx/>
              <a:buFont typeface="Arial" pitchFamily="34" charset="0"/>
              <a:buNone/>
              <a:defRPr sz="1600"/>
            </a:lvl1pPr>
          </a:lstStyle>
          <a:p>
            <a:pPr marL="12700" marR="0" lvl="0" indent="-12700" algn="ctr" defTabSz="914400" rtl="0" eaLnBrk="1" fontAlgn="auto" latinLnBrk="0" hangingPunct="1">
              <a:lnSpc>
                <a:spcPct val="100000"/>
              </a:lnSpc>
              <a:spcBef>
                <a:spcPct val="20000"/>
              </a:spcBef>
              <a:spcAft>
                <a:spcPct val="0"/>
              </a:spcAft>
              <a:buClrTx/>
              <a:buSzTx/>
              <a:buFont typeface="Arial" pitchFamily="34" charset="0"/>
              <a:buNone/>
              <a:defRPr/>
            </a:pPr>
            <a:r>
              <a:rPr lang="en-GB"/>
              <a:t>Agenda item 4</a:t>
            </a:r>
            <a:endParaRPr lang="en-CA"/>
          </a:p>
        </p:txBody>
      </p:sp>
      <p:sp>
        <p:nvSpPr>
          <p:cNvPr id="22" name="Espace réservé du texte 6">
            <a:extLst>
              <a:ext uri="{FF2B5EF4-FFF2-40B4-BE49-F238E27FC236}">
                <a16:creationId xmlns:a16="http://schemas.microsoft.com/office/drawing/2014/main" id="{C31B4DD5-B41F-BE43-A386-8B7C4CFBC95E}"/>
              </a:ext>
            </a:extLst>
          </p:cNvPr>
          <p:cNvSpPr>
            <a:spLocks noGrp="1"/>
          </p:cNvSpPr>
          <p:nvPr>
            <p:ph type="body" sz="quarter" idx="15" hasCustomPrompt="1"/>
          </p:nvPr>
        </p:nvSpPr>
        <p:spPr>
          <a:xfrm>
            <a:off x="9912350" y="3183284"/>
            <a:ext cx="1512888" cy="1501606"/>
          </a:xfrm>
          <a:prstGeom prst="rect">
            <a:avLst/>
          </a:prstGeom>
        </p:spPr>
        <p:txBody>
          <a:bodyPr wrap="square" lIns="0" tIns="0" rIns="0" bIns="0">
            <a:noAutofit/>
          </a:bodyPr>
          <a:lstStyle>
            <a:lvl1pPr marL="12700" indent="-12700" algn="ctr">
              <a:buNone/>
              <a:defRPr sz="1600"/>
            </a:lvl1pPr>
          </a:lstStyle>
          <a:p>
            <a:pPr algn="l"/>
            <a:r>
              <a:rPr lang="en-GB"/>
              <a:t>Agenda item 5</a:t>
            </a:r>
          </a:p>
        </p:txBody>
      </p:sp>
      <p:sp>
        <p:nvSpPr>
          <p:cNvPr id="23" name="Espace réservé du texte 6">
            <a:extLst>
              <a:ext uri="{FF2B5EF4-FFF2-40B4-BE49-F238E27FC236}">
                <a16:creationId xmlns:a16="http://schemas.microsoft.com/office/drawing/2014/main" id="{F0474AB2-DB08-9E4B-A6C3-760F6797669A}"/>
              </a:ext>
            </a:extLst>
          </p:cNvPr>
          <p:cNvSpPr>
            <a:spLocks noGrp="1"/>
          </p:cNvSpPr>
          <p:nvPr>
            <p:ph type="body" sz="quarter" idx="16" hasCustomPrompt="1"/>
          </p:nvPr>
        </p:nvSpPr>
        <p:spPr>
          <a:xfrm>
            <a:off x="804863" y="3183284"/>
            <a:ext cx="1511300" cy="1501606"/>
          </a:xfrm>
          <a:prstGeom prst="rect">
            <a:avLst/>
          </a:prstGeom>
        </p:spPr>
        <p:txBody>
          <a:bodyPr wrap="square" lIns="0" tIns="0" rIns="0" bIns="0">
            <a:noAutofit/>
          </a:bodyPr>
          <a:lstStyle>
            <a:lvl1pPr marL="12700" indent="-12700" algn="ctr">
              <a:buNone/>
              <a:defRPr sz="1600"/>
            </a:lvl1pPr>
          </a:lstStyle>
          <a:p>
            <a:pPr algn="l"/>
            <a:r>
              <a:rPr lang="en-GB"/>
              <a:t>Agenda item 1</a:t>
            </a:r>
          </a:p>
        </p:txBody>
      </p:sp>
      <p:sp>
        <p:nvSpPr>
          <p:cNvPr id="24" name="ZoneTexte 23">
            <a:extLst>
              <a:ext uri="{FF2B5EF4-FFF2-40B4-BE49-F238E27FC236}">
                <a16:creationId xmlns:a16="http://schemas.microsoft.com/office/drawing/2014/main" id="{C4D4A3BE-8352-B64D-A05E-435E839F6443}"/>
              </a:ext>
            </a:extLst>
          </p:cNvPr>
          <p:cNvSpPr txBox="1"/>
          <p:nvPr userDrawn="1"/>
        </p:nvSpPr>
        <p:spPr>
          <a:xfrm flipH="1">
            <a:off x="1758462" y="389102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75964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766763" y="684000"/>
            <a:ext cx="10658475" cy="576262"/>
          </a:xfrm>
          <a:prstGeom prst="rect">
            <a:avLst/>
          </a:prstGeom>
        </p:spPr>
        <p:txBody>
          <a:bodyPr vert="horz" lIns="0" tIns="0" rIns="0" bIns="0" rtlCol="0" anchor="t" anchorCtr="0">
            <a:noAutofit/>
          </a:bodyPr>
          <a:lstStyle/>
          <a:p>
            <a:r>
              <a:rPr lang="en-US" noProof="0"/>
              <a:t>Click to edit Master title style</a:t>
            </a:r>
          </a:p>
        </p:txBody>
      </p:sp>
      <p:sp>
        <p:nvSpPr>
          <p:cNvPr id="11" name="Content Placeholder 20"/>
          <p:cNvSpPr>
            <a:spLocks noGrp="1"/>
          </p:cNvSpPr>
          <p:nvPr>
            <p:ph sz="quarter" idx="17"/>
          </p:nvPr>
        </p:nvSpPr>
        <p:spPr>
          <a:xfrm>
            <a:off x="766763" y="1557338"/>
            <a:ext cx="10658475" cy="4535487"/>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Tx/>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5">
            <a:extLst>
              <a:ext uri="{FF2B5EF4-FFF2-40B4-BE49-F238E27FC236}">
                <a16:creationId xmlns:a16="http://schemas.microsoft.com/office/drawing/2014/main" id="{72679693-BA13-5E4E-91BE-1606A75B027B}"/>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215369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split with gradi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C1304A-5908-A946-8811-EDD4D770A477}"/>
              </a:ext>
            </a:extLst>
          </p:cNvPr>
          <p:cNvSpPr/>
          <p:nvPr userDrawn="1"/>
        </p:nvSpPr>
        <p:spPr bwMode="ltGray">
          <a:xfrm>
            <a:off x="-1" y="3429000"/>
            <a:ext cx="6135291" cy="3429000"/>
          </a:xfrm>
          <a:prstGeom prst="rect">
            <a:avLst/>
          </a:prstGeom>
          <a:gradFill flip="none" rotWithShape="1">
            <a:gsLst>
              <a:gs pos="60000">
                <a:srgbClr val="A82465"/>
              </a:gs>
              <a:gs pos="0">
                <a:srgbClr val="E31937"/>
              </a:gs>
              <a:gs pos="100000">
                <a:srgbClr val="5236AB"/>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ext Placeholder 7">
            <a:extLst>
              <a:ext uri="{FF2B5EF4-FFF2-40B4-BE49-F238E27FC236}">
                <a16:creationId xmlns:a16="http://schemas.microsoft.com/office/drawing/2014/main" id="{9E338CE8-AFEA-1D48-B300-9353C7BBD1C6}"/>
              </a:ext>
            </a:extLst>
          </p:cNvPr>
          <p:cNvSpPr>
            <a:spLocks noGrp="1"/>
          </p:cNvSpPr>
          <p:nvPr>
            <p:ph type="body" sz="quarter" idx="19"/>
          </p:nvPr>
        </p:nvSpPr>
        <p:spPr bwMode="white">
          <a:xfrm>
            <a:off x="6888162" y="765175"/>
            <a:ext cx="4537076" cy="5327649"/>
          </a:xfrm>
          <a:prstGeom prst="rect">
            <a:avLst/>
          </a:prstGeom>
        </p:spPr>
        <p:txBody>
          <a:bodyPr lIns="0" tIns="0" rIns="0" bIns="0">
            <a:noAutofit/>
          </a:bodyPr>
          <a:lstStyle>
            <a:lvl1pPr marL="0" indent="0" algn="l">
              <a:spcBef>
                <a:spcPts val="600"/>
              </a:spcBef>
              <a:buClr>
                <a:srgbClr val="000000"/>
              </a:buClr>
              <a:buFont typeface="Arial" pitchFamily="34" charset="0"/>
              <a:buNone/>
              <a:defRPr sz="2000">
                <a:solidFill>
                  <a:schemeClr val="tx1"/>
                </a:solidFill>
              </a:defRPr>
            </a:lvl1pPr>
            <a:lvl2pPr algn="l">
              <a:buClr>
                <a:srgbClr val="000000"/>
              </a:buClr>
              <a:buFont typeface="Arial" pitchFamily="34" charset="0"/>
              <a:buChar char="•"/>
              <a:defRPr sz="1800">
                <a:solidFill>
                  <a:schemeClr val="tx1"/>
                </a:solidFill>
              </a:defRPr>
            </a:lvl2pPr>
            <a:lvl3pPr algn="l">
              <a:buClr>
                <a:srgbClr val="000000"/>
              </a:buClr>
              <a:buFont typeface="Arial" pitchFamily="34" charset="0"/>
              <a:buChar char="–"/>
              <a:defRPr lang="en-US" sz="1400" kern="1200" smtClean="0">
                <a:solidFill>
                  <a:schemeClr val="tx1"/>
                </a:solidFill>
                <a:latin typeface="+mn-lt"/>
                <a:ea typeface="+mn-ea"/>
                <a:cs typeface="+mn-cs"/>
              </a:defRPr>
            </a:lvl3pPr>
            <a:lvl4pPr algn="l">
              <a:buClr>
                <a:srgbClr val="000000"/>
              </a:buClr>
              <a:buFont typeface="Wingdings" pitchFamily="2" charset="2"/>
              <a:buChar char="§"/>
              <a:defRPr sz="1400">
                <a:solidFill>
                  <a:schemeClr val="tx1"/>
                </a:solidFill>
              </a:defRPr>
            </a:lvl4pPr>
            <a:lvl5pPr algn="l">
              <a:buClr>
                <a:srgbClr val="000000"/>
              </a:buClr>
              <a:buFont typeface="Courier New" panose="02070309020205020404" pitchFamily="49" charset="0"/>
              <a:buChar char="o"/>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8AE138B3-1645-2547-BE81-C54885415178}"/>
              </a:ext>
            </a:extLst>
          </p:cNvPr>
          <p:cNvSpPr/>
          <p:nvPr userDrawn="1"/>
        </p:nvSpPr>
        <p:spPr bwMode="ltGray">
          <a:xfrm>
            <a:off x="890" y="0"/>
            <a:ext cx="6134400" cy="34290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7" name="Text Placeholder 7">
            <a:extLst>
              <a:ext uri="{FF2B5EF4-FFF2-40B4-BE49-F238E27FC236}">
                <a16:creationId xmlns:a16="http://schemas.microsoft.com/office/drawing/2014/main" id="{093C6A10-58E0-AE40-82D4-EBA8243C8DC7}"/>
              </a:ext>
            </a:extLst>
          </p:cNvPr>
          <p:cNvSpPr>
            <a:spLocks noGrp="1"/>
          </p:cNvSpPr>
          <p:nvPr>
            <p:ph type="body" sz="quarter" idx="21" hasCustomPrompt="1"/>
          </p:nvPr>
        </p:nvSpPr>
        <p:spPr>
          <a:xfrm>
            <a:off x="766763" y="645905"/>
            <a:ext cx="4608512" cy="2508111"/>
          </a:xfrm>
          <a:prstGeom prst="rect">
            <a:avLst/>
          </a:prstGeom>
        </p:spPr>
        <p:txBody>
          <a:bodyPr lIns="0" tIns="0" rIns="0" bIns="0" anchor="t" anchorCtr="0">
            <a:noAutofit/>
          </a:bodyPr>
          <a:lstStyle>
            <a:lvl1pPr marL="0" indent="0" algn="l">
              <a:spcBef>
                <a:spcPct val="0"/>
              </a:spcBef>
              <a:buNone/>
              <a:defRPr sz="4800">
                <a:solidFill>
                  <a:schemeClr val="bg1"/>
                </a:solidFill>
                <a:latin typeface="+mj-lt"/>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Title</a:t>
            </a:r>
            <a:endParaRPr lang="en-US"/>
          </a:p>
        </p:txBody>
      </p:sp>
      <p:sp>
        <p:nvSpPr>
          <p:cNvPr id="8" name="TextBox 95" descr="Copyright_box&#10;">
            <a:extLst>
              <a:ext uri="{FF2B5EF4-FFF2-40B4-BE49-F238E27FC236}">
                <a16:creationId xmlns:a16="http://schemas.microsoft.com/office/drawing/2014/main" id="{6A41C026-3AD7-3149-A25D-6036C299BBD8}"/>
              </a:ext>
            </a:extLst>
          </p:cNvPr>
          <p:cNvSpPr txBox="1"/>
          <p:nvPr userDrawn="1"/>
        </p:nvSpPr>
        <p:spPr bwMode="white">
          <a:xfrm>
            <a:off x="766763" y="6264308"/>
            <a:ext cx="1920658" cy="169200"/>
          </a:xfrm>
          <a:prstGeom prst="rect">
            <a:avLst/>
          </a:prstGeom>
          <a:noFill/>
          <a:ln w="9525" algn="ctr">
            <a:noFill/>
            <a:miter lim="800000"/>
          </a:ln>
          <a:effectLst/>
        </p:spPr>
        <p:txBody>
          <a:bodyPr vert="horz" wrap="none" lIns="0" tIns="0" rIns="0" bIns="0" rtlCol="0" anchor="ctr" anchorCtr="0">
            <a:noAutofit/>
          </a:bodyPr>
          <a:lstStyle/>
          <a:p>
            <a:pPr algn="l"/>
            <a:r>
              <a:rPr lang="en-CA" sz="1000">
                <a:solidFill>
                  <a:schemeClr val="bg2"/>
                </a:solidFill>
                <a:latin typeface="+mn-lt"/>
              </a:rPr>
              <a:t>© 2022 CGI Inc.</a:t>
            </a:r>
            <a:endParaRPr lang="en-CA" sz="1000" b="0" i="0" u="none">
              <a:solidFill>
                <a:schemeClr val="bg2"/>
              </a:solidFill>
              <a:latin typeface="+mn-lt"/>
              <a:cs typeface="Arial" pitchFamily="34" charset="0"/>
            </a:endParaRPr>
          </a:p>
        </p:txBody>
      </p:sp>
      <p:sp>
        <p:nvSpPr>
          <p:cNvPr id="9" name="Espace réservé du numéro de diapositive 2">
            <a:extLst>
              <a:ext uri="{FF2B5EF4-FFF2-40B4-BE49-F238E27FC236}">
                <a16:creationId xmlns:a16="http://schemas.microsoft.com/office/drawing/2014/main" id="{A28B614A-AA06-2540-83E7-D007DDE7C306}"/>
              </a:ext>
            </a:extLst>
          </p:cNvPr>
          <p:cNvSpPr>
            <a:spLocks noGrp="1"/>
          </p:cNvSpPr>
          <p:nvPr>
            <p:ph type="sldNum" sz="quarter" idx="10"/>
          </p:nvPr>
        </p:nvSpPr>
        <p:spPr>
          <a:xfrm>
            <a:off x="11163034" y="6264308"/>
            <a:ext cx="261660" cy="169200"/>
          </a:xfrm>
        </p:spPr>
        <p:txBody>
          <a:bodyPr>
            <a:noAutofit/>
          </a:bodyPr>
          <a:lstStyle/>
          <a:p>
            <a:fld id="{525A3C56-E491-49B2-93F3-63532DF516BC}" type="slidenum">
              <a:rPr lang="en-CA" smtClean="0"/>
              <a:t>‹#›</a:t>
            </a:fld>
            <a:endParaRPr lang="en-CA"/>
          </a:p>
        </p:txBody>
      </p:sp>
      <p:sp>
        <p:nvSpPr>
          <p:cNvPr id="10" name="Text Placeholder 7">
            <a:extLst>
              <a:ext uri="{FF2B5EF4-FFF2-40B4-BE49-F238E27FC236}">
                <a16:creationId xmlns:a16="http://schemas.microsoft.com/office/drawing/2014/main" id="{3BE24042-C6FA-0F49-A70B-66E33B8C25EE}"/>
              </a:ext>
            </a:extLst>
          </p:cNvPr>
          <p:cNvSpPr>
            <a:spLocks noGrp="1"/>
          </p:cNvSpPr>
          <p:nvPr>
            <p:ph type="body" sz="quarter" idx="20" hasCustomPrompt="1"/>
          </p:nvPr>
        </p:nvSpPr>
        <p:spPr>
          <a:xfrm>
            <a:off x="766763" y="3724025"/>
            <a:ext cx="4608512" cy="2368800"/>
          </a:xfrm>
          <a:prstGeom prst="rect">
            <a:avLst/>
          </a:prstGeom>
        </p:spPr>
        <p:txBody>
          <a:bodyPr lIns="0" tIns="0" rIns="0" bIns="0">
            <a:noAutofit/>
          </a:bodyPr>
          <a:lstStyle>
            <a:lvl1pPr marL="0" indent="0" algn="l">
              <a:spcBef>
                <a:spcPts val="600"/>
              </a:spcBef>
              <a:buNone/>
              <a:defRPr sz="24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Text</a:t>
            </a:r>
          </a:p>
        </p:txBody>
      </p:sp>
    </p:spTree>
    <p:extLst>
      <p:ext uri="{BB962C8B-B14F-4D97-AF65-F5344CB8AC3E}">
        <p14:creationId xmlns:p14="http://schemas.microsoft.com/office/powerpoint/2010/main" val="240914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lit with gradi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66BE0F-9BD6-0E40-9460-D34A4E070EC0}"/>
              </a:ext>
            </a:extLst>
          </p:cNvPr>
          <p:cNvSpPr/>
          <p:nvPr userDrawn="1"/>
        </p:nvSpPr>
        <p:spPr bwMode="ltGray">
          <a:xfrm>
            <a:off x="6132512" y="0"/>
            <a:ext cx="6064287" cy="68580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itle Placeholder 1">
            <a:extLst>
              <a:ext uri="{FF2B5EF4-FFF2-40B4-BE49-F238E27FC236}">
                <a16:creationId xmlns:a16="http://schemas.microsoft.com/office/drawing/2014/main" id="{F4E62D95-C3E7-D247-BD01-C133E73FC92E}"/>
              </a:ext>
            </a:extLst>
          </p:cNvPr>
          <p:cNvSpPr>
            <a:spLocks noGrp="1"/>
          </p:cNvSpPr>
          <p:nvPr>
            <p:ph type="title" hasCustomPrompt="1"/>
          </p:nvPr>
        </p:nvSpPr>
        <p:spPr bwMode="white">
          <a:xfrm>
            <a:off x="6888162" y="675022"/>
            <a:ext cx="4537076" cy="442554"/>
          </a:xfrm>
          <a:prstGeom prst="rect">
            <a:avLst/>
          </a:prstGeom>
        </p:spPr>
        <p:txBody>
          <a:bodyPr vert="horz" lIns="0" tIns="0" rIns="0" bIns="0" rtlCol="0" anchor="b" anchorCtr="0">
            <a:noAutofit/>
          </a:bodyPr>
          <a:lstStyle>
            <a:lvl1pPr algn="l">
              <a:defRPr sz="2800" b="0">
                <a:solidFill>
                  <a:schemeClr val="bg1"/>
                </a:solidFill>
                <a:latin typeface="+mj-lt"/>
              </a:defRPr>
            </a:lvl1pPr>
          </a:lstStyle>
          <a:p>
            <a:r>
              <a:rPr lang="en-US" noProof="0"/>
              <a:t>Click add title</a:t>
            </a:r>
          </a:p>
        </p:txBody>
      </p:sp>
      <p:sp>
        <p:nvSpPr>
          <p:cNvPr id="7" name="Text Placeholder 7">
            <a:extLst>
              <a:ext uri="{FF2B5EF4-FFF2-40B4-BE49-F238E27FC236}">
                <a16:creationId xmlns:a16="http://schemas.microsoft.com/office/drawing/2014/main" id="{D41B42D7-AAA3-834F-9B8B-AC9F156380D9}"/>
              </a:ext>
            </a:extLst>
          </p:cNvPr>
          <p:cNvSpPr>
            <a:spLocks noGrp="1"/>
          </p:cNvSpPr>
          <p:nvPr>
            <p:ph type="body" sz="quarter" idx="19"/>
          </p:nvPr>
        </p:nvSpPr>
        <p:spPr bwMode="white">
          <a:xfrm>
            <a:off x="6888162" y="1313645"/>
            <a:ext cx="4537076" cy="4779179"/>
          </a:xfrm>
          <a:prstGeom prst="rect">
            <a:avLst/>
          </a:prstGeom>
        </p:spPr>
        <p:txBody>
          <a:bodyPr lIns="0">
            <a:noAutofit/>
          </a:bodyPr>
          <a:lstStyle>
            <a:lvl1pPr marL="0" indent="0" algn="l">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8" name="Text Placeholder 7">
            <a:extLst>
              <a:ext uri="{FF2B5EF4-FFF2-40B4-BE49-F238E27FC236}">
                <a16:creationId xmlns:a16="http://schemas.microsoft.com/office/drawing/2014/main" id="{4CB01012-C777-4F42-8ACD-C6368C209107}"/>
              </a:ext>
            </a:extLst>
          </p:cNvPr>
          <p:cNvSpPr>
            <a:spLocks noGrp="1"/>
          </p:cNvSpPr>
          <p:nvPr>
            <p:ph type="body" sz="quarter" idx="20"/>
          </p:nvPr>
        </p:nvSpPr>
        <p:spPr>
          <a:xfrm>
            <a:off x="766764" y="1313645"/>
            <a:ext cx="4608512" cy="4779179"/>
          </a:xfrm>
          <a:prstGeom prst="rect">
            <a:avLst/>
          </a:prstGeom>
        </p:spPr>
        <p:txBody>
          <a:bodyPr lIns="0">
            <a:noAutofit/>
          </a:bodyPr>
          <a:lstStyle>
            <a:lvl1pPr marL="0" indent="0" algn="l">
              <a:spcBef>
                <a:spcPts val="600"/>
              </a:spcBef>
              <a:buNone/>
              <a:defRPr sz="200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9" name="Text Placeholder 7">
            <a:extLst>
              <a:ext uri="{FF2B5EF4-FFF2-40B4-BE49-F238E27FC236}">
                <a16:creationId xmlns:a16="http://schemas.microsoft.com/office/drawing/2014/main" id="{9ADE69DB-C7EC-8C4D-A45F-9A8063D238C3}"/>
              </a:ext>
            </a:extLst>
          </p:cNvPr>
          <p:cNvSpPr>
            <a:spLocks noGrp="1"/>
          </p:cNvSpPr>
          <p:nvPr>
            <p:ph type="body" sz="quarter" idx="21" hasCustomPrompt="1"/>
          </p:nvPr>
        </p:nvSpPr>
        <p:spPr>
          <a:xfrm>
            <a:off x="766763" y="690335"/>
            <a:ext cx="4608511" cy="476332"/>
          </a:xfrm>
          <a:prstGeom prst="rect">
            <a:avLst/>
          </a:prstGeom>
        </p:spPr>
        <p:txBody>
          <a:bodyPr lIns="0" anchor="b" anchorCtr="0">
            <a:noAutofit/>
          </a:bodyPr>
          <a:lstStyle>
            <a:lvl1pPr marL="0" indent="0" algn="l">
              <a:spcBef>
                <a:spcPts val="600"/>
              </a:spcBef>
              <a:buNone/>
              <a:defRPr sz="2800">
                <a:solidFill>
                  <a:schemeClr val="tx1"/>
                </a:solidFill>
                <a:latin typeface="+mj-lt"/>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add title</a:t>
            </a:r>
            <a:endParaRPr lang="en-US"/>
          </a:p>
        </p:txBody>
      </p:sp>
      <p:sp>
        <p:nvSpPr>
          <p:cNvPr id="10" name="Espace réservé du numéro de diapositive 2">
            <a:extLst>
              <a:ext uri="{FF2B5EF4-FFF2-40B4-BE49-F238E27FC236}">
                <a16:creationId xmlns:a16="http://schemas.microsoft.com/office/drawing/2014/main" id="{B0CC5908-9650-874C-A596-9018501B857C}"/>
              </a:ext>
            </a:extLst>
          </p:cNvPr>
          <p:cNvSpPr>
            <a:spLocks noGrp="1"/>
          </p:cNvSpPr>
          <p:nvPr>
            <p:ph type="sldNum" sz="quarter" idx="4"/>
          </p:nvPr>
        </p:nvSpPr>
        <p:spPr>
          <a:xfrm>
            <a:off x="11163034" y="6264308"/>
            <a:ext cx="261660" cy="169200"/>
          </a:xfrm>
        </p:spPr>
        <p:txBody>
          <a:bodyPr>
            <a:noAutofit/>
          </a:bodyPr>
          <a:lstStyle>
            <a:lvl1pPr>
              <a:defRPr>
                <a:solidFill>
                  <a:schemeClr val="bg2"/>
                </a:solidFill>
              </a:defRPr>
            </a:lvl1pPr>
          </a:lstStyle>
          <a:p>
            <a:fld id="{525A3C56-E491-49B2-93F3-63532DF516BC}" type="slidenum">
              <a:rPr lang="en-CA" smtClean="0"/>
              <a:t>‹#›</a:t>
            </a:fld>
            <a:endParaRPr lang="en-CA"/>
          </a:p>
        </p:txBody>
      </p:sp>
    </p:spTree>
    <p:extLst>
      <p:ext uri="{BB962C8B-B14F-4D97-AF65-F5344CB8AC3E}">
        <p14:creationId xmlns:p14="http://schemas.microsoft.com/office/powerpoint/2010/main" val="128561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763" y="682513"/>
            <a:ext cx="10658475" cy="936625"/>
          </a:xfrm>
          <a:prstGeom prst="rect">
            <a:avLst/>
          </a:prstGeom>
        </p:spPr>
        <p:txBody>
          <a:bodyPr vert="horz" lIns="0" tIns="0" rIns="0" bIns="0" rtlCol="0" anchor="t" anchorCtr="0">
            <a:normAutofit/>
          </a:bodyPr>
          <a:lstStyle/>
          <a:p>
            <a:r>
              <a:rPr lang="en-CA" noProof="0"/>
              <a:t>Title</a:t>
            </a:r>
          </a:p>
        </p:txBody>
      </p:sp>
      <p:sp>
        <p:nvSpPr>
          <p:cNvPr id="90" name="Slide Number Placeholder 5"/>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smtClean="0">
                <a:solidFill>
                  <a:schemeClr val="tx1"/>
                </a:solidFill>
                <a:latin typeface="+mn-lt"/>
                <a:ea typeface="+mn-ea"/>
                <a:cs typeface="Arial" pitchFamily="34" charset="0"/>
              </a:defRPr>
            </a:lvl1pPr>
          </a:lstStyle>
          <a:p>
            <a:fld id="{525A3C56-E491-49B2-93F3-63532DF516BC}" type="slidenum">
              <a:rPr lang="en-CA" smtClean="0"/>
              <a:t>‹#›</a:t>
            </a:fld>
            <a:endParaRPr lang="en-CA"/>
          </a:p>
        </p:txBody>
      </p:sp>
      <p:sp>
        <p:nvSpPr>
          <p:cNvPr id="96" name="TextBox 95" descr="Copyright_box&#10;"/>
          <p:cNvSpPr txBox="1"/>
          <p:nvPr userDrawn="1"/>
        </p:nvSpPr>
        <p:spPr bwMode="auto">
          <a:xfrm>
            <a:off x="766763" y="6264308"/>
            <a:ext cx="1920658" cy="169200"/>
          </a:xfrm>
          <a:prstGeom prst="rect">
            <a:avLst/>
          </a:prstGeom>
          <a:noFill/>
          <a:ln w="9525" algn="ctr">
            <a:noFill/>
            <a:miter lim="800000"/>
          </a:ln>
          <a:effectLst/>
        </p:spPr>
        <p:txBody>
          <a:bodyPr vert="horz" wrap="none" lIns="0" tIns="0" rIns="0" bIns="0" rtlCol="0" anchor="ctr" anchorCtr="0">
            <a:noAutofit/>
          </a:bodyPr>
          <a:lstStyle/>
          <a:p>
            <a:pPr algn="l"/>
            <a:r>
              <a:rPr lang="en-CA" sz="1000">
                <a:latin typeface="+mn-lt"/>
              </a:rPr>
              <a:t>© 2022 CGI Inc.</a:t>
            </a:r>
            <a:endParaRPr lang="en-CA" sz="1000" b="0" i="0" u="none">
              <a:solidFill>
                <a:schemeClr val="tx1"/>
              </a:solidFill>
              <a:latin typeface="+mn-lt"/>
              <a:cs typeface="Arial" pitchFamily="34" charset="0"/>
            </a:endParaRPr>
          </a:p>
        </p:txBody>
      </p:sp>
      <p:sp>
        <p:nvSpPr>
          <p:cNvPr id="101" name="TextBox 100" descr="CONFIDENTIAL_TAG_0xFFEE"/>
          <p:cNvSpPr txBox="1"/>
          <p:nvPr userDrawn="1"/>
        </p:nvSpPr>
        <p:spPr bwMode="auto">
          <a:xfrm>
            <a:off x="9100382" y="6273302"/>
            <a:ext cx="1439604" cy="169200"/>
          </a:xfrm>
          <a:prstGeom prst="rect">
            <a:avLst/>
          </a:prstGeom>
          <a:noFill/>
          <a:ln w="9525" algn="ctr">
            <a:noFill/>
            <a:miter lim="800000"/>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CA" sz="1000" b="0" i="0" u="none" strike="noStrike" kern="1200" cap="none" spc="0" normalizeH="0" baseline="0" noProof="0">
              <a:ln>
                <a:noFill/>
              </a:ln>
              <a:solidFill>
                <a:schemeClr val="tx1"/>
              </a:solidFill>
              <a:effectLst/>
              <a:uLnTx/>
              <a:uFillTx/>
              <a:latin typeface="+mn-lt"/>
              <a:ea typeface="+mn-ea"/>
              <a:cs typeface="Arial" pitchFamily="34" charset="0"/>
            </a:endParaRPr>
          </a:p>
        </p:txBody>
      </p:sp>
      <p:sp>
        <p:nvSpPr>
          <p:cNvPr id="8" name="MSIPCMContentMarking" descr="CONFIDENTIAL_TAG_0xFFEE"/>
          <p:cNvSpPr txBox="1"/>
          <p:nvPr userDrawn="1"/>
        </p:nvSpPr>
        <p:spPr bwMode="auto">
          <a:xfrm>
            <a:off x="8901113" y="6273302"/>
            <a:ext cx="1638873" cy="169200"/>
          </a:xfrm>
          <a:prstGeom prst="rect">
            <a:avLst/>
          </a:prstGeom>
          <a:noFill/>
          <a:ln w="9525" algn="ctr">
            <a:noFill/>
            <a:miter lim="800000"/>
          </a:ln>
          <a:effectLst>
            <a:glow>
              <a:srgbClr val="000000"/>
            </a:glow>
          </a:effectLst>
        </p:spPr>
        <p:txBody>
          <a:bodyPr vert="horz" wrap="square" lIns="0" tIns="0" rIns="0" bIns="0" rtlCol="0">
            <a:noAutofit/>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en-CA" sz="1000" b="0" i="0" u="none" strike="noStrike" kern="1200" cap="none" spc="0" normalizeH="0" baseline="0" noProof="0">
                <a:ln>
                  <a:noFill/>
                </a:ln>
                <a:solidFill>
                  <a:schemeClr val="tx1"/>
                </a:solidFill>
                <a:effectLst/>
                <a:uLnTx/>
                <a:uFillTx/>
                <a:latin typeface="+mn-lt"/>
                <a:ea typeface="+mn-ea"/>
                <a:cs typeface="Arial" pitchFamily="34" charset="0"/>
              </a:rPr>
              <a:t>Internal</a:t>
            </a:r>
          </a:p>
        </p:txBody>
      </p:sp>
      <p:sp>
        <p:nvSpPr>
          <p:cNvPr id="3" name="TextBox 2">
            <a:extLst>
              <a:ext uri="{FF2B5EF4-FFF2-40B4-BE49-F238E27FC236}">
                <a16:creationId xmlns:a16="http://schemas.microsoft.com/office/drawing/2014/main" id="{90FB8670-26BE-4743-BD59-2BF00A7E1E12}"/>
              </a:ext>
            </a:extLst>
          </p:cNvPr>
          <p:cNvSpPr txBox="1"/>
          <p:nvPr userDrawn="1"/>
        </p:nvSpPr>
        <p:spPr>
          <a:xfrm flipH="1">
            <a:off x="11530013" y="-1071563"/>
            <a:ext cx="0" cy="0"/>
          </a:xfrm>
          <a:prstGeom prst="rect">
            <a:avLst/>
          </a:prstGeom>
        </p:spPr>
        <p:txBody>
          <a:bodyPr vert="horz" wrap="none" lIns="0" tIns="0" rIns="0" bIns="0" rtlCol="0" anchor="t" anchorCtr="0">
            <a:normAutofit fontScale="25000" lnSpcReduction="20000"/>
          </a:bodyPr>
          <a:lstStyle/>
          <a:p>
            <a:pPr algn="l"/>
            <a:endParaRPr lang="fr-CA"/>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670" r:id="rId3"/>
    <p:sldLayoutId id="2147483861" r:id="rId4"/>
    <p:sldLayoutId id="2147483745" r:id="rId5"/>
    <p:sldLayoutId id="2147483771" r:id="rId6"/>
    <p:sldLayoutId id="2147483817" r:id="rId7"/>
    <p:sldLayoutId id="2147483826" r:id="rId8"/>
    <p:sldLayoutId id="2147483849" r:id="rId9"/>
    <p:sldLayoutId id="2147483858" r:id="rId10"/>
    <p:sldLayoutId id="2147483754" r:id="rId11"/>
    <p:sldLayoutId id="2147483760" r:id="rId12"/>
    <p:sldLayoutId id="2147483775" r:id="rId13"/>
    <p:sldLayoutId id="2147483746" r:id="rId14"/>
    <p:sldLayoutId id="2147483762" r:id="rId15"/>
    <p:sldLayoutId id="2147483764" r:id="rId16"/>
    <p:sldLayoutId id="2147483770" r:id="rId17"/>
    <p:sldLayoutId id="2147483821" r:id="rId18"/>
    <p:sldLayoutId id="2147483822" r:id="rId19"/>
    <p:sldLayoutId id="2147483823" r:id="rId20"/>
    <p:sldLayoutId id="2147483824" r:id="rId21"/>
    <p:sldLayoutId id="2147483825" r:id="rId22"/>
    <p:sldLayoutId id="2147483833" r:id="rId23"/>
    <p:sldLayoutId id="2147483830" r:id="rId24"/>
    <p:sldLayoutId id="2147483831" r:id="rId25"/>
    <p:sldLayoutId id="2147483747" r:id="rId26"/>
    <p:sldLayoutId id="2147483819" r:id="rId27"/>
    <p:sldLayoutId id="2147483693" r:id="rId28"/>
    <p:sldLayoutId id="2147483834" r:id="rId29"/>
    <p:sldLayoutId id="2147483774" r:id="rId30"/>
    <p:sldLayoutId id="2147483778" r:id="rId31"/>
    <p:sldLayoutId id="2147483820" r:id="rId32"/>
    <p:sldLayoutId id="2147483829" r:id="rId33"/>
    <p:sldLayoutId id="2147483832" r:id="rId34"/>
    <p:sldLayoutId id="2147483835" r:id="rId35"/>
    <p:sldLayoutId id="2147483809" r:id="rId36"/>
    <p:sldLayoutId id="2147483811" r:id="rId37"/>
    <p:sldLayoutId id="2147483813" r:id="rId38"/>
    <p:sldLayoutId id="2147483755" r:id="rId39"/>
    <p:sldLayoutId id="2147483744" r:id="rId40"/>
    <p:sldLayoutId id="2147483753" r:id="rId41"/>
    <p:sldLayoutId id="2147483836" r:id="rId42"/>
    <p:sldLayoutId id="2147483815" r:id="rId43"/>
    <p:sldLayoutId id="2147483828"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2800" kern="120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63">
          <p15:clr>
            <a:srgbClr val="F26B43"/>
          </p15:clr>
        </p15:guide>
        <p15:guide id="4" orient="horz" pos="3838">
          <p15:clr>
            <a:srgbClr val="F26B43"/>
          </p15:clr>
        </p15:guide>
        <p15:guide id="11" pos="7197">
          <p15:clr>
            <a:srgbClr val="F26B43"/>
          </p15:clr>
        </p15:guide>
        <p15:guide id="12" pos="7680">
          <p15:clr>
            <a:srgbClr val="F26B43"/>
          </p15:clr>
        </p15:guide>
        <p15:guide id="13" pos="6720">
          <p15:clr>
            <a:srgbClr val="F26B43"/>
          </p15:clr>
        </p15:guide>
        <p15:guide id="14" pos="6244">
          <p15:clr>
            <a:srgbClr val="F26B43"/>
          </p15:clr>
        </p15:guide>
        <p15:guide id="19">
          <p15:clr>
            <a:srgbClr val="F26B43"/>
          </p15:clr>
        </p15:guide>
        <p15:guide id="20" pos="483">
          <p15:clr>
            <a:srgbClr val="F26B43"/>
          </p15:clr>
        </p15:guide>
        <p15:guide id="22" orient="horz" pos="482">
          <p15:clr>
            <a:srgbClr val="F26B43"/>
          </p15:clr>
        </p15:guide>
        <p15:guide id="23" pos="5768">
          <p15:clr>
            <a:srgbClr val="F26B43"/>
          </p15:clr>
        </p15:guide>
        <p15:guide id="24" pos="5292">
          <p15:clr>
            <a:srgbClr val="F26B43"/>
          </p15:clr>
        </p15:guide>
        <p15:guide id="25" pos="4793">
          <p15:clr>
            <a:srgbClr val="F26B43"/>
          </p15:clr>
        </p15:guide>
        <p15:guide id="26" pos="4339">
          <p15:clr>
            <a:srgbClr val="F26B43"/>
          </p15:clr>
        </p15:guide>
        <p15:guide id="27" pos="3386">
          <p15:clr>
            <a:srgbClr val="F26B43"/>
          </p15:clr>
        </p15:guide>
        <p15:guide id="28" pos="2887">
          <p15:clr>
            <a:srgbClr val="F26B43"/>
          </p15:clr>
        </p15:guide>
        <p15:guide id="29" pos="2411">
          <p15:clr>
            <a:srgbClr val="F26B43"/>
          </p15:clr>
        </p15:guide>
        <p15:guide id="30" pos="1935">
          <p15:clr>
            <a:srgbClr val="F26B43"/>
          </p15:clr>
        </p15:guide>
        <p15:guide id="31" pos="1459">
          <p15:clr>
            <a:srgbClr val="F26B43"/>
          </p15:clr>
        </p15:guide>
        <p15:guide id="32" pos="98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j.claassens@cg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hyperlink" Target="mailto:martijn.duerendenhollander@cgi.com"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a:t>Frontend for end-users</a:t>
            </a:r>
          </a:p>
          <a:p>
            <a:endParaRPr lang="en-GB" dirty="0"/>
          </a:p>
        </p:txBody>
      </p:sp>
      <p:sp>
        <p:nvSpPr>
          <p:cNvPr id="3" name="Text Placeholder 2"/>
          <p:cNvSpPr>
            <a:spLocks noGrp="1"/>
          </p:cNvSpPr>
          <p:nvPr>
            <p:ph type="body" sz="quarter" idx="14"/>
          </p:nvPr>
        </p:nvSpPr>
        <p:spPr>
          <a:xfrm>
            <a:off x="766763" y="4173805"/>
            <a:ext cx="6888302" cy="765270"/>
          </a:xfrm>
        </p:spPr>
        <p:txBody>
          <a:bodyPr/>
          <a:lstStyle/>
          <a:p>
            <a:r>
              <a:rPr lang="en-CA" dirty="0"/>
              <a:t>Jeroen </a:t>
            </a:r>
            <a:r>
              <a:rPr lang="en-CA" dirty="0" err="1"/>
              <a:t>Claassens</a:t>
            </a:r>
            <a:r>
              <a:rPr lang="en-CA" dirty="0"/>
              <a:t> &amp; </a:t>
            </a:r>
            <a:r>
              <a:rPr lang="en-CA" dirty="0" err="1"/>
              <a:t>Martijn</a:t>
            </a:r>
            <a:r>
              <a:rPr lang="en-CA" dirty="0"/>
              <a:t> van </a:t>
            </a:r>
            <a:r>
              <a:rPr lang="en-CA" dirty="0" err="1"/>
              <a:t>Dueren</a:t>
            </a:r>
            <a:r>
              <a:rPr lang="en-CA" dirty="0"/>
              <a:t> den Hollander</a:t>
            </a:r>
          </a:p>
        </p:txBody>
      </p:sp>
    </p:spTree>
    <p:extLst>
      <p:ext uri="{BB962C8B-B14F-4D97-AF65-F5344CB8AC3E}">
        <p14:creationId xmlns:p14="http://schemas.microsoft.com/office/powerpoint/2010/main" val="338853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DFE8-6786-8F52-4354-7D0BF6098379}"/>
              </a:ext>
            </a:extLst>
          </p:cNvPr>
          <p:cNvSpPr>
            <a:spLocks noGrp="1"/>
          </p:cNvSpPr>
          <p:nvPr>
            <p:ph type="title"/>
          </p:nvPr>
        </p:nvSpPr>
        <p:spPr/>
        <p:txBody>
          <a:bodyPr/>
          <a:lstStyle/>
          <a:p>
            <a:r>
              <a:rPr lang="en-NL" dirty="0"/>
              <a:t>Focus for this workshop</a:t>
            </a:r>
          </a:p>
        </p:txBody>
      </p:sp>
      <p:sp>
        <p:nvSpPr>
          <p:cNvPr id="4" name="Slide Number Placeholder 3">
            <a:extLst>
              <a:ext uri="{FF2B5EF4-FFF2-40B4-BE49-F238E27FC236}">
                <a16:creationId xmlns:a16="http://schemas.microsoft.com/office/drawing/2014/main" id="{690653F7-5169-FA28-3549-15E2755C001D}"/>
              </a:ext>
            </a:extLst>
          </p:cNvPr>
          <p:cNvSpPr>
            <a:spLocks noGrp="1"/>
          </p:cNvSpPr>
          <p:nvPr>
            <p:ph type="sldNum" sz="quarter" idx="4"/>
          </p:nvPr>
        </p:nvSpPr>
        <p:spPr/>
        <p:txBody>
          <a:bodyPr/>
          <a:lstStyle/>
          <a:p>
            <a:fld id="{525A3C56-E491-49B2-93F3-63532DF516BC}" type="slidenum">
              <a:rPr lang="en-CA" smtClean="0"/>
              <a:t>10</a:t>
            </a:fld>
            <a:endParaRPr lang="en-CA"/>
          </a:p>
        </p:txBody>
      </p:sp>
      <p:pic>
        <p:nvPicPr>
          <p:cNvPr id="1026" name="Picture 2" descr="Hiring frontend developers - a definitive guide | Rocket Recruiting Blog">
            <a:extLst>
              <a:ext uri="{FF2B5EF4-FFF2-40B4-BE49-F238E27FC236}">
                <a16:creationId xmlns:a16="http://schemas.microsoft.com/office/drawing/2014/main" id="{A5B9229B-636E-E910-4268-F9FD825F5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823" y="1375646"/>
            <a:ext cx="7634353" cy="448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26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blue line drawing of various electronic devices&#10;&#10;Description automatically generated with medium confidence">
            <a:extLst>
              <a:ext uri="{FF2B5EF4-FFF2-40B4-BE49-F238E27FC236}">
                <a16:creationId xmlns:a16="http://schemas.microsoft.com/office/drawing/2014/main" id="{A5B9229B-636E-E910-4268-F9FD825F5E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p:blipFill>
        <p:spPr bwMode="auto">
          <a:xfrm>
            <a:off x="6132513" y="2044276"/>
            <a:ext cx="5292725" cy="276944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0EDFE8-6786-8F52-4354-7D0BF6098379}"/>
              </a:ext>
            </a:extLst>
          </p:cNvPr>
          <p:cNvSpPr>
            <a:spLocks noGrp="1"/>
          </p:cNvSpPr>
          <p:nvPr>
            <p:ph type="title"/>
          </p:nvPr>
        </p:nvSpPr>
        <p:spPr>
          <a:xfrm>
            <a:off x="766763" y="684000"/>
            <a:ext cx="4608512" cy="626302"/>
          </a:xfrm>
        </p:spPr>
        <p:txBody>
          <a:bodyPr vert="horz" lIns="0" tIns="0" rIns="0" bIns="0" rtlCol="0" anchor="t" anchorCtr="0">
            <a:normAutofit/>
          </a:bodyPr>
          <a:lstStyle/>
          <a:p>
            <a:r>
              <a:rPr lang="en-US" kern="1200">
                <a:latin typeface="Arial" pitchFamily="34" charset="0"/>
                <a:ea typeface="+mj-ea"/>
                <a:cs typeface="+mj-cs"/>
              </a:rPr>
              <a:t>Focus NOT for this workshop</a:t>
            </a:r>
          </a:p>
        </p:txBody>
      </p:sp>
      <p:sp>
        <p:nvSpPr>
          <p:cNvPr id="3" name="TextBox 2">
            <a:extLst>
              <a:ext uri="{FF2B5EF4-FFF2-40B4-BE49-F238E27FC236}">
                <a16:creationId xmlns:a16="http://schemas.microsoft.com/office/drawing/2014/main" id="{0C1B5AEF-F8D4-938D-9E14-95E8B6F97A20}"/>
              </a:ext>
            </a:extLst>
          </p:cNvPr>
          <p:cNvSpPr txBox="1"/>
          <p:nvPr/>
        </p:nvSpPr>
        <p:spPr>
          <a:xfrm>
            <a:off x="766763" y="1656522"/>
            <a:ext cx="4608512" cy="4436304"/>
          </a:xfrm>
          <a:prstGeom prst="rect">
            <a:avLst/>
          </a:prstGeom>
        </p:spPr>
        <p:txBody>
          <a:bodyPr vert="horz" lIns="0" tIns="0" rIns="0" bIns="0" rtlCol="0" anchorCtr="0">
            <a:normAutofit/>
          </a:bodyPr>
          <a:lstStyle/>
          <a:p>
            <a:pPr marL="285750" indent="-285750">
              <a:spcBef>
                <a:spcPts val="500"/>
              </a:spcBef>
              <a:buClr>
                <a:schemeClr val="tx1"/>
              </a:buClr>
              <a:buFont typeface="Arial" panose="020B0604020202020204" pitchFamily="34" charset="0"/>
              <a:buChar char="•"/>
            </a:pPr>
            <a:r>
              <a:rPr lang="en-US" sz="2000" dirty="0">
                <a:latin typeface="Arial" pitchFamily="34" charset="0"/>
              </a:rPr>
              <a:t>Look and feel</a:t>
            </a:r>
          </a:p>
          <a:p>
            <a:pPr marL="285750" indent="-285750">
              <a:spcBef>
                <a:spcPts val="500"/>
              </a:spcBef>
              <a:buClr>
                <a:schemeClr val="tx1"/>
              </a:buClr>
              <a:buFont typeface="Arial" panose="020B0604020202020204" pitchFamily="34" charset="0"/>
              <a:buChar char="•"/>
            </a:pPr>
            <a:r>
              <a:rPr lang="en-US" sz="2000" dirty="0">
                <a:latin typeface="Arial" pitchFamily="34" charset="0"/>
              </a:rPr>
              <a:t>UI: Buttons, </a:t>
            </a:r>
            <a:r>
              <a:rPr lang="en-US" sz="2000" dirty="0" err="1">
                <a:latin typeface="Arial" pitchFamily="34" charset="0"/>
              </a:rPr>
              <a:t>colours</a:t>
            </a:r>
            <a:r>
              <a:rPr lang="en-US" sz="2000" dirty="0">
                <a:latin typeface="Arial" pitchFamily="34" charset="0"/>
              </a:rPr>
              <a:t>, fonts, images, layout</a:t>
            </a:r>
          </a:p>
          <a:p>
            <a:pPr marL="285750" indent="-285750">
              <a:spcBef>
                <a:spcPts val="500"/>
              </a:spcBef>
              <a:buClr>
                <a:schemeClr val="tx1"/>
              </a:buClr>
              <a:buFont typeface="Arial" panose="020B0604020202020204" pitchFamily="34" charset="0"/>
              <a:buChar char="•"/>
            </a:pPr>
            <a:r>
              <a:rPr lang="en-US" sz="2000" dirty="0">
                <a:latin typeface="Arial" pitchFamily="34" charset="0"/>
              </a:rPr>
              <a:t>UX: Overall experience</a:t>
            </a:r>
          </a:p>
          <a:p>
            <a:pPr marL="285750" indent="-285750">
              <a:spcBef>
                <a:spcPts val="500"/>
              </a:spcBef>
              <a:buClr>
                <a:schemeClr val="tx1"/>
              </a:buClr>
              <a:buFont typeface="Arial" panose="020B0604020202020204" pitchFamily="34" charset="0"/>
              <a:buChar char="•"/>
            </a:pPr>
            <a:endParaRPr lang="en-US" sz="2000" dirty="0">
              <a:latin typeface="Arial" pitchFamily="34" charset="0"/>
            </a:endParaRPr>
          </a:p>
          <a:p>
            <a:pPr marL="285750" indent="-285750">
              <a:spcBef>
                <a:spcPts val="500"/>
              </a:spcBef>
              <a:buClr>
                <a:schemeClr val="tx1"/>
              </a:buClr>
              <a:buFont typeface="Arial" panose="020B0604020202020204" pitchFamily="34" charset="0"/>
              <a:buChar char="•"/>
            </a:pPr>
            <a:r>
              <a:rPr lang="en-US" sz="2000" dirty="0">
                <a:latin typeface="Arial" pitchFamily="34" charset="0"/>
              </a:rPr>
              <a:t>A difference branch of IT</a:t>
            </a:r>
          </a:p>
          <a:p>
            <a:pPr marL="285750" indent="-285750">
              <a:spcBef>
                <a:spcPts val="500"/>
              </a:spcBef>
              <a:buClr>
                <a:schemeClr val="tx1"/>
              </a:buClr>
              <a:buFont typeface="Arial" panose="020B0604020202020204" pitchFamily="34" charset="0"/>
              <a:buChar char="•"/>
            </a:pPr>
            <a:endParaRPr lang="en-US" sz="2000" dirty="0">
              <a:latin typeface="Arial" pitchFamily="34" charset="0"/>
            </a:endParaRPr>
          </a:p>
        </p:txBody>
      </p:sp>
      <p:sp>
        <p:nvSpPr>
          <p:cNvPr id="4" name="Slide Number Placeholder 3">
            <a:extLst>
              <a:ext uri="{FF2B5EF4-FFF2-40B4-BE49-F238E27FC236}">
                <a16:creationId xmlns:a16="http://schemas.microsoft.com/office/drawing/2014/main" id="{690653F7-5169-FA28-3549-15E2755C001D}"/>
              </a:ext>
            </a:extLst>
          </p:cNvPr>
          <p:cNvSpPr>
            <a:spLocks noGrp="1"/>
          </p:cNvSpPr>
          <p:nvPr>
            <p:ph type="sldNum" sz="quarter" idx="4"/>
          </p:nvPr>
        </p:nvSpPr>
        <p:spPr>
          <a:xfrm>
            <a:off x="11163034" y="6264308"/>
            <a:ext cx="261660" cy="169200"/>
          </a:xfrm>
        </p:spPr>
        <p:txBody>
          <a:bodyPr wrap="square" lIns="0" tIns="0" rIns="0" bIns="0" anchor="ctr" anchorCtr="0">
            <a:normAutofit/>
          </a:bodyPr>
          <a:lstStyle/>
          <a:p>
            <a:pPr>
              <a:spcAft>
                <a:spcPts val="600"/>
              </a:spcAft>
            </a:pPr>
            <a:fld id="{525A3C56-E491-49B2-93F3-63532DF516BC}" type="slidenum">
              <a:rPr lang="en-CA" smtClean="0"/>
              <a:pPr>
                <a:spcAft>
                  <a:spcPts val="600"/>
                </a:spcAft>
              </a:pPr>
              <a:t>11</a:t>
            </a:fld>
            <a:endParaRPr lang="en-CA"/>
          </a:p>
        </p:txBody>
      </p:sp>
    </p:spTree>
    <p:extLst>
      <p:ext uri="{BB962C8B-B14F-4D97-AF65-F5344CB8AC3E}">
        <p14:creationId xmlns:p14="http://schemas.microsoft.com/office/powerpoint/2010/main" val="410547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logo of a website&#10;&#10;Description automatically generated">
            <a:extLst>
              <a:ext uri="{FF2B5EF4-FFF2-40B4-BE49-F238E27FC236}">
                <a16:creationId xmlns:a16="http://schemas.microsoft.com/office/drawing/2014/main" id="{9467999D-B6D5-4058-C221-00F0C3A2585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1468" b="-1971"/>
          <a:stretch/>
        </p:blipFill>
        <p:spPr>
          <a:xfrm>
            <a:off x="766764" y="1448475"/>
            <a:ext cx="3060700" cy="3165568"/>
          </a:xfrm>
        </p:spPr>
      </p:pic>
      <p:pic>
        <p:nvPicPr>
          <p:cNvPr id="15" name="Picture Placeholder 14" descr="A blue and white logo&#10;&#10;Description automatically generated">
            <a:extLst>
              <a:ext uri="{FF2B5EF4-FFF2-40B4-BE49-F238E27FC236}">
                <a16:creationId xmlns:a16="http://schemas.microsoft.com/office/drawing/2014/main" id="{65DDA56A-E085-9BA2-6B95-0F3E87275156}"/>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t="1915" b="1915"/>
          <a:stretch>
            <a:fillRect/>
          </a:stretch>
        </p:blipFill>
        <p:spPr/>
      </p:pic>
      <p:pic>
        <p:nvPicPr>
          <p:cNvPr id="17" name="Picture Placeholder 16" descr="A yellow square with black letters&#10;&#10;Description automatically generated">
            <a:extLst>
              <a:ext uri="{FF2B5EF4-FFF2-40B4-BE49-F238E27FC236}">
                <a16:creationId xmlns:a16="http://schemas.microsoft.com/office/drawing/2014/main" id="{339B69A2-74A8-E48F-A6E3-E24E42CC41A6}"/>
              </a:ext>
            </a:extLst>
          </p:cNvPr>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t="1890" b="1890"/>
          <a:stretch>
            <a:fillRect/>
          </a:stretch>
        </p:blipFill>
        <p:spPr/>
      </p:pic>
      <p:sp>
        <p:nvSpPr>
          <p:cNvPr id="5" name="Title 4">
            <a:extLst>
              <a:ext uri="{FF2B5EF4-FFF2-40B4-BE49-F238E27FC236}">
                <a16:creationId xmlns:a16="http://schemas.microsoft.com/office/drawing/2014/main" id="{6D86F5C4-402D-A224-B727-458A76ECCC7C}"/>
              </a:ext>
            </a:extLst>
          </p:cNvPr>
          <p:cNvSpPr>
            <a:spLocks noGrp="1"/>
          </p:cNvSpPr>
          <p:nvPr>
            <p:ph type="title"/>
          </p:nvPr>
        </p:nvSpPr>
        <p:spPr/>
        <p:txBody>
          <a:bodyPr/>
          <a:lstStyle/>
          <a:p>
            <a:r>
              <a:rPr lang="en-NL" dirty="0"/>
              <a:t>HTML, CSS, and JS (JavaScript)</a:t>
            </a:r>
          </a:p>
        </p:txBody>
      </p:sp>
      <p:sp>
        <p:nvSpPr>
          <p:cNvPr id="4" name="Slide Number Placeholder 3">
            <a:extLst>
              <a:ext uri="{FF2B5EF4-FFF2-40B4-BE49-F238E27FC236}">
                <a16:creationId xmlns:a16="http://schemas.microsoft.com/office/drawing/2014/main" id="{E2007F08-045F-A934-8460-9D62E28B12CB}"/>
              </a:ext>
            </a:extLst>
          </p:cNvPr>
          <p:cNvSpPr>
            <a:spLocks noGrp="1"/>
          </p:cNvSpPr>
          <p:nvPr>
            <p:ph type="sldNum" sz="quarter" idx="4"/>
          </p:nvPr>
        </p:nvSpPr>
        <p:spPr/>
        <p:txBody>
          <a:bodyPr/>
          <a:lstStyle/>
          <a:p>
            <a:fld id="{525A3C56-E491-49B2-93F3-63532DF516BC}" type="slidenum">
              <a:rPr lang="en-CA" smtClean="0"/>
              <a:t>12</a:t>
            </a:fld>
            <a:endParaRPr lang="en-CA"/>
          </a:p>
        </p:txBody>
      </p:sp>
    </p:spTree>
    <p:extLst>
      <p:ext uri="{BB962C8B-B14F-4D97-AF65-F5344CB8AC3E}">
        <p14:creationId xmlns:p14="http://schemas.microsoft.com/office/powerpoint/2010/main" val="273254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a:extLst>
              <a:ext uri="{FF2B5EF4-FFF2-40B4-BE49-F238E27FC236}">
                <a16:creationId xmlns:a16="http://schemas.microsoft.com/office/drawing/2014/main" id="{2E0447AC-B663-E23F-A57C-13B99D759BD6}"/>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6132513" y="1172977"/>
            <a:ext cx="5292725" cy="4512048"/>
          </a:xfrm>
          <a:prstGeom prst="rect">
            <a:avLst/>
          </a:prstGeom>
          <a:noFill/>
        </p:spPr>
      </p:pic>
      <p:sp>
        <p:nvSpPr>
          <p:cNvPr id="5" name="Title 4">
            <a:extLst>
              <a:ext uri="{FF2B5EF4-FFF2-40B4-BE49-F238E27FC236}">
                <a16:creationId xmlns:a16="http://schemas.microsoft.com/office/drawing/2014/main" id="{6D86F5C4-402D-A224-B727-458A76ECCC7C}"/>
              </a:ext>
            </a:extLst>
          </p:cNvPr>
          <p:cNvSpPr>
            <a:spLocks noGrp="1"/>
          </p:cNvSpPr>
          <p:nvPr>
            <p:ph type="title"/>
          </p:nvPr>
        </p:nvSpPr>
        <p:spPr>
          <a:xfrm>
            <a:off x="766763" y="684000"/>
            <a:ext cx="4608512" cy="626302"/>
          </a:xfrm>
        </p:spPr>
        <p:txBody>
          <a:bodyPr anchor="t">
            <a:normAutofit/>
          </a:bodyPr>
          <a:lstStyle/>
          <a:p>
            <a:r>
              <a:rPr lang="en-NL" dirty="0"/>
              <a:t>HTML</a:t>
            </a:r>
          </a:p>
        </p:txBody>
      </p:sp>
      <p:sp>
        <p:nvSpPr>
          <p:cNvPr id="8" name="Content Placeholder 7">
            <a:extLst>
              <a:ext uri="{FF2B5EF4-FFF2-40B4-BE49-F238E27FC236}">
                <a16:creationId xmlns:a16="http://schemas.microsoft.com/office/drawing/2014/main" id="{B1BC8854-50DB-5BB1-F300-11DBE4E71446}"/>
              </a:ext>
            </a:extLst>
          </p:cNvPr>
          <p:cNvSpPr>
            <a:spLocks noGrp="1"/>
          </p:cNvSpPr>
          <p:nvPr>
            <p:ph sz="quarter" idx="17"/>
          </p:nvPr>
        </p:nvSpPr>
        <p:spPr>
          <a:xfrm>
            <a:off x="766763" y="1656522"/>
            <a:ext cx="4608512" cy="4436304"/>
          </a:xfrm>
        </p:spPr>
        <p:txBody>
          <a:bodyPr>
            <a:normAutofit/>
          </a:bodyPr>
          <a:lstStyle/>
          <a:p>
            <a:pPr marL="342900" indent="-342900">
              <a:buFontTx/>
              <a:buChar char="-"/>
            </a:pPr>
            <a:r>
              <a:rPr lang="en-NL"/>
              <a:t>Structure</a:t>
            </a:r>
          </a:p>
          <a:p>
            <a:pPr marL="342900" indent="-342900">
              <a:buFontTx/>
              <a:buChar char="-"/>
            </a:pPr>
            <a:r>
              <a:rPr lang="en-NL"/>
              <a:t>Content</a:t>
            </a:r>
          </a:p>
          <a:p>
            <a:pPr marL="342900" indent="-342900">
              <a:buFontTx/>
              <a:buChar char="-"/>
            </a:pPr>
            <a:r>
              <a:rPr lang="en-NL"/>
              <a:t>Uses elements</a:t>
            </a:r>
            <a:endParaRPr lang="en-NL" dirty="0"/>
          </a:p>
        </p:txBody>
      </p:sp>
      <p:sp>
        <p:nvSpPr>
          <p:cNvPr id="4" name="Slide Number Placeholder 3">
            <a:extLst>
              <a:ext uri="{FF2B5EF4-FFF2-40B4-BE49-F238E27FC236}">
                <a16:creationId xmlns:a16="http://schemas.microsoft.com/office/drawing/2014/main" id="{E2007F08-045F-A934-8460-9D62E28B12CB}"/>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13</a:t>
            </a:fld>
            <a:endParaRPr lang="en-CA"/>
          </a:p>
        </p:txBody>
      </p:sp>
    </p:spTree>
    <p:extLst>
      <p:ext uri="{BB962C8B-B14F-4D97-AF65-F5344CB8AC3E}">
        <p14:creationId xmlns:p14="http://schemas.microsoft.com/office/powerpoint/2010/main" val="208519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6F5C4-402D-A224-B727-458A76ECCC7C}"/>
              </a:ext>
            </a:extLst>
          </p:cNvPr>
          <p:cNvSpPr>
            <a:spLocks noGrp="1"/>
          </p:cNvSpPr>
          <p:nvPr>
            <p:ph type="title"/>
          </p:nvPr>
        </p:nvSpPr>
        <p:spPr>
          <a:xfrm>
            <a:off x="777224" y="619403"/>
            <a:ext cx="4598051" cy="2508110"/>
          </a:xfrm>
        </p:spPr>
        <p:txBody>
          <a:bodyPr anchor="t">
            <a:normAutofit/>
          </a:bodyPr>
          <a:lstStyle/>
          <a:p>
            <a:r>
              <a:rPr lang="en-NL" dirty="0"/>
              <a:t>CSS</a:t>
            </a:r>
          </a:p>
        </p:txBody>
      </p:sp>
      <p:sp>
        <p:nvSpPr>
          <p:cNvPr id="8" name="Content Placeholder 7">
            <a:extLst>
              <a:ext uri="{FF2B5EF4-FFF2-40B4-BE49-F238E27FC236}">
                <a16:creationId xmlns:a16="http://schemas.microsoft.com/office/drawing/2014/main" id="{B1BC8854-50DB-5BB1-F300-11DBE4E71446}"/>
              </a:ext>
            </a:extLst>
          </p:cNvPr>
          <p:cNvSpPr>
            <a:spLocks noGrp="1"/>
          </p:cNvSpPr>
          <p:nvPr>
            <p:ph sz="quarter" idx="17"/>
          </p:nvPr>
        </p:nvSpPr>
        <p:spPr>
          <a:xfrm>
            <a:off x="766764" y="3429000"/>
            <a:ext cx="4608512" cy="2663825"/>
          </a:xfrm>
        </p:spPr>
        <p:txBody>
          <a:bodyPr>
            <a:normAutofit/>
          </a:bodyPr>
          <a:lstStyle/>
          <a:p>
            <a:pPr marL="342900" indent="-342900">
              <a:buFontTx/>
              <a:buChar char="-"/>
            </a:pPr>
            <a:r>
              <a:rPr lang="en-NL" dirty="0"/>
              <a:t>Layout</a:t>
            </a:r>
          </a:p>
          <a:p>
            <a:pPr marL="342900" indent="-342900">
              <a:buFontTx/>
              <a:buChar char="-"/>
            </a:pPr>
            <a:r>
              <a:rPr lang="en-NL" dirty="0"/>
              <a:t>Colours</a:t>
            </a:r>
          </a:p>
          <a:p>
            <a:pPr marL="342900" indent="-342900">
              <a:buFontTx/>
              <a:buChar char="-"/>
            </a:pPr>
            <a:r>
              <a:rPr lang="en-NL" dirty="0"/>
              <a:t>Fonts</a:t>
            </a:r>
          </a:p>
        </p:txBody>
      </p:sp>
      <p:pic>
        <p:nvPicPr>
          <p:cNvPr id="2" name="Picture 1">
            <a:extLst>
              <a:ext uri="{FF2B5EF4-FFF2-40B4-BE49-F238E27FC236}">
                <a16:creationId xmlns:a16="http://schemas.microsoft.com/office/drawing/2014/main" id="{86E2542D-1F4C-316B-5864-A9990BA1C545}"/>
              </a:ext>
            </a:extLst>
          </p:cNvPr>
          <p:cNvPicPr>
            <a:picLocks noChangeAspect="1"/>
          </p:cNvPicPr>
          <p:nvPr/>
        </p:nvPicPr>
        <p:blipFill>
          <a:blip r:embed="rId3"/>
          <a:stretch>
            <a:fillRect/>
          </a:stretch>
        </p:blipFill>
        <p:spPr>
          <a:xfrm>
            <a:off x="6214944" y="765174"/>
            <a:ext cx="5127864" cy="5327651"/>
          </a:xfrm>
          <a:prstGeom prst="rect">
            <a:avLst/>
          </a:prstGeom>
          <a:noFill/>
        </p:spPr>
      </p:pic>
      <p:sp>
        <p:nvSpPr>
          <p:cNvPr id="4" name="Slide Number Placeholder 3">
            <a:extLst>
              <a:ext uri="{FF2B5EF4-FFF2-40B4-BE49-F238E27FC236}">
                <a16:creationId xmlns:a16="http://schemas.microsoft.com/office/drawing/2014/main" id="{E2007F08-045F-A934-8460-9D62E28B12CB}"/>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14</a:t>
            </a:fld>
            <a:endParaRPr lang="en-CA"/>
          </a:p>
        </p:txBody>
      </p:sp>
    </p:spTree>
    <p:extLst>
      <p:ext uri="{BB962C8B-B14F-4D97-AF65-F5344CB8AC3E}">
        <p14:creationId xmlns:p14="http://schemas.microsoft.com/office/powerpoint/2010/main" val="10243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F81D9D-FC72-C675-EC9D-14EDF29596D5}"/>
              </a:ext>
            </a:extLst>
          </p:cNvPr>
          <p:cNvPicPr>
            <a:picLocks noChangeAspect="1"/>
          </p:cNvPicPr>
          <p:nvPr/>
        </p:nvPicPr>
        <p:blipFill>
          <a:blip r:embed="rId3"/>
          <a:stretch>
            <a:fillRect/>
          </a:stretch>
        </p:blipFill>
        <p:spPr>
          <a:xfrm>
            <a:off x="2752893" y="2555702"/>
            <a:ext cx="8672346" cy="2861872"/>
          </a:xfrm>
          <a:prstGeom prst="rect">
            <a:avLst/>
          </a:prstGeom>
          <a:noFill/>
        </p:spPr>
      </p:pic>
      <p:sp>
        <p:nvSpPr>
          <p:cNvPr id="5" name="Title 4">
            <a:extLst>
              <a:ext uri="{FF2B5EF4-FFF2-40B4-BE49-F238E27FC236}">
                <a16:creationId xmlns:a16="http://schemas.microsoft.com/office/drawing/2014/main" id="{6D86F5C4-402D-A224-B727-458A76ECCC7C}"/>
              </a:ext>
            </a:extLst>
          </p:cNvPr>
          <p:cNvSpPr>
            <a:spLocks noGrp="1"/>
          </p:cNvSpPr>
          <p:nvPr>
            <p:ph type="title"/>
          </p:nvPr>
        </p:nvSpPr>
        <p:spPr>
          <a:xfrm>
            <a:off x="766763" y="684000"/>
            <a:ext cx="4608512" cy="626302"/>
          </a:xfrm>
        </p:spPr>
        <p:txBody>
          <a:bodyPr anchor="t">
            <a:normAutofit/>
          </a:bodyPr>
          <a:lstStyle/>
          <a:p>
            <a:r>
              <a:rPr lang="en-NL" dirty="0"/>
              <a:t>JS</a:t>
            </a:r>
          </a:p>
        </p:txBody>
      </p:sp>
      <p:sp>
        <p:nvSpPr>
          <p:cNvPr id="8" name="Content Placeholder 7">
            <a:extLst>
              <a:ext uri="{FF2B5EF4-FFF2-40B4-BE49-F238E27FC236}">
                <a16:creationId xmlns:a16="http://schemas.microsoft.com/office/drawing/2014/main" id="{B1BC8854-50DB-5BB1-F300-11DBE4E71446}"/>
              </a:ext>
            </a:extLst>
          </p:cNvPr>
          <p:cNvSpPr>
            <a:spLocks noGrp="1"/>
          </p:cNvSpPr>
          <p:nvPr>
            <p:ph sz="quarter" idx="17"/>
          </p:nvPr>
        </p:nvSpPr>
        <p:spPr>
          <a:xfrm>
            <a:off x="766763" y="1656522"/>
            <a:ext cx="4608512" cy="4436304"/>
          </a:xfrm>
        </p:spPr>
        <p:txBody>
          <a:bodyPr>
            <a:normAutofit/>
          </a:bodyPr>
          <a:lstStyle/>
          <a:p>
            <a:pPr marL="342900" indent="-342900">
              <a:buFontTx/>
              <a:buChar char="-"/>
            </a:pPr>
            <a:r>
              <a:rPr lang="en-NL" dirty="0"/>
              <a:t>Interactivity</a:t>
            </a:r>
          </a:p>
          <a:p>
            <a:pPr marL="342900" indent="-342900">
              <a:buFontTx/>
              <a:buChar char="-"/>
            </a:pPr>
            <a:r>
              <a:rPr lang="en-NL" dirty="0"/>
              <a:t>Scripting</a:t>
            </a:r>
          </a:p>
          <a:p>
            <a:pPr marL="342900" indent="-342900">
              <a:buFontTx/>
              <a:buChar char="-"/>
            </a:pPr>
            <a:r>
              <a:rPr lang="en-NL" dirty="0"/>
              <a:t>Dynamic</a:t>
            </a:r>
          </a:p>
        </p:txBody>
      </p:sp>
      <p:sp>
        <p:nvSpPr>
          <p:cNvPr id="4" name="Slide Number Placeholder 3">
            <a:extLst>
              <a:ext uri="{FF2B5EF4-FFF2-40B4-BE49-F238E27FC236}">
                <a16:creationId xmlns:a16="http://schemas.microsoft.com/office/drawing/2014/main" id="{E2007F08-045F-A934-8460-9D62E28B12CB}"/>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15</a:t>
            </a:fld>
            <a:endParaRPr lang="en-CA"/>
          </a:p>
        </p:txBody>
      </p:sp>
    </p:spTree>
    <p:extLst>
      <p:ext uri="{BB962C8B-B14F-4D97-AF65-F5344CB8AC3E}">
        <p14:creationId xmlns:p14="http://schemas.microsoft.com/office/powerpoint/2010/main" val="258356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F5FDC62-514A-F473-5895-AE3D5BFF53A9}"/>
              </a:ext>
            </a:extLst>
          </p:cNvPr>
          <p:cNvSpPr>
            <a:spLocks noGrp="1"/>
          </p:cNvSpPr>
          <p:nvPr>
            <p:ph type="subTitle" idx="1"/>
          </p:nvPr>
        </p:nvSpPr>
        <p:spPr/>
        <p:txBody>
          <a:bodyPr/>
          <a:lstStyle/>
          <a:p>
            <a:endParaRPr lang="en-NL"/>
          </a:p>
        </p:txBody>
      </p:sp>
      <p:sp>
        <p:nvSpPr>
          <p:cNvPr id="6" name="Title 5">
            <a:extLst>
              <a:ext uri="{FF2B5EF4-FFF2-40B4-BE49-F238E27FC236}">
                <a16:creationId xmlns:a16="http://schemas.microsoft.com/office/drawing/2014/main" id="{BA89DAB8-1C04-638D-F1E3-EC233D749F6F}"/>
              </a:ext>
            </a:extLst>
          </p:cNvPr>
          <p:cNvSpPr>
            <a:spLocks noGrp="1"/>
          </p:cNvSpPr>
          <p:nvPr>
            <p:ph type="title"/>
          </p:nvPr>
        </p:nvSpPr>
        <p:spPr/>
        <p:txBody>
          <a:bodyPr/>
          <a:lstStyle/>
          <a:p>
            <a:r>
              <a:rPr lang="en-NL" dirty="0"/>
              <a:t>Demo</a:t>
            </a:r>
          </a:p>
        </p:txBody>
      </p:sp>
      <p:sp>
        <p:nvSpPr>
          <p:cNvPr id="5" name="Slide Number Placeholder 4">
            <a:extLst>
              <a:ext uri="{FF2B5EF4-FFF2-40B4-BE49-F238E27FC236}">
                <a16:creationId xmlns:a16="http://schemas.microsoft.com/office/drawing/2014/main" id="{0DD7D5F4-5DD0-587D-0038-95BCCD8A73FE}"/>
              </a:ext>
            </a:extLst>
          </p:cNvPr>
          <p:cNvSpPr>
            <a:spLocks noGrp="1"/>
          </p:cNvSpPr>
          <p:nvPr>
            <p:ph type="sldNum" sz="quarter" idx="4"/>
          </p:nvPr>
        </p:nvSpPr>
        <p:spPr/>
        <p:txBody>
          <a:bodyPr/>
          <a:lstStyle/>
          <a:p>
            <a:fld id="{525A3C56-E491-49B2-93F3-63532DF516BC}" type="slidenum">
              <a:rPr lang="en-CA" smtClean="0"/>
              <a:t>16</a:t>
            </a:fld>
            <a:endParaRPr lang="en-CA"/>
          </a:p>
        </p:txBody>
      </p:sp>
    </p:spTree>
    <p:extLst>
      <p:ext uri="{BB962C8B-B14F-4D97-AF65-F5344CB8AC3E}">
        <p14:creationId xmlns:p14="http://schemas.microsoft.com/office/powerpoint/2010/main" val="289302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EA43085-DDFE-138B-071B-13F672773C6F}"/>
              </a:ext>
            </a:extLst>
          </p:cNvPr>
          <p:cNvSpPr>
            <a:spLocks noGrp="1"/>
          </p:cNvSpPr>
          <p:nvPr>
            <p:ph type="subTitle" idx="1"/>
          </p:nvPr>
        </p:nvSpPr>
        <p:spPr/>
        <p:txBody>
          <a:bodyPr/>
          <a:lstStyle/>
          <a:p>
            <a:r>
              <a:rPr lang="en-NL" dirty="0"/>
              <a:t>Are you allowed to drink webapp</a:t>
            </a:r>
          </a:p>
        </p:txBody>
      </p:sp>
      <p:sp>
        <p:nvSpPr>
          <p:cNvPr id="3" name="Title 2">
            <a:extLst>
              <a:ext uri="{FF2B5EF4-FFF2-40B4-BE49-F238E27FC236}">
                <a16:creationId xmlns:a16="http://schemas.microsoft.com/office/drawing/2014/main" id="{7276ECD0-4CC6-0E73-5883-A4DEFC77092E}"/>
              </a:ext>
            </a:extLst>
          </p:cNvPr>
          <p:cNvSpPr>
            <a:spLocks noGrp="1"/>
          </p:cNvSpPr>
          <p:nvPr>
            <p:ph type="title"/>
          </p:nvPr>
        </p:nvSpPr>
        <p:spPr/>
        <p:txBody>
          <a:bodyPr/>
          <a:lstStyle/>
          <a:p>
            <a:r>
              <a:rPr lang="en-NL" dirty="0"/>
              <a:t>Exercise 1</a:t>
            </a:r>
          </a:p>
        </p:txBody>
      </p:sp>
      <p:sp>
        <p:nvSpPr>
          <p:cNvPr id="4" name="Slide Number Placeholder 3">
            <a:extLst>
              <a:ext uri="{FF2B5EF4-FFF2-40B4-BE49-F238E27FC236}">
                <a16:creationId xmlns:a16="http://schemas.microsoft.com/office/drawing/2014/main" id="{1FBAB245-6B06-2D73-D325-A8FA7F2E9E63}"/>
              </a:ext>
            </a:extLst>
          </p:cNvPr>
          <p:cNvSpPr>
            <a:spLocks noGrp="1"/>
          </p:cNvSpPr>
          <p:nvPr>
            <p:ph type="sldNum" sz="quarter" idx="4"/>
          </p:nvPr>
        </p:nvSpPr>
        <p:spPr/>
        <p:txBody>
          <a:bodyPr/>
          <a:lstStyle/>
          <a:p>
            <a:fld id="{525A3C56-E491-49B2-93F3-63532DF516BC}" type="slidenum">
              <a:rPr lang="en-CA" smtClean="0"/>
              <a:t>17</a:t>
            </a:fld>
            <a:endParaRPr lang="en-CA"/>
          </a:p>
        </p:txBody>
      </p:sp>
    </p:spTree>
    <p:extLst>
      <p:ext uri="{BB962C8B-B14F-4D97-AF65-F5344CB8AC3E}">
        <p14:creationId xmlns:p14="http://schemas.microsoft.com/office/powerpoint/2010/main" val="268566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EA43085-DDFE-138B-071B-13F672773C6F}"/>
              </a:ext>
            </a:extLst>
          </p:cNvPr>
          <p:cNvSpPr>
            <a:spLocks noGrp="1"/>
          </p:cNvSpPr>
          <p:nvPr>
            <p:ph type="subTitle" idx="1"/>
          </p:nvPr>
        </p:nvSpPr>
        <p:spPr/>
        <p:txBody>
          <a:bodyPr/>
          <a:lstStyle/>
          <a:p>
            <a:r>
              <a:rPr lang="en-NL" dirty="0"/>
              <a:t>Are you allowed to drink webapp</a:t>
            </a:r>
          </a:p>
        </p:txBody>
      </p:sp>
      <p:sp>
        <p:nvSpPr>
          <p:cNvPr id="3" name="Title 2">
            <a:extLst>
              <a:ext uri="{FF2B5EF4-FFF2-40B4-BE49-F238E27FC236}">
                <a16:creationId xmlns:a16="http://schemas.microsoft.com/office/drawing/2014/main" id="{7276ECD0-4CC6-0E73-5883-A4DEFC77092E}"/>
              </a:ext>
            </a:extLst>
          </p:cNvPr>
          <p:cNvSpPr>
            <a:spLocks noGrp="1"/>
          </p:cNvSpPr>
          <p:nvPr>
            <p:ph type="title"/>
          </p:nvPr>
        </p:nvSpPr>
        <p:spPr/>
        <p:txBody>
          <a:bodyPr/>
          <a:lstStyle/>
          <a:p>
            <a:r>
              <a:rPr lang="en-NL" dirty="0"/>
              <a:t>Exercise 1 - Demo</a:t>
            </a:r>
          </a:p>
        </p:txBody>
      </p:sp>
      <p:sp>
        <p:nvSpPr>
          <p:cNvPr id="4" name="Slide Number Placeholder 3">
            <a:extLst>
              <a:ext uri="{FF2B5EF4-FFF2-40B4-BE49-F238E27FC236}">
                <a16:creationId xmlns:a16="http://schemas.microsoft.com/office/drawing/2014/main" id="{1FBAB245-6B06-2D73-D325-A8FA7F2E9E63}"/>
              </a:ext>
            </a:extLst>
          </p:cNvPr>
          <p:cNvSpPr>
            <a:spLocks noGrp="1"/>
          </p:cNvSpPr>
          <p:nvPr>
            <p:ph type="sldNum" sz="quarter" idx="4"/>
          </p:nvPr>
        </p:nvSpPr>
        <p:spPr/>
        <p:txBody>
          <a:bodyPr/>
          <a:lstStyle/>
          <a:p>
            <a:fld id="{525A3C56-E491-49B2-93F3-63532DF516BC}" type="slidenum">
              <a:rPr lang="en-CA" smtClean="0"/>
              <a:t>18</a:t>
            </a:fld>
            <a:endParaRPr lang="en-CA"/>
          </a:p>
        </p:txBody>
      </p:sp>
    </p:spTree>
    <p:extLst>
      <p:ext uri="{BB962C8B-B14F-4D97-AF65-F5344CB8AC3E}">
        <p14:creationId xmlns:p14="http://schemas.microsoft.com/office/powerpoint/2010/main" val="291014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EA43085-DDFE-138B-071B-13F672773C6F}"/>
              </a:ext>
            </a:extLst>
          </p:cNvPr>
          <p:cNvSpPr>
            <a:spLocks noGrp="1"/>
          </p:cNvSpPr>
          <p:nvPr>
            <p:ph type="subTitle" idx="1"/>
          </p:nvPr>
        </p:nvSpPr>
        <p:spPr/>
        <p:txBody>
          <a:bodyPr/>
          <a:lstStyle/>
          <a:p>
            <a:r>
              <a:rPr lang="en-NL" dirty="0"/>
              <a:t>CSS Styling</a:t>
            </a:r>
          </a:p>
        </p:txBody>
      </p:sp>
      <p:sp>
        <p:nvSpPr>
          <p:cNvPr id="3" name="Title 2">
            <a:extLst>
              <a:ext uri="{FF2B5EF4-FFF2-40B4-BE49-F238E27FC236}">
                <a16:creationId xmlns:a16="http://schemas.microsoft.com/office/drawing/2014/main" id="{7276ECD0-4CC6-0E73-5883-A4DEFC77092E}"/>
              </a:ext>
            </a:extLst>
          </p:cNvPr>
          <p:cNvSpPr>
            <a:spLocks noGrp="1"/>
          </p:cNvSpPr>
          <p:nvPr>
            <p:ph type="title"/>
          </p:nvPr>
        </p:nvSpPr>
        <p:spPr/>
        <p:txBody>
          <a:bodyPr/>
          <a:lstStyle/>
          <a:p>
            <a:r>
              <a:rPr lang="en-NL" dirty="0"/>
              <a:t>Exercise 2</a:t>
            </a:r>
          </a:p>
        </p:txBody>
      </p:sp>
      <p:sp>
        <p:nvSpPr>
          <p:cNvPr id="4" name="Slide Number Placeholder 3">
            <a:extLst>
              <a:ext uri="{FF2B5EF4-FFF2-40B4-BE49-F238E27FC236}">
                <a16:creationId xmlns:a16="http://schemas.microsoft.com/office/drawing/2014/main" id="{1FBAB245-6B06-2D73-D325-A8FA7F2E9E63}"/>
              </a:ext>
            </a:extLst>
          </p:cNvPr>
          <p:cNvSpPr>
            <a:spLocks noGrp="1"/>
          </p:cNvSpPr>
          <p:nvPr>
            <p:ph type="sldNum" sz="quarter" idx="4"/>
          </p:nvPr>
        </p:nvSpPr>
        <p:spPr/>
        <p:txBody>
          <a:bodyPr/>
          <a:lstStyle/>
          <a:p>
            <a:fld id="{525A3C56-E491-49B2-93F3-63532DF516BC}" type="slidenum">
              <a:rPr lang="en-CA" smtClean="0"/>
              <a:t>19</a:t>
            </a:fld>
            <a:endParaRPr lang="en-CA"/>
          </a:p>
        </p:txBody>
      </p:sp>
    </p:spTree>
    <p:extLst>
      <p:ext uri="{BB962C8B-B14F-4D97-AF65-F5344CB8AC3E}">
        <p14:creationId xmlns:p14="http://schemas.microsoft.com/office/powerpoint/2010/main" val="367658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6FB7-E6E9-4B70-B6E9-0A1DFBF7C49B}"/>
              </a:ext>
            </a:extLst>
          </p:cNvPr>
          <p:cNvSpPr>
            <a:spLocks noGrp="1"/>
          </p:cNvSpPr>
          <p:nvPr>
            <p:ph type="title"/>
          </p:nvPr>
        </p:nvSpPr>
        <p:spPr/>
        <p:txBody>
          <a:bodyPr/>
          <a:lstStyle/>
          <a:p>
            <a:r>
              <a:rPr lang="nl-NL" dirty="0" err="1"/>
              <a:t>Who</a:t>
            </a:r>
            <a:r>
              <a:rPr lang="nl-NL" dirty="0"/>
              <a:t> </a:t>
            </a:r>
            <a:r>
              <a:rPr lang="nl-NL" dirty="0" err="1"/>
              <a:t>am</a:t>
            </a:r>
            <a:r>
              <a:rPr lang="nl-NL" dirty="0"/>
              <a:t> I</a:t>
            </a:r>
          </a:p>
        </p:txBody>
      </p:sp>
      <p:sp>
        <p:nvSpPr>
          <p:cNvPr id="4" name="Slide Number Placeholder 3">
            <a:extLst>
              <a:ext uri="{FF2B5EF4-FFF2-40B4-BE49-F238E27FC236}">
                <a16:creationId xmlns:a16="http://schemas.microsoft.com/office/drawing/2014/main" id="{316E418C-59D7-4AF3-AC9B-AAA2C6154D94}"/>
              </a:ext>
            </a:extLst>
          </p:cNvPr>
          <p:cNvSpPr>
            <a:spLocks noGrp="1"/>
          </p:cNvSpPr>
          <p:nvPr>
            <p:ph type="sldNum" sz="quarter" idx="4"/>
          </p:nvPr>
        </p:nvSpPr>
        <p:spPr/>
        <p:txBody>
          <a:bodyPr/>
          <a:lstStyle/>
          <a:p>
            <a:fld id="{525A3C56-E491-49B2-93F3-63532DF516BC}" type="slidenum">
              <a:rPr lang="en-CA" smtClean="0"/>
              <a:t>2</a:t>
            </a:fld>
            <a:endParaRPr lang="en-CA"/>
          </a:p>
        </p:txBody>
      </p:sp>
      <p:sp>
        <p:nvSpPr>
          <p:cNvPr id="3" name="TextBox 2">
            <a:extLst>
              <a:ext uri="{FF2B5EF4-FFF2-40B4-BE49-F238E27FC236}">
                <a16:creationId xmlns:a16="http://schemas.microsoft.com/office/drawing/2014/main" id="{23D9E301-CAD2-6D18-B756-2D03A57B6737}"/>
              </a:ext>
            </a:extLst>
          </p:cNvPr>
          <p:cNvSpPr txBox="1"/>
          <p:nvPr/>
        </p:nvSpPr>
        <p:spPr>
          <a:xfrm>
            <a:off x="2721244" y="2069022"/>
            <a:ext cx="6749511" cy="1136402"/>
          </a:xfrm>
          <a:prstGeom prst="rect">
            <a:avLst/>
          </a:prstGeom>
        </p:spPr>
        <p:txBody>
          <a:bodyPr vert="horz" wrap="none" lIns="0" tIns="0" rIns="0" bIns="0" rtlCol="0" anchor="t" anchorCtr="0">
            <a:normAutofit/>
          </a:bodyPr>
          <a:lstStyle/>
          <a:p>
            <a:pPr>
              <a:lnSpc>
                <a:spcPct val="120000"/>
              </a:lnSpc>
              <a:spcAft>
                <a:spcPts val="0"/>
              </a:spcAft>
            </a:pPr>
            <a:r>
              <a:rPr lang="nl-NL" b="1" dirty="0"/>
              <a:t>Jeroen Claassens</a:t>
            </a:r>
            <a:r>
              <a:rPr lang="nl-NL" dirty="0"/>
              <a:t> | Full-stack Software Engineer</a:t>
            </a:r>
            <a:br>
              <a:rPr lang="nl-NL" dirty="0"/>
            </a:br>
            <a:r>
              <a:rPr lang="en-US" dirty="0"/>
              <a:t>+31 (0)6 5112 7382</a:t>
            </a:r>
          </a:p>
          <a:p>
            <a:pPr>
              <a:lnSpc>
                <a:spcPct val="120000"/>
              </a:lnSpc>
              <a:spcAft>
                <a:spcPts val="0"/>
              </a:spcAft>
            </a:pPr>
            <a:r>
              <a:rPr lang="nl-NL" dirty="0">
                <a:hlinkClick r:id="rId3"/>
              </a:rPr>
              <a:t>j.claassens@cgi.com</a:t>
            </a:r>
            <a:r>
              <a:rPr lang="nl-NL" dirty="0"/>
              <a:t> </a:t>
            </a:r>
            <a:endParaRPr lang="en-US" dirty="0"/>
          </a:p>
          <a:p>
            <a:pPr algn="l"/>
            <a:endParaRPr lang="nl-NL" dirty="0"/>
          </a:p>
        </p:txBody>
      </p:sp>
      <p:pic>
        <p:nvPicPr>
          <p:cNvPr id="7" name="Picture Placeholder 4">
            <a:extLst>
              <a:ext uri="{FF2B5EF4-FFF2-40B4-BE49-F238E27FC236}">
                <a16:creationId xmlns:a16="http://schemas.microsoft.com/office/drawing/2014/main" id="{22697016-0367-EB82-0A62-6D97C09416FE}"/>
              </a:ext>
            </a:extLst>
          </p:cNvPr>
          <p:cNvPicPr>
            <a:picLocks noChangeAspect="1"/>
          </p:cNvPicPr>
          <p:nvPr/>
        </p:nvPicPr>
        <p:blipFill>
          <a:blip r:embed="rId4" cstate="print">
            <a:extLst>
              <a:ext uri="{28A0092B-C50C-407E-A947-70E740481C1C}">
                <a14:useLocalDpi xmlns:a14="http://schemas.microsoft.com/office/drawing/2010/main" val="0"/>
              </a:ext>
            </a:extLst>
          </a:blip>
          <a:srcRect l="11925" r="11925"/>
          <a:stretch/>
        </p:blipFill>
        <p:spPr>
          <a:xfrm>
            <a:off x="1732950" y="2111388"/>
            <a:ext cx="819514" cy="819514"/>
          </a:xfrm>
          <a:prstGeom prst="ellipse">
            <a:avLst/>
          </a:prstGeom>
        </p:spPr>
      </p:pic>
      <p:sp>
        <p:nvSpPr>
          <p:cNvPr id="8" name="TextBox 7">
            <a:extLst>
              <a:ext uri="{FF2B5EF4-FFF2-40B4-BE49-F238E27FC236}">
                <a16:creationId xmlns:a16="http://schemas.microsoft.com/office/drawing/2014/main" id="{D9AB01A3-AB59-646D-ABCF-0EDB8FF4B32E}"/>
              </a:ext>
            </a:extLst>
          </p:cNvPr>
          <p:cNvSpPr txBox="1"/>
          <p:nvPr/>
        </p:nvSpPr>
        <p:spPr>
          <a:xfrm>
            <a:off x="2721244" y="3927098"/>
            <a:ext cx="6749510" cy="1136401"/>
          </a:xfrm>
          <a:prstGeom prst="rect">
            <a:avLst/>
          </a:prstGeom>
        </p:spPr>
        <p:txBody>
          <a:bodyPr vert="horz" wrap="none" lIns="0" tIns="0" rIns="0" bIns="0" rtlCol="0" anchor="t" anchorCtr="0">
            <a:normAutofit/>
          </a:bodyPr>
          <a:lstStyle/>
          <a:p>
            <a:pPr algn="l">
              <a:lnSpc>
                <a:spcPct val="120000"/>
              </a:lnSpc>
            </a:pPr>
            <a:r>
              <a:rPr lang="nl-NL" b="1" dirty="0"/>
              <a:t>Martijn van </a:t>
            </a:r>
            <a:r>
              <a:rPr lang="nl-NL" b="1" dirty="0" err="1"/>
              <a:t>Dueren</a:t>
            </a:r>
            <a:r>
              <a:rPr lang="nl-NL" b="1" dirty="0"/>
              <a:t> den Hollander</a:t>
            </a:r>
            <a:r>
              <a:rPr lang="nl-NL" dirty="0"/>
              <a:t> | Full-stack Software Engineer</a:t>
            </a:r>
          </a:p>
          <a:p>
            <a:pPr algn="l">
              <a:lnSpc>
                <a:spcPct val="120000"/>
              </a:lnSpc>
            </a:pPr>
            <a:r>
              <a:rPr lang="nl-NL" dirty="0"/>
              <a:t>+31 (0)6 1208 0458</a:t>
            </a:r>
          </a:p>
          <a:p>
            <a:pPr algn="l">
              <a:lnSpc>
                <a:spcPct val="120000"/>
              </a:lnSpc>
            </a:pPr>
            <a:r>
              <a:rPr lang="nl-NL" dirty="0">
                <a:hlinkClick r:id="rId5"/>
              </a:rPr>
              <a:t>martijn.duerendenhollander@cgi.com</a:t>
            </a:r>
            <a:endParaRPr lang="nl-NL" dirty="0"/>
          </a:p>
        </p:txBody>
      </p:sp>
      <p:pic>
        <p:nvPicPr>
          <p:cNvPr id="9" name="Picture 8">
            <a:extLst>
              <a:ext uri="{FF2B5EF4-FFF2-40B4-BE49-F238E27FC236}">
                <a16:creationId xmlns:a16="http://schemas.microsoft.com/office/drawing/2014/main" id="{27C075C9-A3B2-7975-6337-A4656DFFA76D}"/>
              </a:ext>
            </a:extLst>
          </p:cNvPr>
          <p:cNvPicPr>
            <a:picLocks noChangeAspect="1"/>
          </p:cNvPicPr>
          <p:nvPr/>
        </p:nvPicPr>
        <p:blipFill>
          <a:blip r:embed="rId6">
            <a:extLst>
              <a:ext uri="{28A0092B-C50C-407E-A947-70E740481C1C}">
                <a14:useLocalDpi xmlns:a14="http://schemas.microsoft.com/office/drawing/2010/main" val="0"/>
              </a:ext>
            </a:extLst>
          </a:blip>
          <a:srcRect l="2662" r="2662"/>
          <a:stretch/>
        </p:blipFill>
        <p:spPr>
          <a:xfrm>
            <a:off x="1732307" y="3927099"/>
            <a:ext cx="820800" cy="866957"/>
          </a:xfrm>
          <a:prstGeom prst="ellipse">
            <a:avLst/>
          </a:prstGeom>
        </p:spPr>
      </p:pic>
    </p:spTree>
    <p:extLst>
      <p:ext uri="{BB962C8B-B14F-4D97-AF65-F5344CB8AC3E}">
        <p14:creationId xmlns:p14="http://schemas.microsoft.com/office/powerpoint/2010/main" val="4668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EA43085-DDFE-138B-071B-13F672773C6F}"/>
              </a:ext>
            </a:extLst>
          </p:cNvPr>
          <p:cNvSpPr>
            <a:spLocks noGrp="1"/>
          </p:cNvSpPr>
          <p:nvPr>
            <p:ph type="subTitle" idx="1"/>
          </p:nvPr>
        </p:nvSpPr>
        <p:spPr/>
        <p:txBody>
          <a:bodyPr/>
          <a:lstStyle/>
          <a:p>
            <a:r>
              <a:rPr lang="en-NL" dirty="0"/>
              <a:t>CSS Styling</a:t>
            </a:r>
          </a:p>
        </p:txBody>
      </p:sp>
      <p:sp>
        <p:nvSpPr>
          <p:cNvPr id="3" name="Title 2">
            <a:extLst>
              <a:ext uri="{FF2B5EF4-FFF2-40B4-BE49-F238E27FC236}">
                <a16:creationId xmlns:a16="http://schemas.microsoft.com/office/drawing/2014/main" id="{7276ECD0-4CC6-0E73-5883-A4DEFC77092E}"/>
              </a:ext>
            </a:extLst>
          </p:cNvPr>
          <p:cNvSpPr>
            <a:spLocks noGrp="1"/>
          </p:cNvSpPr>
          <p:nvPr>
            <p:ph type="title"/>
          </p:nvPr>
        </p:nvSpPr>
        <p:spPr/>
        <p:txBody>
          <a:bodyPr/>
          <a:lstStyle/>
          <a:p>
            <a:r>
              <a:rPr lang="en-NL" dirty="0"/>
              <a:t>Exercise 2 - Demo</a:t>
            </a:r>
          </a:p>
        </p:txBody>
      </p:sp>
      <p:sp>
        <p:nvSpPr>
          <p:cNvPr id="4" name="Slide Number Placeholder 3">
            <a:extLst>
              <a:ext uri="{FF2B5EF4-FFF2-40B4-BE49-F238E27FC236}">
                <a16:creationId xmlns:a16="http://schemas.microsoft.com/office/drawing/2014/main" id="{1FBAB245-6B06-2D73-D325-A8FA7F2E9E63}"/>
              </a:ext>
            </a:extLst>
          </p:cNvPr>
          <p:cNvSpPr>
            <a:spLocks noGrp="1"/>
          </p:cNvSpPr>
          <p:nvPr>
            <p:ph type="sldNum" sz="quarter" idx="4"/>
          </p:nvPr>
        </p:nvSpPr>
        <p:spPr/>
        <p:txBody>
          <a:bodyPr/>
          <a:lstStyle/>
          <a:p>
            <a:fld id="{525A3C56-E491-49B2-93F3-63532DF516BC}" type="slidenum">
              <a:rPr lang="en-CA" smtClean="0"/>
              <a:t>20</a:t>
            </a:fld>
            <a:endParaRPr lang="en-CA"/>
          </a:p>
        </p:txBody>
      </p:sp>
    </p:spTree>
    <p:extLst>
      <p:ext uri="{BB962C8B-B14F-4D97-AF65-F5344CB8AC3E}">
        <p14:creationId xmlns:p14="http://schemas.microsoft.com/office/powerpoint/2010/main" val="28079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1E7A1B-E622-A994-F141-A412D5F7EA86}"/>
              </a:ext>
            </a:extLst>
          </p:cNvPr>
          <p:cNvSpPr>
            <a:spLocks noGrp="1"/>
          </p:cNvSpPr>
          <p:nvPr>
            <p:ph type="title"/>
          </p:nvPr>
        </p:nvSpPr>
        <p:spPr/>
        <p:txBody>
          <a:bodyPr/>
          <a:lstStyle/>
          <a:p>
            <a:r>
              <a:rPr lang="en-NL" dirty="0"/>
              <a:t>Lunch!</a:t>
            </a:r>
          </a:p>
        </p:txBody>
      </p:sp>
      <p:sp>
        <p:nvSpPr>
          <p:cNvPr id="4" name="Slide Number Placeholder 3">
            <a:extLst>
              <a:ext uri="{FF2B5EF4-FFF2-40B4-BE49-F238E27FC236}">
                <a16:creationId xmlns:a16="http://schemas.microsoft.com/office/drawing/2014/main" id="{99F428CC-14C1-13F4-77E8-B07E342B1EFB}"/>
              </a:ext>
            </a:extLst>
          </p:cNvPr>
          <p:cNvSpPr>
            <a:spLocks noGrp="1"/>
          </p:cNvSpPr>
          <p:nvPr>
            <p:ph type="sldNum" sz="quarter" idx="4"/>
          </p:nvPr>
        </p:nvSpPr>
        <p:spPr/>
        <p:txBody>
          <a:bodyPr/>
          <a:lstStyle/>
          <a:p>
            <a:fld id="{525A3C56-E491-49B2-93F3-63532DF516BC}" type="slidenum">
              <a:rPr lang="en-CA" smtClean="0"/>
              <a:t>21</a:t>
            </a:fld>
            <a:endParaRPr lang="en-CA"/>
          </a:p>
        </p:txBody>
      </p:sp>
      <p:pic>
        <p:nvPicPr>
          <p:cNvPr id="3076" name="Picture 4" descr="Kingsport City Schools Announces Free Meals for Kids - August 3-7, 2020  Only | Kingsport City Schools">
            <a:extLst>
              <a:ext uri="{FF2B5EF4-FFF2-40B4-BE49-F238E27FC236}">
                <a16:creationId xmlns:a16="http://schemas.microsoft.com/office/drawing/2014/main" id="{D4FC9A4D-3FF4-782E-4B04-93E12F998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441" y="1351068"/>
            <a:ext cx="6751118" cy="450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58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BF6445-2236-112E-426F-5B218BA150C6}"/>
              </a:ext>
            </a:extLst>
          </p:cNvPr>
          <p:cNvSpPr>
            <a:spLocks noGrp="1"/>
          </p:cNvSpPr>
          <p:nvPr>
            <p:ph type="subTitle" idx="1"/>
          </p:nvPr>
        </p:nvSpPr>
        <p:spPr>
          <a:xfrm>
            <a:off x="785230" y="3119636"/>
            <a:ext cx="6119812" cy="2051078"/>
          </a:xfrm>
        </p:spPr>
        <p:txBody>
          <a:bodyPr anchor="t">
            <a:normAutofit/>
          </a:bodyPr>
          <a:lstStyle/>
          <a:p>
            <a:pPr>
              <a:spcAft>
                <a:spcPts val="600"/>
              </a:spcAft>
            </a:pPr>
            <a:r>
              <a:rPr lang="en-NL" dirty="0"/>
              <a:t>Lets look at what frontend development looks like in the field, at CGI assignments</a:t>
            </a:r>
            <a:endParaRPr lang="en-NL"/>
          </a:p>
        </p:txBody>
      </p:sp>
      <p:sp>
        <p:nvSpPr>
          <p:cNvPr id="4" name="Title 3">
            <a:extLst>
              <a:ext uri="{FF2B5EF4-FFF2-40B4-BE49-F238E27FC236}">
                <a16:creationId xmlns:a16="http://schemas.microsoft.com/office/drawing/2014/main" id="{58E0ABF8-48E2-0566-A099-B510C401DCF0}"/>
              </a:ext>
            </a:extLst>
          </p:cNvPr>
          <p:cNvSpPr>
            <a:spLocks noGrp="1"/>
          </p:cNvSpPr>
          <p:nvPr>
            <p:ph type="title"/>
          </p:nvPr>
        </p:nvSpPr>
        <p:spPr>
          <a:xfrm>
            <a:off x="748799" y="635964"/>
            <a:ext cx="6139363" cy="2226506"/>
          </a:xfrm>
        </p:spPr>
        <p:txBody>
          <a:bodyPr anchor="t">
            <a:normAutofit/>
          </a:bodyPr>
          <a:lstStyle/>
          <a:p>
            <a:r>
              <a:rPr lang="en-NL" dirty="0"/>
              <a:t>Frontend development in the field</a:t>
            </a:r>
          </a:p>
        </p:txBody>
      </p:sp>
      <p:sp>
        <p:nvSpPr>
          <p:cNvPr id="5" name="Slide Number Placeholder 4">
            <a:extLst>
              <a:ext uri="{FF2B5EF4-FFF2-40B4-BE49-F238E27FC236}">
                <a16:creationId xmlns:a16="http://schemas.microsoft.com/office/drawing/2014/main" id="{864B701D-585A-2CA0-3186-1CAC538573E0}"/>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22</a:t>
            </a:fld>
            <a:endParaRPr lang="en-CA"/>
          </a:p>
        </p:txBody>
      </p:sp>
    </p:spTree>
    <p:extLst>
      <p:ext uri="{BB962C8B-B14F-4D97-AF65-F5344CB8AC3E}">
        <p14:creationId xmlns:p14="http://schemas.microsoft.com/office/powerpoint/2010/main" val="4300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0ABF8-48E2-0566-A099-B510C401DCF0}"/>
              </a:ext>
            </a:extLst>
          </p:cNvPr>
          <p:cNvSpPr>
            <a:spLocks noGrp="1"/>
          </p:cNvSpPr>
          <p:nvPr>
            <p:ph type="title"/>
          </p:nvPr>
        </p:nvSpPr>
        <p:spPr>
          <a:xfrm>
            <a:off x="766763" y="684000"/>
            <a:ext cx="10658475" cy="576262"/>
          </a:xfrm>
        </p:spPr>
        <p:txBody>
          <a:bodyPr anchor="t">
            <a:normAutofit/>
          </a:bodyPr>
          <a:lstStyle/>
          <a:p>
            <a:r>
              <a:rPr lang="en-NL" dirty="0"/>
              <a:t>Frontend development in the field</a:t>
            </a:r>
          </a:p>
        </p:txBody>
      </p:sp>
      <p:pic>
        <p:nvPicPr>
          <p:cNvPr id="6" name="Picture 5" descr="A close-up of logos&#10;&#10;Description automatically generated">
            <a:extLst>
              <a:ext uri="{FF2B5EF4-FFF2-40B4-BE49-F238E27FC236}">
                <a16:creationId xmlns:a16="http://schemas.microsoft.com/office/drawing/2014/main" id="{A3AC8279-A1F7-8AB3-C565-63C076E5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63" y="2532741"/>
            <a:ext cx="10658475" cy="2584681"/>
          </a:xfrm>
          <a:prstGeom prst="rect">
            <a:avLst/>
          </a:prstGeom>
          <a:noFill/>
        </p:spPr>
      </p:pic>
      <p:sp>
        <p:nvSpPr>
          <p:cNvPr id="5" name="Slide Number Placeholder 4">
            <a:extLst>
              <a:ext uri="{FF2B5EF4-FFF2-40B4-BE49-F238E27FC236}">
                <a16:creationId xmlns:a16="http://schemas.microsoft.com/office/drawing/2014/main" id="{864B701D-585A-2CA0-3186-1CAC538573E0}"/>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23</a:t>
            </a:fld>
            <a:endParaRPr lang="en-CA"/>
          </a:p>
        </p:txBody>
      </p:sp>
    </p:spTree>
    <p:extLst>
      <p:ext uri="{BB962C8B-B14F-4D97-AF65-F5344CB8AC3E}">
        <p14:creationId xmlns:p14="http://schemas.microsoft.com/office/powerpoint/2010/main" val="2594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96A04-A254-7345-2186-A97BA5024967}"/>
              </a:ext>
            </a:extLst>
          </p:cNvPr>
          <p:cNvSpPr>
            <a:spLocks noGrp="1"/>
          </p:cNvSpPr>
          <p:nvPr>
            <p:ph sz="quarter" idx="17"/>
          </p:nvPr>
        </p:nvSpPr>
        <p:spPr>
          <a:xfrm>
            <a:off x="766764" y="1557339"/>
            <a:ext cx="4915580" cy="4535486"/>
          </a:xfrm>
        </p:spPr>
        <p:txBody>
          <a:bodyPr>
            <a:normAutofit/>
          </a:bodyPr>
          <a:lstStyle/>
          <a:p>
            <a:pPr marL="342900" indent="-342900">
              <a:buFont typeface="Arial" panose="020B0604020202020204" pitchFamily="34" charset="0"/>
              <a:buChar char="•"/>
            </a:pPr>
            <a:r>
              <a:rPr lang="en-NL" dirty="0"/>
              <a:t>JavaScript everywhere</a:t>
            </a:r>
          </a:p>
          <a:p>
            <a:pPr marL="342900" indent="-342900">
              <a:buFont typeface="Arial" panose="020B0604020202020204" pitchFamily="34" charset="0"/>
              <a:buChar char="•"/>
            </a:pPr>
            <a:r>
              <a:rPr lang="en-NL" dirty="0"/>
              <a:t>Node package manager</a:t>
            </a:r>
          </a:p>
          <a:p>
            <a:pPr marL="342900" indent="-342900">
              <a:buFont typeface="Arial" panose="020B0604020202020204" pitchFamily="34" charset="0"/>
              <a:buChar char="•"/>
            </a:pPr>
            <a:r>
              <a:rPr lang="en-NL" dirty="0"/>
              <a:t>Runs web servers</a:t>
            </a:r>
          </a:p>
          <a:p>
            <a:pPr marL="342900" indent="-342900">
              <a:buFont typeface="Arial" panose="020B0604020202020204" pitchFamily="34" charset="0"/>
              <a:buChar char="•"/>
            </a:pPr>
            <a:r>
              <a:rPr lang="en-NL" dirty="0"/>
              <a:t>Builds a webapp to a format better suited for browsers</a:t>
            </a:r>
          </a:p>
        </p:txBody>
      </p:sp>
      <p:pic>
        <p:nvPicPr>
          <p:cNvPr id="4098" name="Picture 2">
            <a:extLst>
              <a:ext uri="{FF2B5EF4-FFF2-40B4-BE49-F238E27FC236}">
                <a16:creationId xmlns:a16="http://schemas.microsoft.com/office/drawing/2014/main" id="{C9844C26-8926-3146-C4B4-8DDA7193AB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6743" y="2346355"/>
            <a:ext cx="4828496" cy="295745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3E9431-1520-D577-B3B9-797B1A0AE2C1}"/>
              </a:ext>
            </a:extLst>
          </p:cNvPr>
          <p:cNvSpPr>
            <a:spLocks noGrp="1"/>
          </p:cNvSpPr>
          <p:nvPr>
            <p:ph type="title"/>
          </p:nvPr>
        </p:nvSpPr>
        <p:spPr>
          <a:xfrm>
            <a:off x="765737" y="684000"/>
            <a:ext cx="10676438" cy="531097"/>
          </a:xfrm>
        </p:spPr>
        <p:txBody>
          <a:bodyPr anchor="t">
            <a:normAutofit/>
          </a:bodyPr>
          <a:lstStyle/>
          <a:p>
            <a:r>
              <a:rPr lang="en-NL" dirty="0"/>
              <a:t>But first, NodeJS</a:t>
            </a:r>
          </a:p>
        </p:txBody>
      </p:sp>
      <p:sp>
        <p:nvSpPr>
          <p:cNvPr id="4" name="Slide Number Placeholder 3">
            <a:extLst>
              <a:ext uri="{FF2B5EF4-FFF2-40B4-BE49-F238E27FC236}">
                <a16:creationId xmlns:a16="http://schemas.microsoft.com/office/drawing/2014/main" id="{37C55BA4-54F2-E41D-4250-FABED6DC3701}"/>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24</a:t>
            </a:fld>
            <a:endParaRPr lang="en-CA"/>
          </a:p>
        </p:txBody>
      </p:sp>
    </p:spTree>
    <p:extLst>
      <p:ext uri="{BB962C8B-B14F-4D97-AF65-F5344CB8AC3E}">
        <p14:creationId xmlns:p14="http://schemas.microsoft.com/office/powerpoint/2010/main" val="385733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D15F81-E257-6111-7C12-79FB57684A2C}"/>
              </a:ext>
            </a:extLst>
          </p:cNvPr>
          <p:cNvSpPr>
            <a:spLocks noGrp="1"/>
          </p:cNvSpPr>
          <p:nvPr>
            <p:ph type="title"/>
          </p:nvPr>
        </p:nvSpPr>
        <p:spPr>
          <a:xfrm>
            <a:off x="766763" y="684000"/>
            <a:ext cx="10658475" cy="541112"/>
          </a:xfrm>
        </p:spPr>
        <p:txBody>
          <a:bodyPr anchor="t">
            <a:normAutofit/>
          </a:bodyPr>
          <a:lstStyle/>
          <a:p>
            <a:r>
              <a:rPr lang="en-NL" dirty="0"/>
              <a:t>What is React?</a:t>
            </a:r>
          </a:p>
        </p:txBody>
      </p:sp>
      <p:sp>
        <p:nvSpPr>
          <p:cNvPr id="5" name="Slide Number Placeholder 4">
            <a:extLst>
              <a:ext uri="{FF2B5EF4-FFF2-40B4-BE49-F238E27FC236}">
                <a16:creationId xmlns:a16="http://schemas.microsoft.com/office/drawing/2014/main" id="{F302C842-F9F1-1641-0AD8-E7113387F7A7}"/>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25</a:t>
            </a:fld>
            <a:endParaRPr lang="en-CA"/>
          </a:p>
        </p:txBody>
      </p:sp>
      <p:graphicFrame>
        <p:nvGraphicFramePr>
          <p:cNvPr id="9" name="Content Placeholder 6">
            <a:extLst>
              <a:ext uri="{FF2B5EF4-FFF2-40B4-BE49-F238E27FC236}">
                <a16:creationId xmlns:a16="http://schemas.microsoft.com/office/drawing/2014/main" id="{244B870B-7EB3-93B7-B8BC-2E6A25D8B28B}"/>
              </a:ext>
            </a:extLst>
          </p:cNvPr>
          <p:cNvGraphicFramePr>
            <a:graphicFrameLocks noGrp="1"/>
          </p:cNvGraphicFramePr>
          <p:nvPr>
            <p:ph sz="quarter" idx="17"/>
            <p:extLst>
              <p:ext uri="{D42A27DB-BD31-4B8C-83A1-F6EECF244321}">
                <p14:modId xmlns:p14="http://schemas.microsoft.com/office/powerpoint/2010/main" val="2502871054"/>
              </p:ext>
            </p:extLst>
          </p:nvPr>
        </p:nvGraphicFramePr>
        <p:xfrm>
          <a:off x="766763" y="1557338"/>
          <a:ext cx="10658475" cy="4535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714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1BD607-3D68-D101-1CC1-CA0A1A49571F}"/>
              </a:ext>
            </a:extLst>
          </p:cNvPr>
          <p:cNvPicPr>
            <a:picLocks noChangeAspect="1"/>
          </p:cNvPicPr>
          <p:nvPr/>
        </p:nvPicPr>
        <p:blipFill>
          <a:blip r:embed="rId3"/>
          <a:stretch>
            <a:fillRect/>
          </a:stretch>
        </p:blipFill>
        <p:spPr>
          <a:xfrm>
            <a:off x="6481326" y="765176"/>
            <a:ext cx="4595098" cy="5327650"/>
          </a:xfrm>
          <a:prstGeom prst="rect">
            <a:avLst/>
          </a:prstGeom>
          <a:noFill/>
        </p:spPr>
      </p:pic>
      <p:sp>
        <p:nvSpPr>
          <p:cNvPr id="2" name="Title 1">
            <a:extLst>
              <a:ext uri="{FF2B5EF4-FFF2-40B4-BE49-F238E27FC236}">
                <a16:creationId xmlns:a16="http://schemas.microsoft.com/office/drawing/2014/main" id="{2CD8E7E1-6CD3-D3E2-19E8-5449C1205212}"/>
              </a:ext>
            </a:extLst>
          </p:cNvPr>
          <p:cNvSpPr>
            <a:spLocks noGrp="1"/>
          </p:cNvSpPr>
          <p:nvPr>
            <p:ph type="title"/>
          </p:nvPr>
        </p:nvSpPr>
        <p:spPr>
          <a:xfrm>
            <a:off x="766763" y="684000"/>
            <a:ext cx="4608512" cy="626302"/>
          </a:xfrm>
        </p:spPr>
        <p:txBody>
          <a:bodyPr anchor="t">
            <a:normAutofit/>
          </a:bodyPr>
          <a:lstStyle/>
          <a:p>
            <a:r>
              <a:rPr lang="en-NL" dirty="0"/>
              <a:t>The React syntax - JSX</a:t>
            </a:r>
          </a:p>
        </p:txBody>
      </p:sp>
      <p:sp>
        <p:nvSpPr>
          <p:cNvPr id="10" name="Content Placeholder 3">
            <a:extLst>
              <a:ext uri="{FF2B5EF4-FFF2-40B4-BE49-F238E27FC236}">
                <a16:creationId xmlns:a16="http://schemas.microsoft.com/office/drawing/2014/main" id="{6598A284-4996-FF95-E9BC-D41550401D47}"/>
              </a:ext>
            </a:extLst>
          </p:cNvPr>
          <p:cNvSpPr>
            <a:spLocks noGrp="1"/>
          </p:cNvSpPr>
          <p:nvPr>
            <p:ph sz="quarter" idx="17"/>
          </p:nvPr>
        </p:nvSpPr>
        <p:spPr>
          <a:xfrm>
            <a:off x="766763" y="1656522"/>
            <a:ext cx="4608512" cy="4436304"/>
          </a:xfrm>
        </p:spPr>
        <p:txBody>
          <a:bodyPr>
            <a:normAutofit/>
          </a:bodyPr>
          <a:lstStyle/>
          <a:p>
            <a:pPr marL="342900" indent="-342900">
              <a:buFont typeface="Arial" panose="020B0604020202020204" pitchFamily="34" charset="0"/>
              <a:buChar char="•"/>
            </a:pPr>
            <a:r>
              <a:rPr lang="en-US" dirty="0"/>
              <a:t>JavaScript and HTML combined</a:t>
            </a:r>
          </a:p>
          <a:p>
            <a:pPr marL="342900" indent="-342900">
              <a:buFont typeface="Arial" panose="020B0604020202020204" pitchFamily="34" charset="0"/>
              <a:buChar char="•"/>
            </a:pPr>
            <a:r>
              <a:rPr lang="en-US" dirty="0"/>
              <a:t>Example exercise 1 </a:t>
            </a:r>
            <a:r>
              <a:rPr lang="en-NL" b="0" i="0">
                <a:effectLst/>
              </a:rPr>
              <a:t>⟶</a:t>
            </a:r>
          </a:p>
        </p:txBody>
      </p:sp>
      <p:sp>
        <p:nvSpPr>
          <p:cNvPr id="4" name="Slide Number Placeholder 3">
            <a:extLst>
              <a:ext uri="{FF2B5EF4-FFF2-40B4-BE49-F238E27FC236}">
                <a16:creationId xmlns:a16="http://schemas.microsoft.com/office/drawing/2014/main" id="{BDF078AA-C2EF-86C4-AEBE-D9732E911E31}"/>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26</a:t>
            </a:fld>
            <a:endParaRPr lang="en-CA"/>
          </a:p>
        </p:txBody>
      </p:sp>
    </p:spTree>
    <p:extLst>
      <p:ext uri="{BB962C8B-B14F-4D97-AF65-F5344CB8AC3E}">
        <p14:creationId xmlns:p14="http://schemas.microsoft.com/office/powerpoint/2010/main" val="72491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F5FDC62-514A-F473-5895-AE3D5BFF53A9}"/>
              </a:ext>
            </a:extLst>
          </p:cNvPr>
          <p:cNvSpPr>
            <a:spLocks noGrp="1"/>
          </p:cNvSpPr>
          <p:nvPr>
            <p:ph type="subTitle" idx="1"/>
          </p:nvPr>
        </p:nvSpPr>
        <p:spPr/>
        <p:txBody>
          <a:bodyPr/>
          <a:lstStyle/>
          <a:p>
            <a:endParaRPr lang="en-NL"/>
          </a:p>
        </p:txBody>
      </p:sp>
      <p:sp>
        <p:nvSpPr>
          <p:cNvPr id="6" name="Title 5">
            <a:extLst>
              <a:ext uri="{FF2B5EF4-FFF2-40B4-BE49-F238E27FC236}">
                <a16:creationId xmlns:a16="http://schemas.microsoft.com/office/drawing/2014/main" id="{BA89DAB8-1C04-638D-F1E3-EC233D749F6F}"/>
              </a:ext>
            </a:extLst>
          </p:cNvPr>
          <p:cNvSpPr>
            <a:spLocks noGrp="1"/>
          </p:cNvSpPr>
          <p:nvPr>
            <p:ph type="title"/>
          </p:nvPr>
        </p:nvSpPr>
        <p:spPr/>
        <p:txBody>
          <a:bodyPr/>
          <a:lstStyle/>
          <a:p>
            <a:r>
              <a:rPr lang="en-NL" dirty="0"/>
              <a:t>Demo</a:t>
            </a:r>
          </a:p>
        </p:txBody>
      </p:sp>
      <p:sp>
        <p:nvSpPr>
          <p:cNvPr id="5" name="Slide Number Placeholder 4">
            <a:extLst>
              <a:ext uri="{FF2B5EF4-FFF2-40B4-BE49-F238E27FC236}">
                <a16:creationId xmlns:a16="http://schemas.microsoft.com/office/drawing/2014/main" id="{0DD7D5F4-5DD0-587D-0038-95BCCD8A73FE}"/>
              </a:ext>
            </a:extLst>
          </p:cNvPr>
          <p:cNvSpPr>
            <a:spLocks noGrp="1"/>
          </p:cNvSpPr>
          <p:nvPr>
            <p:ph type="sldNum" sz="quarter" idx="4"/>
          </p:nvPr>
        </p:nvSpPr>
        <p:spPr/>
        <p:txBody>
          <a:bodyPr/>
          <a:lstStyle/>
          <a:p>
            <a:fld id="{525A3C56-E491-49B2-93F3-63532DF516BC}" type="slidenum">
              <a:rPr lang="en-CA" smtClean="0"/>
              <a:t>27</a:t>
            </a:fld>
            <a:endParaRPr lang="en-CA"/>
          </a:p>
        </p:txBody>
      </p:sp>
    </p:spTree>
    <p:extLst>
      <p:ext uri="{BB962C8B-B14F-4D97-AF65-F5344CB8AC3E}">
        <p14:creationId xmlns:p14="http://schemas.microsoft.com/office/powerpoint/2010/main" val="410261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EA43085-DDFE-138B-071B-13F672773C6F}"/>
              </a:ext>
            </a:extLst>
          </p:cNvPr>
          <p:cNvSpPr>
            <a:spLocks noGrp="1"/>
          </p:cNvSpPr>
          <p:nvPr>
            <p:ph type="subTitle" idx="1"/>
          </p:nvPr>
        </p:nvSpPr>
        <p:spPr/>
        <p:txBody>
          <a:bodyPr/>
          <a:lstStyle/>
          <a:p>
            <a:r>
              <a:rPr lang="en-NL" dirty="0"/>
              <a:t>An about me page with React</a:t>
            </a:r>
          </a:p>
        </p:txBody>
      </p:sp>
      <p:sp>
        <p:nvSpPr>
          <p:cNvPr id="3" name="Title 2">
            <a:extLst>
              <a:ext uri="{FF2B5EF4-FFF2-40B4-BE49-F238E27FC236}">
                <a16:creationId xmlns:a16="http://schemas.microsoft.com/office/drawing/2014/main" id="{7276ECD0-4CC6-0E73-5883-A4DEFC77092E}"/>
              </a:ext>
            </a:extLst>
          </p:cNvPr>
          <p:cNvSpPr>
            <a:spLocks noGrp="1"/>
          </p:cNvSpPr>
          <p:nvPr>
            <p:ph type="title"/>
          </p:nvPr>
        </p:nvSpPr>
        <p:spPr/>
        <p:txBody>
          <a:bodyPr/>
          <a:lstStyle/>
          <a:p>
            <a:r>
              <a:rPr lang="en-NL" dirty="0"/>
              <a:t>Exercise 3</a:t>
            </a:r>
          </a:p>
        </p:txBody>
      </p:sp>
      <p:sp>
        <p:nvSpPr>
          <p:cNvPr id="4" name="Slide Number Placeholder 3">
            <a:extLst>
              <a:ext uri="{FF2B5EF4-FFF2-40B4-BE49-F238E27FC236}">
                <a16:creationId xmlns:a16="http://schemas.microsoft.com/office/drawing/2014/main" id="{1FBAB245-6B06-2D73-D325-A8FA7F2E9E63}"/>
              </a:ext>
            </a:extLst>
          </p:cNvPr>
          <p:cNvSpPr>
            <a:spLocks noGrp="1"/>
          </p:cNvSpPr>
          <p:nvPr>
            <p:ph type="sldNum" sz="quarter" idx="4"/>
          </p:nvPr>
        </p:nvSpPr>
        <p:spPr/>
        <p:txBody>
          <a:bodyPr/>
          <a:lstStyle/>
          <a:p>
            <a:fld id="{525A3C56-E491-49B2-93F3-63532DF516BC}" type="slidenum">
              <a:rPr lang="en-CA" smtClean="0"/>
              <a:t>28</a:t>
            </a:fld>
            <a:endParaRPr lang="en-CA"/>
          </a:p>
        </p:txBody>
      </p:sp>
    </p:spTree>
    <p:extLst>
      <p:ext uri="{BB962C8B-B14F-4D97-AF65-F5344CB8AC3E}">
        <p14:creationId xmlns:p14="http://schemas.microsoft.com/office/powerpoint/2010/main" val="83180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EA43085-DDFE-138B-071B-13F672773C6F}"/>
              </a:ext>
            </a:extLst>
          </p:cNvPr>
          <p:cNvSpPr>
            <a:spLocks noGrp="1"/>
          </p:cNvSpPr>
          <p:nvPr>
            <p:ph type="subTitle" idx="1"/>
          </p:nvPr>
        </p:nvSpPr>
        <p:spPr/>
        <p:txBody>
          <a:bodyPr/>
          <a:lstStyle/>
          <a:p>
            <a:r>
              <a:rPr lang="en-NL" dirty="0"/>
              <a:t>An about me page with React</a:t>
            </a:r>
          </a:p>
        </p:txBody>
      </p:sp>
      <p:sp>
        <p:nvSpPr>
          <p:cNvPr id="3" name="Title 2">
            <a:extLst>
              <a:ext uri="{FF2B5EF4-FFF2-40B4-BE49-F238E27FC236}">
                <a16:creationId xmlns:a16="http://schemas.microsoft.com/office/drawing/2014/main" id="{7276ECD0-4CC6-0E73-5883-A4DEFC77092E}"/>
              </a:ext>
            </a:extLst>
          </p:cNvPr>
          <p:cNvSpPr>
            <a:spLocks noGrp="1"/>
          </p:cNvSpPr>
          <p:nvPr>
            <p:ph type="title"/>
          </p:nvPr>
        </p:nvSpPr>
        <p:spPr/>
        <p:txBody>
          <a:bodyPr/>
          <a:lstStyle/>
          <a:p>
            <a:r>
              <a:rPr lang="en-NL" dirty="0"/>
              <a:t>Exercise 3 - Demo</a:t>
            </a:r>
          </a:p>
        </p:txBody>
      </p:sp>
      <p:sp>
        <p:nvSpPr>
          <p:cNvPr id="4" name="Slide Number Placeholder 3">
            <a:extLst>
              <a:ext uri="{FF2B5EF4-FFF2-40B4-BE49-F238E27FC236}">
                <a16:creationId xmlns:a16="http://schemas.microsoft.com/office/drawing/2014/main" id="{1FBAB245-6B06-2D73-D325-A8FA7F2E9E63}"/>
              </a:ext>
            </a:extLst>
          </p:cNvPr>
          <p:cNvSpPr>
            <a:spLocks noGrp="1"/>
          </p:cNvSpPr>
          <p:nvPr>
            <p:ph type="sldNum" sz="quarter" idx="4"/>
          </p:nvPr>
        </p:nvSpPr>
        <p:spPr/>
        <p:txBody>
          <a:bodyPr/>
          <a:lstStyle/>
          <a:p>
            <a:fld id="{525A3C56-E491-49B2-93F3-63532DF516BC}" type="slidenum">
              <a:rPr lang="en-CA" smtClean="0"/>
              <a:t>29</a:t>
            </a:fld>
            <a:endParaRPr lang="en-CA"/>
          </a:p>
        </p:txBody>
      </p:sp>
    </p:spTree>
    <p:extLst>
      <p:ext uri="{BB962C8B-B14F-4D97-AF65-F5344CB8AC3E}">
        <p14:creationId xmlns:p14="http://schemas.microsoft.com/office/powerpoint/2010/main" val="11842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Who am I?</a:t>
            </a:r>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r>
              <a:rPr lang="en-GB" dirty="0"/>
              <a:t>I’m a huge fantasy nerd (talk to me about Lord of The Rings, Harry Potter, Dungeons &amp; Dragons, and more)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My free time is primarily spent with open source development and</a:t>
            </a:r>
            <a:br>
              <a:rPr lang="en-GB" dirty="0"/>
            </a:br>
            <a:r>
              <a:rPr lang="en-GB" dirty="0"/>
              <a:t>(table-top) gaming.</a:t>
            </a:r>
          </a:p>
          <a:p>
            <a:pPr marL="342900" indent="-342900">
              <a:buFont typeface="Arial" panose="020B0604020202020204" pitchFamily="34" charset="0"/>
              <a:buChar char="•"/>
            </a:pPr>
            <a:r>
              <a:rPr lang="en-GB" dirty="0"/>
              <a:t>I love learning about and working with all tech.</a:t>
            </a:r>
          </a:p>
          <a:p>
            <a:pPr marL="342900" indent="-342900">
              <a:buFont typeface="Arial" panose="020B0604020202020204" pitchFamily="34" charset="0"/>
              <a:buChar char="•"/>
            </a:pPr>
            <a:r>
              <a:rPr lang="en-GB" dirty="0"/>
              <a:t>I live in Delft</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3</a:t>
            </a:fld>
            <a:endParaRPr lang="en-US"/>
          </a:p>
        </p:txBody>
      </p:sp>
      <p:pic>
        <p:nvPicPr>
          <p:cNvPr id="7" name="Picture 6">
            <a:extLst>
              <a:ext uri="{FF2B5EF4-FFF2-40B4-BE49-F238E27FC236}">
                <a16:creationId xmlns:a16="http://schemas.microsoft.com/office/drawing/2014/main" id="{8E2DA83F-AC1B-473E-84FA-7CCF29EF7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8736" y="2674719"/>
            <a:ext cx="2807937" cy="2300724"/>
          </a:xfrm>
          <a:prstGeom prst="rect">
            <a:avLst/>
          </a:prstGeom>
        </p:spPr>
      </p:pic>
      <p:pic>
        <p:nvPicPr>
          <p:cNvPr id="5" name="Picture 4" descr="A large building with a clock tower&#10;&#10;Description automatically generated">
            <a:extLst>
              <a:ext uri="{FF2B5EF4-FFF2-40B4-BE49-F238E27FC236}">
                <a16:creationId xmlns:a16="http://schemas.microsoft.com/office/drawing/2014/main" id="{AFDDD956-1845-5AED-DC9A-410FF28BB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088" y="3887350"/>
            <a:ext cx="3308213" cy="2205475"/>
          </a:xfrm>
          <a:prstGeom prst="rect">
            <a:avLst/>
          </a:prstGeom>
        </p:spPr>
      </p:pic>
    </p:spTree>
    <p:extLst>
      <p:ext uri="{BB962C8B-B14F-4D97-AF65-F5344CB8AC3E}">
        <p14:creationId xmlns:p14="http://schemas.microsoft.com/office/powerpoint/2010/main" val="167271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45CCE8E1-9088-CB15-1375-457AE3C554A7}"/>
              </a:ext>
            </a:extLst>
          </p:cNvPr>
          <p:cNvSpPr>
            <a:spLocks noGrp="1"/>
          </p:cNvSpPr>
          <p:nvPr>
            <p:ph type="subTitle" idx="1"/>
          </p:nvPr>
        </p:nvSpPr>
        <p:spPr>
          <a:xfrm>
            <a:off x="785230" y="3119636"/>
            <a:ext cx="6119812" cy="2051078"/>
          </a:xfrm>
        </p:spPr>
        <p:txBody>
          <a:bodyPr anchor="t">
            <a:normAutofit/>
          </a:bodyPr>
          <a:lstStyle/>
          <a:p>
            <a:pPr marL="342900" indent="-342900">
              <a:lnSpc>
                <a:spcPct val="90000"/>
              </a:lnSpc>
              <a:spcAft>
                <a:spcPts val="600"/>
              </a:spcAft>
              <a:buFont typeface="Arial" panose="020B0604020202020204" pitchFamily="34" charset="0"/>
              <a:buChar char="•"/>
            </a:pPr>
            <a:r>
              <a:rPr lang="en-NL" sz="1900" dirty="0"/>
              <a:t>Extracting rendering to a function</a:t>
            </a:r>
          </a:p>
          <a:p>
            <a:pPr marL="342900" indent="-342900">
              <a:lnSpc>
                <a:spcPct val="90000"/>
              </a:lnSpc>
              <a:spcAft>
                <a:spcPts val="600"/>
              </a:spcAft>
              <a:buFont typeface="Arial" panose="020B0604020202020204" pitchFamily="34" charset="0"/>
              <a:buChar char="•"/>
            </a:pPr>
            <a:r>
              <a:rPr lang="en-NL" sz="1900" dirty="0"/>
              <a:t>Conditional rendering</a:t>
            </a:r>
          </a:p>
          <a:p>
            <a:pPr marL="342900" indent="-342900">
              <a:lnSpc>
                <a:spcPct val="90000"/>
              </a:lnSpc>
              <a:spcAft>
                <a:spcPts val="600"/>
              </a:spcAft>
              <a:buFont typeface="Arial" panose="020B0604020202020204" pitchFamily="34" charset="0"/>
              <a:buChar char="•"/>
            </a:pPr>
            <a:r>
              <a:rPr lang="en-NL" sz="1900" dirty="0"/>
              <a:t>Rendering lists</a:t>
            </a:r>
          </a:p>
          <a:p>
            <a:pPr marL="342900" indent="-342900">
              <a:lnSpc>
                <a:spcPct val="90000"/>
              </a:lnSpc>
              <a:spcAft>
                <a:spcPts val="600"/>
              </a:spcAft>
              <a:buFont typeface="Arial" panose="020B0604020202020204" pitchFamily="34" charset="0"/>
              <a:buChar char="•"/>
            </a:pPr>
            <a:r>
              <a:rPr lang="en-NL" sz="1900" dirty="0"/>
              <a:t>Responding to events</a:t>
            </a:r>
          </a:p>
          <a:p>
            <a:pPr marL="342900" indent="-342900">
              <a:lnSpc>
                <a:spcPct val="90000"/>
              </a:lnSpc>
              <a:spcAft>
                <a:spcPts val="600"/>
              </a:spcAft>
              <a:buFont typeface="Arial" panose="020B0604020202020204" pitchFamily="34" charset="0"/>
              <a:buChar char="•"/>
            </a:pPr>
            <a:r>
              <a:rPr lang="en-NL" sz="1900" dirty="0"/>
              <a:t>Properties (also called props)</a:t>
            </a:r>
          </a:p>
          <a:p>
            <a:pPr marL="342900" indent="-342900">
              <a:lnSpc>
                <a:spcPct val="90000"/>
              </a:lnSpc>
              <a:spcAft>
                <a:spcPts val="600"/>
              </a:spcAft>
              <a:buFont typeface="Arial" panose="020B0604020202020204" pitchFamily="34" charset="0"/>
              <a:buChar char="•"/>
            </a:pPr>
            <a:r>
              <a:rPr lang="en-NL" sz="1900" dirty="0"/>
              <a:t>Hooks</a:t>
            </a:r>
          </a:p>
          <a:p>
            <a:pPr marL="342900" indent="-342900">
              <a:lnSpc>
                <a:spcPct val="90000"/>
              </a:lnSpc>
              <a:spcAft>
                <a:spcPts val="600"/>
              </a:spcAft>
              <a:buFont typeface="Arial" panose="020B0604020202020204" pitchFamily="34" charset="0"/>
              <a:buChar char="•"/>
            </a:pPr>
            <a:endParaRPr lang="en-NL" sz="1900" dirty="0"/>
          </a:p>
          <a:p>
            <a:pPr marL="342900" indent="-342900">
              <a:lnSpc>
                <a:spcPct val="90000"/>
              </a:lnSpc>
              <a:spcAft>
                <a:spcPts val="600"/>
              </a:spcAft>
              <a:buFont typeface="Arial" panose="020B0604020202020204" pitchFamily="34" charset="0"/>
              <a:buChar char="•"/>
            </a:pPr>
            <a:endParaRPr lang="en-NL" sz="1900" dirty="0"/>
          </a:p>
        </p:txBody>
      </p:sp>
      <p:sp>
        <p:nvSpPr>
          <p:cNvPr id="5" name="Title 4">
            <a:extLst>
              <a:ext uri="{FF2B5EF4-FFF2-40B4-BE49-F238E27FC236}">
                <a16:creationId xmlns:a16="http://schemas.microsoft.com/office/drawing/2014/main" id="{C76AB3ED-9865-8DE0-562E-FF038266A4AF}"/>
              </a:ext>
            </a:extLst>
          </p:cNvPr>
          <p:cNvSpPr>
            <a:spLocks noGrp="1"/>
          </p:cNvSpPr>
          <p:nvPr>
            <p:ph type="title"/>
          </p:nvPr>
        </p:nvSpPr>
        <p:spPr>
          <a:xfrm>
            <a:off x="748799" y="635964"/>
            <a:ext cx="6139363" cy="2226506"/>
          </a:xfrm>
        </p:spPr>
        <p:txBody>
          <a:bodyPr anchor="t">
            <a:normAutofit/>
          </a:bodyPr>
          <a:lstStyle/>
          <a:p>
            <a:r>
              <a:rPr lang="en-NL" dirty="0"/>
              <a:t>Lets dive into some of the React syntax</a:t>
            </a:r>
          </a:p>
        </p:txBody>
      </p:sp>
      <p:sp>
        <p:nvSpPr>
          <p:cNvPr id="4" name="Slide Number Placeholder 3">
            <a:extLst>
              <a:ext uri="{FF2B5EF4-FFF2-40B4-BE49-F238E27FC236}">
                <a16:creationId xmlns:a16="http://schemas.microsoft.com/office/drawing/2014/main" id="{AD1BDE5F-4507-CCE5-D9FD-DD63A2A6E3AE}"/>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30</a:t>
            </a:fld>
            <a:endParaRPr lang="en-CA"/>
          </a:p>
        </p:txBody>
      </p:sp>
    </p:spTree>
    <p:extLst>
      <p:ext uri="{BB962C8B-B14F-4D97-AF65-F5344CB8AC3E}">
        <p14:creationId xmlns:p14="http://schemas.microsoft.com/office/powerpoint/2010/main" val="30552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E79E-BEBE-1011-B390-F332462E788B}"/>
              </a:ext>
            </a:extLst>
          </p:cNvPr>
          <p:cNvSpPr>
            <a:spLocks noGrp="1"/>
          </p:cNvSpPr>
          <p:nvPr>
            <p:ph type="title"/>
          </p:nvPr>
        </p:nvSpPr>
        <p:spPr>
          <a:xfrm>
            <a:off x="766763" y="684000"/>
            <a:ext cx="10658475" cy="576262"/>
          </a:xfrm>
        </p:spPr>
        <p:txBody>
          <a:bodyPr anchor="t">
            <a:normAutofit/>
          </a:bodyPr>
          <a:lstStyle/>
          <a:p>
            <a:r>
              <a:rPr lang="en-NL" dirty="0"/>
              <a:t>Extracting rendering to a function</a:t>
            </a:r>
          </a:p>
        </p:txBody>
      </p:sp>
      <p:pic>
        <p:nvPicPr>
          <p:cNvPr id="3" name="Picture 2">
            <a:extLst>
              <a:ext uri="{FF2B5EF4-FFF2-40B4-BE49-F238E27FC236}">
                <a16:creationId xmlns:a16="http://schemas.microsoft.com/office/drawing/2014/main" id="{9F1AB96F-EF5F-E8A1-FAF0-BF59BDB051AE}"/>
              </a:ext>
            </a:extLst>
          </p:cNvPr>
          <p:cNvPicPr>
            <a:picLocks noChangeAspect="1"/>
          </p:cNvPicPr>
          <p:nvPr/>
        </p:nvPicPr>
        <p:blipFill>
          <a:blip r:embed="rId3"/>
          <a:stretch>
            <a:fillRect/>
          </a:stretch>
        </p:blipFill>
        <p:spPr>
          <a:xfrm>
            <a:off x="2524750" y="1557338"/>
            <a:ext cx="7142500" cy="4535487"/>
          </a:xfrm>
          <a:prstGeom prst="rect">
            <a:avLst/>
          </a:prstGeom>
          <a:noFill/>
        </p:spPr>
      </p:pic>
      <p:sp>
        <p:nvSpPr>
          <p:cNvPr id="4" name="Slide Number Placeholder 3">
            <a:extLst>
              <a:ext uri="{FF2B5EF4-FFF2-40B4-BE49-F238E27FC236}">
                <a16:creationId xmlns:a16="http://schemas.microsoft.com/office/drawing/2014/main" id="{D63092FB-EAAB-569A-4885-6FD16C72982C}"/>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31</a:t>
            </a:fld>
            <a:endParaRPr lang="en-CA"/>
          </a:p>
        </p:txBody>
      </p:sp>
    </p:spTree>
    <p:extLst>
      <p:ext uri="{BB962C8B-B14F-4D97-AF65-F5344CB8AC3E}">
        <p14:creationId xmlns:p14="http://schemas.microsoft.com/office/powerpoint/2010/main" val="210694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E79E-BEBE-1011-B390-F332462E788B}"/>
              </a:ext>
            </a:extLst>
          </p:cNvPr>
          <p:cNvSpPr>
            <a:spLocks noGrp="1"/>
          </p:cNvSpPr>
          <p:nvPr>
            <p:ph type="title"/>
          </p:nvPr>
        </p:nvSpPr>
        <p:spPr>
          <a:xfrm>
            <a:off x="766763" y="684000"/>
            <a:ext cx="10658475" cy="576262"/>
          </a:xfrm>
        </p:spPr>
        <p:txBody>
          <a:bodyPr anchor="t">
            <a:normAutofit/>
          </a:bodyPr>
          <a:lstStyle/>
          <a:p>
            <a:r>
              <a:rPr lang="en-NL" dirty="0"/>
              <a:t>Conditional Rendering</a:t>
            </a:r>
          </a:p>
        </p:txBody>
      </p:sp>
      <p:pic>
        <p:nvPicPr>
          <p:cNvPr id="5" name="Picture 4">
            <a:extLst>
              <a:ext uri="{FF2B5EF4-FFF2-40B4-BE49-F238E27FC236}">
                <a16:creationId xmlns:a16="http://schemas.microsoft.com/office/drawing/2014/main" id="{5A189EBF-9331-A4EC-DFF6-07B9182D9D02}"/>
              </a:ext>
            </a:extLst>
          </p:cNvPr>
          <p:cNvPicPr>
            <a:picLocks noChangeAspect="1"/>
          </p:cNvPicPr>
          <p:nvPr/>
        </p:nvPicPr>
        <p:blipFill>
          <a:blip r:embed="rId3"/>
          <a:stretch>
            <a:fillRect/>
          </a:stretch>
        </p:blipFill>
        <p:spPr>
          <a:xfrm>
            <a:off x="1583079" y="1557338"/>
            <a:ext cx="9025843" cy="4535487"/>
          </a:xfrm>
          <a:prstGeom prst="rect">
            <a:avLst/>
          </a:prstGeom>
          <a:noFill/>
        </p:spPr>
      </p:pic>
      <p:sp>
        <p:nvSpPr>
          <p:cNvPr id="4" name="Slide Number Placeholder 3">
            <a:extLst>
              <a:ext uri="{FF2B5EF4-FFF2-40B4-BE49-F238E27FC236}">
                <a16:creationId xmlns:a16="http://schemas.microsoft.com/office/drawing/2014/main" id="{D63092FB-EAAB-569A-4885-6FD16C72982C}"/>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32</a:t>
            </a:fld>
            <a:endParaRPr lang="en-CA"/>
          </a:p>
        </p:txBody>
      </p:sp>
    </p:spTree>
    <p:extLst>
      <p:ext uri="{BB962C8B-B14F-4D97-AF65-F5344CB8AC3E}">
        <p14:creationId xmlns:p14="http://schemas.microsoft.com/office/powerpoint/2010/main" val="376125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E79E-BEBE-1011-B390-F332462E788B}"/>
              </a:ext>
            </a:extLst>
          </p:cNvPr>
          <p:cNvSpPr>
            <a:spLocks noGrp="1"/>
          </p:cNvSpPr>
          <p:nvPr>
            <p:ph type="title"/>
          </p:nvPr>
        </p:nvSpPr>
        <p:spPr>
          <a:xfrm>
            <a:off x="766763" y="684000"/>
            <a:ext cx="10658475" cy="576262"/>
          </a:xfrm>
        </p:spPr>
        <p:txBody>
          <a:bodyPr anchor="t">
            <a:normAutofit/>
          </a:bodyPr>
          <a:lstStyle/>
          <a:p>
            <a:r>
              <a:rPr lang="en-NL" dirty="0"/>
              <a:t>Rendering lists</a:t>
            </a:r>
          </a:p>
        </p:txBody>
      </p:sp>
      <p:pic>
        <p:nvPicPr>
          <p:cNvPr id="5" name="Picture 4">
            <a:extLst>
              <a:ext uri="{FF2B5EF4-FFF2-40B4-BE49-F238E27FC236}">
                <a16:creationId xmlns:a16="http://schemas.microsoft.com/office/drawing/2014/main" id="{44B8AE56-3D10-CA58-44FA-819A80D9F856}"/>
              </a:ext>
            </a:extLst>
          </p:cNvPr>
          <p:cNvPicPr>
            <a:picLocks noChangeAspect="1"/>
          </p:cNvPicPr>
          <p:nvPr/>
        </p:nvPicPr>
        <p:blipFill>
          <a:blip r:embed="rId3"/>
          <a:stretch>
            <a:fillRect/>
          </a:stretch>
        </p:blipFill>
        <p:spPr>
          <a:xfrm>
            <a:off x="1857227" y="1557338"/>
            <a:ext cx="8477546" cy="4535487"/>
          </a:xfrm>
          <a:prstGeom prst="rect">
            <a:avLst/>
          </a:prstGeom>
          <a:noFill/>
        </p:spPr>
      </p:pic>
      <p:sp>
        <p:nvSpPr>
          <p:cNvPr id="4" name="Slide Number Placeholder 3">
            <a:extLst>
              <a:ext uri="{FF2B5EF4-FFF2-40B4-BE49-F238E27FC236}">
                <a16:creationId xmlns:a16="http://schemas.microsoft.com/office/drawing/2014/main" id="{D63092FB-EAAB-569A-4885-6FD16C72982C}"/>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33</a:t>
            </a:fld>
            <a:endParaRPr lang="en-CA"/>
          </a:p>
        </p:txBody>
      </p:sp>
    </p:spTree>
    <p:extLst>
      <p:ext uri="{BB962C8B-B14F-4D97-AF65-F5344CB8AC3E}">
        <p14:creationId xmlns:p14="http://schemas.microsoft.com/office/powerpoint/2010/main" val="374840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E79E-BEBE-1011-B390-F332462E788B}"/>
              </a:ext>
            </a:extLst>
          </p:cNvPr>
          <p:cNvSpPr>
            <a:spLocks noGrp="1"/>
          </p:cNvSpPr>
          <p:nvPr>
            <p:ph type="title"/>
          </p:nvPr>
        </p:nvSpPr>
        <p:spPr>
          <a:xfrm>
            <a:off x="766763" y="684000"/>
            <a:ext cx="10658475" cy="576262"/>
          </a:xfrm>
        </p:spPr>
        <p:txBody>
          <a:bodyPr anchor="t">
            <a:normAutofit/>
          </a:bodyPr>
          <a:lstStyle/>
          <a:p>
            <a:r>
              <a:rPr lang="en-NL" dirty="0"/>
              <a:t>Responding to events</a:t>
            </a:r>
          </a:p>
        </p:txBody>
      </p:sp>
      <p:pic>
        <p:nvPicPr>
          <p:cNvPr id="6" name="Picture 5">
            <a:extLst>
              <a:ext uri="{FF2B5EF4-FFF2-40B4-BE49-F238E27FC236}">
                <a16:creationId xmlns:a16="http://schemas.microsoft.com/office/drawing/2014/main" id="{5361242B-F3CC-102C-4D10-89EB88095372}"/>
              </a:ext>
            </a:extLst>
          </p:cNvPr>
          <p:cNvPicPr>
            <a:picLocks noChangeAspect="1"/>
          </p:cNvPicPr>
          <p:nvPr/>
        </p:nvPicPr>
        <p:blipFill>
          <a:blip r:embed="rId3"/>
          <a:stretch>
            <a:fillRect/>
          </a:stretch>
        </p:blipFill>
        <p:spPr>
          <a:xfrm>
            <a:off x="1346797" y="1557338"/>
            <a:ext cx="9498406" cy="4535487"/>
          </a:xfrm>
          <a:prstGeom prst="rect">
            <a:avLst/>
          </a:prstGeom>
          <a:noFill/>
        </p:spPr>
      </p:pic>
      <p:sp>
        <p:nvSpPr>
          <p:cNvPr id="4" name="Slide Number Placeholder 3">
            <a:extLst>
              <a:ext uri="{FF2B5EF4-FFF2-40B4-BE49-F238E27FC236}">
                <a16:creationId xmlns:a16="http://schemas.microsoft.com/office/drawing/2014/main" id="{D63092FB-EAAB-569A-4885-6FD16C72982C}"/>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34</a:t>
            </a:fld>
            <a:endParaRPr lang="en-CA"/>
          </a:p>
        </p:txBody>
      </p:sp>
    </p:spTree>
    <p:extLst>
      <p:ext uri="{BB962C8B-B14F-4D97-AF65-F5344CB8AC3E}">
        <p14:creationId xmlns:p14="http://schemas.microsoft.com/office/powerpoint/2010/main" val="37019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E79E-BEBE-1011-B390-F332462E788B}"/>
              </a:ext>
            </a:extLst>
          </p:cNvPr>
          <p:cNvSpPr>
            <a:spLocks noGrp="1"/>
          </p:cNvSpPr>
          <p:nvPr>
            <p:ph type="title"/>
          </p:nvPr>
        </p:nvSpPr>
        <p:spPr>
          <a:xfrm>
            <a:off x="766763" y="684000"/>
            <a:ext cx="10658475" cy="576262"/>
          </a:xfrm>
        </p:spPr>
        <p:txBody>
          <a:bodyPr anchor="t">
            <a:normAutofit/>
          </a:bodyPr>
          <a:lstStyle/>
          <a:p>
            <a:r>
              <a:rPr lang="en-NL" dirty="0"/>
              <a:t>Props</a:t>
            </a:r>
          </a:p>
        </p:txBody>
      </p:sp>
      <p:pic>
        <p:nvPicPr>
          <p:cNvPr id="5" name="Picture 4" descr="A screenshot of a computer code&#10;&#10;Description automatically generated">
            <a:extLst>
              <a:ext uri="{FF2B5EF4-FFF2-40B4-BE49-F238E27FC236}">
                <a16:creationId xmlns:a16="http://schemas.microsoft.com/office/drawing/2014/main" id="{A8AFF9D0-AB2F-7374-0640-C9BFB0C4650B}"/>
              </a:ext>
            </a:extLst>
          </p:cNvPr>
          <p:cNvPicPr>
            <a:picLocks noChangeAspect="1"/>
          </p:cNvPicPr>
          <p:nvPr/>
        </p:nvPicPr>
        <p:blipFill>
          <a:blip r:embed="rId3"/>
          <a:stretch>
            <a:fillRect/>
          </a:stretch>
        </p:blipFill>
        <p:spPr>
          <a:xfrm>
            <a:off x="766763" y="1613449"/>
            <a:ext cx="10658475" cy="4423265"/>
          </a:xfrm>
          <a:prstGeom prst="rect">
            <a:avLst/>
          </a:prstGeom>
          <a:noFill/>
        </p:spPr>
      </p:pic>
      <p:sp>
        <p:nvSpPr>
          <p:cNvPr id="4" name="Slide Number Placeholder 3">
            <a:extLst>
              <a:ext uri="{FF2B5EF4-FFF2-40B4-BE49-F238E27FC236}">
                <a16:creationId xmlns:a16="http://schemas.microsoft.com/office/drawing/2014/main" id="{D63092FB-EAAB-569A-4885-6FD16C72982C}"/>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35</a:t>
            </a:fld>
            <a:endParaRPr lang="en-CA"/>
          </a:p>
        </p:txBody>
      </p:sp>
    </p:spTree>
    <p:extLst>
      <p:ext uri="{BB962C8B-B14F-4D97-AF65-F5344CB8AC3E}">
        <p14:creationId xmlns:p14="http://schemas.microsoft.com/office/powerpoint/2010/main" val="315723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 code&#10;&#10;Description automatically generated">
            <a:extLst>
              <a:ext uri="{FF2B5EF4-FFF2-40B4-BE49-F238E27FC236}">
                <a16:creationId xmlns:a16="http://schemas.microsoft.com/office/drawing/2014/main" id="{7042D116-8086-AA32-E06C-6DFFB2F5305E}"/>
              </a:ext>
            </a:extLst>
          </p:cNvPr>
          <p:cNvPicPr>
            <a:picLocks noChangeAspect="1"/>
          </p:cNvPicPr>
          <p:nvPr/>
        </p:nvPicPr>
        <p:blipFill>
          <a:blip r:embed="rId3"/>
          <a:stretch>
            <a:fillRect/>
          </a:stretch>
        </p:blipFill>
        <p:spPr>
          <a:xfrm>
            <a:off x="6132513" y="2330761"/>
            <a:ext cx="5292725" cy="2196480"/>
          </a:xfrm>
          <a:prstGeom prst="rect">
            <a:avLst/>
          </a:prstGeom>
          <a:noFill/>
        </p:spPr>
      </p:pic>
      <p:sp>
        <p:nvSpPr>
          <p:cNvPr id="2" name="Title 1">
            <a:extLst>
              <a:ext uri="{FF2B5EF4-FFF2-40B4-BE49-F238E27FC236}">
                <a16:creationId xmlns:a16="http://schemas.microsoft.com/office/drawing/2014/main" id="{670BE79E-BEBE-1011-B390-F332462E788B}"/>
              </a:ext>
            </a:extLst>
          </p:cNvPr>
          <p:cNvSpPr>
            <a:spLocks noGrp="1"/>
          </p:cNvSpPr>
          <p:nvPr>
            <p:ph type="title"/>
          </p:nvPr>
        </p:nvSpPr>
        <p:spPr>
          <a:xfrm>
            <a:off x="766763" y="684000"/>
            <a:ext cx="4608512" cy="626302"/>
          </a:xfrm>
        </p:spPr>
        <p:txBody>
          <a:bodyPr anchor="t">
            <a:normAutofit/>
          </a:bodyPr>
          <a:lstStyle/>
          <a:p>
            <a:r>
              <a:rPr lang="en-NL" dirty="0"/>
              <a:t>Props</a:t>
            </a:r>
          </a:p>
        </p:txBody>
      </p:sp>
      <p:sp>
        <p:nvSpPr>
          <p:cNvPr id="5" name="Content Placeholder 4">
            <a:extLst>
              <a:ext uri="{FF2B5EF4-FFF2-40B4-BE49-F238E27FC236}">
                <a16:creationId xmlns:a16="http://schemas.microsoft.com/office/drawing/2014/main" id="{F41AE471-27F8-778C-B9F0-24F74748FFDD}"/>
              </a:ext>
            </a:extLst>
          </p:cNvPr>
          <p:cNvSpPr>
            <a:spLocks noGrp="1"/>
          </p:cNvSpPr>
          <p:nvPr>
            <p:ph sz="quarter" idx="17"/>
          </p:nvPr>
        </p:nvSpPr>
        <p:spPr>
          <a:xfrm>
            <a:off x="766763" y="1656522"/>
            <a:ext cx="4608512" cy="4436304"/>
          </a:xfrm>
        </p:spPr>
        <p:txBody>
          <a:bodyPr>
            <a:normAutofit/>
          </a:bodyPr>
          <a:lstStyle/>
          <a:p>
            <a:pPr marL="228600" indent="-228600">
              <a:buFont typeface="+mj-lt"/>
              <a:buAutoNum type="arabicPeriod"/>
            </a:pPr>
            <a:r>
              <a:rPr lang="en-NL" dirty="0"/>
              <a:t>A react components always receive one and only one parameter, and that is the props</a:t>
            </a:r>
          </a:p>
          <a:p>
            <a:pPr marL="228600" indent="-228600">
              <a:buFont typeface="+mj-lt"/>
              <a:buAutoNum type="arabicPeriod"/>
            </a:pPr>
            <a:r>
              <a:rPr lang="en-NL" dirty="0"/>
              <a:t>Props is an object, so it has keys and those keys have values</a:t>
            </a:r>
          </a:p>
          <a:p>
            <a:pPr marL="228600" indent="-228600">
              <a:buFont typeface="+mj-lt"/>
              <a:buAutoNum type="arabicPeriod"/>
            </a:pPr>
            <a:r>
              <a:rPr lang="en-NL" dirty="0"/>
              <a:t>You can pass both functions, variables and complete other React components as props</a:t>
            </a:r>
          </a:p>
        </p:txBody>
      </p:sp>
      <p:sp>
        <p:nvSpPr>
          <p:cNvPr id="4" name="Slide Number Placeholder 3">
            <a:extLst>
              <a:ext uri="{FF2B5EF4-FFF2-40B4-BE49-F238E27FC236}">
                <a16:creationId xmlns:a16="http://schemas.microsoft.com/office/drawing/2014/main" id="{D63092FB-EAAB-569A-4885-6FD16C72982C}"/>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36</a:t>
            </a:fld>
            <a:endParaRPr lang="en-CA"/>
          </a:p>
        </p:txBody>
      </p:sp>
    </p:spTree>
    <p:extLst>
      <p:ext uri="{BB962C8B-B14F-4D97-AF65-F5344CB8AC3E}">
        <p14:creationId xmlns:p14="http://schemas.microsoft.com/office/powerpoint/2010/main" val="30676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6AB3ED-9865-8DE0-562E-FF038266A4AF}"/>
              </a:ext>
            </a:extLst>
          </p:cNvPr>
          <p:cNvSpPr>
            <a:spLocks noGrp="1"/>
          </p:cNvSpPr>
          <p:nvPr>
            <p:ph type="title"/>
          </p:nvPr>
        </p:nvSpPr>
        <p:spPr>
          <a:xfrm>
            <a:off x="766763" y="684000"/>
            <a:ext cx="10658475" cy="576262"/>
          </a:xfrm>
        </p:spPr>
        <p:txBody>
          <a:bodyPr anchor="t">
            <a:normAutofit/>
          </a:bodyPr>
          <a:lstStyle/>
          <a:p>
            <a:r>
              <a:rPr lang="en-NL" dirty="0"/>
              <a:t>React hooks</a:t>
            </a:r>
          </a:p>
        </p:txBody>
      </p:sp>
      <p:sp>
        <p:nvSpPr>
          <p:cNvPr id="6" name="Content Placeholder 5">
            <a:extLst>
              <a:ext uri="{FF2B5EF4-FFF2-40B4-BE49-F238E27FC236}">
                <a16:creationId xmlns:a16="http://schemas.microsoft.com/office/drawing/2014/main" id="{45CCE8E1-9088-CB15-1375-457AE3C554A7}"/>
              </a:ext>
            </a:extLst>
          </p:cNvPr>
          <p:cNvSpPr>
            <a:spLocks noGrp="1"/>
          </p:cNvSpPr>
          <p:nvPr>
            <p:ph sz="quarter" idx="17"/>
          </p:nvPr>
        </p:nvSpPr>
        <p:spPr>
          <a:xfrm>
            <a:off x="766763" y="1557338"/>
            <a:ext cx="10658475" cy="4535487"/>
          </a:xfrm>
        </p:spPr>
        <p:txBody>
          <a:bodyPr>
            <a:normAutofit/>
          </a:bodyPr>
          <a:lstStyle/>
          <a:p>
            <a:pPr marL="342900" indent="-342900">
              <a:buFont typeface="Arial" panose="020B0604020202020204" pitchFamily="34" charset="0"/>
              <a:buChar char="•"/>
            </a:pPr>
            <a:r>
              <a:rPr lang="en-NL" dirty="0"/>
              <a:t>“use” prefix</a:t>
            </a:r>
          </a:p>
          <a:p>
            <a:pPr marL="342900" indent="-342900">
              <a:buFont typeface="Arial" panose="020B0604020202020204" pitchFamily="34" charset="0"/>
              <a:buChar char="•"/>
            </a:pPr>
            <a:r>
              <a:rPr lang="en-NL" dirty="0"/>
              <a:t>useState</a:t>
            </a:r>
          </a:p>
          <a:p>
            <a:pPr marL="342900" indent="-342900">
              <a:buFont typeface="Arial" panose="020B0604020202020204" pitchFamily="34" charset="0"/>
              <a:buChar char="•"/>
            </a:pPr>
            <a:r>
              <a:rPr lang="en-NL" dirty="0"/>
              <a:t>useEffect</a:t>
            </a:r>
          </a:p>
          <a:p>
            <a:pPr marL="342900" indent="-342900">
              <a:buFont typeface="Arial" panose="020B0604020202020204" pitchFamily="34" charset="0"/>
              <a:buChar char="•"/>
            </a:pPr>
            <a:r>
              <a:rPr lang="en-NL" dirty="0"/>
              <a:t>useRef</a:t>
            </a:r>
          </a:p>
          <a:p>
            <a:pPr marL="342900" indent="-342900">
              <a:buFont typeface="Arial" panose="020B0604020202020204" pitchFamily="34" charset="0"/>
              <a:buChar char="•"/>
            </a:pPr>
            <a:endParaRPr lang="en-NL" dirty="0"/>
          </a:p>
          <a:p>
            <a:pPr marL="342900" indent="-342900">
              <a:buFont typeface="Arial" panose="020B0604020202020204" pitchFamily="34" charset="0"/>
              <a:buChar char="•"/>
            </a:pPr>
            <a:endParaRPr lang="en-NL" dirty="0"/>
          </a:p>
        </p:txBody>
      </p:sp>
      <p:sp>
        <p:nvSpPr>
          <p:cNvPr id="4" name="Slide Number Placeholder 3">
            <a:extLst>
              <a:ext uri="{FF2B5EF4-FFF2-40B4-BE49-F238E27FC236}">
                <a16:creationId xmlns:a16="http://schemas.microsoft.com/office/drawing/2014/main" id="{AD1BDE5F-4507-CCE5-D9FD-DD63A2A6E3AE}"/>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37</a:t>
            </a:fld>
            <a:endParaRPr lang="en-CA"/>
          </a:p>
        </p:txBody>
      </p:sp>
    </p:spTree>
    <p:extLst>
      <p:ext uri="{BB962C8B-B14F-4D97-AF65-F5344CB8AC3E}">
        <p14:creationId xmlns:p14="http://schemas.microsoft.com/office/powerpoint/2010/main" val="54847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5CCE8E1-9088-CB15-1375-457AE3C554A7}"/>
              </a:ext>
            </a:extLst>
          </p:cNvPr>
          <p:cNvSpPr>
            <a:spLocks noGrp="1"/>
          </p:cNvSpPr>
          <p:nvPr>
            <p:ph sz="quarter" idx="17"/>
          </p:nvPr>
        </p:nvSpPr>
        <p:spPr>
          <a:xfrm>
            <a:off x="766764" y="1557339"/>
            <a:ext cx="4915580" cy="4535486"/>
          </a:xfrm>
        </p:spPr>
        <p:txBody>
          <a:bodyPr>
            <a:normAutofit/>
          </a:bodyPr>
          <a:lstStyle/>
          <a:p>
            <a:pPr marL="342900" indent="-342900">
              <a:buFont typeface="Arial" panose="020B0604020202020204" pitchFamily="34" charset="0"/>
              <a:buChar char="•"/>
            </a:pPr>
            <a:r>
              <a:rPr lang="en-NL" dirty="0"/>
              <a:t>Keeps track of state</a:t>
            </a:r>
          </a:p>
          <a:p>
            <a:pPr marL="342900" indent="-342900">
              <a:buFont typeface="Arial" panose="020B0604020202020204" pitchFamily="34" charset="0"/>
              <a:buChar char="•"/>
            </a:pPr>
            <a:r>
              <a:rPr lang="en-NL" dirty="0"/>
              <a:t>Has a value and a setter</a:t>
            </a:r>
          </a:p>
        </p:txBody>
      </p:sp>
      <p:sp>
        <p:nvSpPr>
          <p:cNvPr id="5" name="Title 4">
            <a:extLst>
              <a:ext uri="{FF2B5EF4-FFF2-40B4-BE49-F238E27FC236}">
                <a16:creationId xmlns:a16="http://schemas.microsoft.com/office/drawing/2014/main" id="{C76AB3ED-9865-8DE0-562E-FF038266A4AF}"/>
              </a:ext>
            </a:extLst>
          </p:cNvPr>
          <p:cNvSpPr>
            <a:spLocks noGrp="1"/>
          </p:cNvSpPr>
          <p:nvPr>
            <p:ph type="title"/>
          </p:nvPr>
        </p:nvSpPr>
        <p:spPr>
          <a:xfrm>
            <a:off x="765737" y="684000"/>
            <a:ext cx="10676438" cy="531097"/>
          </a:xfrm>
        </p:spPr>
        <p:txBody>
          <a:bodyPr anchor="t">
            <a:normAutofit/>
          </a:bodyPr>
          <a:lstStyle/>
          <a:p>
            <a:r>
              <a:rPr lang="en-NL" dirty="0"/>
              <a:t>useState</a:t>
            </a:r>
          </a:p>
        </p:txBody>
      </p:sp>
      <p:sp>
        <p:nvSpPr>
          <p:cNvPr id="4" name="Slide Number Placeholder 3">
            <a:extLst>
              <a:ext uri="{FF2B5EF4-FFF2-40B4-BE49-F238E27FC236}">
                <a16:creationId xmlns:a16="http://schemas.microsoft.com/office/drawing/2014/main" id="{AD1BDE5F-4507-CCE5-D9FD-DD63A2A6E3AE}"/>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38</a:t>
            </a:fld>
            <a:endParaRPr lang="en-CA"/>
          </a:p>
        </p:txBody>
      </p:sp>
      <p:pic>
        <p:nvPicPr>
          <p:cNvPr id="3" name="Picture 2">
            <a:extLst>
              <a:ext uri="{FF2B5EF4-FFF2-40B4-BE49-F238E27FC236}">
                <a16:creationId xmlns:a16="http://schemas.microsoft.com/office/drawing/2014/main" id="{089000A1-3F0A-D5C5-E29F-17463BE0A0A9}"/>
              </a:ext>
            </a:extLst>
          </p:cNvPr>
          <p:cNvPicPr>
            <a:picLocks noChangeAspect="1"/>
          </p:cNvPicPr>
          <p:nvPr/>
        </p:nvPicPr>
        <p:blipFill>
          <a:blip r:embed="rId3"/>
          <a:stretch>
            <a:fillRect/>
          </a:stretch>
        </p:blipFill>
        <p:spPr>
          <a:xfrm>
            <a:off x="479170" y="2489200"/>
            <a:ext cx="11233659" cy="3304575"/>
          </a:xfrm>
          <a:prstGeom prst="rect">
            <a:avLst/>
          </a:prstGeom>
        </p:spPr>
      </p:pic>
    </p:spTree>
    <p:extLst>
      <p:ext uri="{BB962C8B-B14F-4D97-AF65-F5344CB8AC3E}">
        <p14:creationId xmlns:p14="http://schemas.microsoft.com/office/powerpoint/2010/main" val="368714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F188B-3A40-F51C-EE46-873C510EB151}"/>
              </a:ext>
            </a:extLst>
          </p:cNvPr>
          <p:cNvPicPr>
            <a:picLocks noChangeAspect="1"/>
          </p:cNvPicPr>
          <p:nvPr/>
        </p:nvPicPr>
        <p:blipFill>
          <a:blip r:embed="rId3"/>
          <a:stretch>
            <a:fillRect/>
          </a:stretch>
        </p:blipFill>
        <p:spPr>
          <a:xfrm>
            <a:off x="6132513" y="1530236"/>
            <a:ext cx="5292725" cy="3797530"/>
          </a:xfrm>
          <a:prstGeom prst="rect">
            <a:avLst/>
          </a:prstGeom>
          <a:noFill/>
        </p:spPr>
      </p:pic>
      <p:sp>
        <p:nvSpPr>
          <p:cNvPr id="5" name="Title 4">
            <a:extLst>
              <a:ext uri="{FF2B5EF4-FFF2-40B4-BE49-F238E27FC236}">
                <a16:creationId xmlns:a16="http://schemas.microsoft.com/office/drawing/2014/main" id="{C76AB3ED-9865-8DE0-562E-FF038266A4AF}"/>
              </a:ext>
            </a:extLst>
          </p:cNvPr>
          <p:cNvSpPr>
            <a:spLocks noGrp="1"/>
          </p:cNvSpPr>
          <p:nvPr>
            <p:ph type="title"/>
          </p:nvPr>
        </p:nvSpPr>
        <p:spPr>
          <a:xfrm>
            <a:off x="766763" y="684000"/>
            <a:ext cx="4608512" cy="626302"/>
          </a:xfrm>
        </p:spPr>
        <p:txBody>
          <a:bodyPr anchor="t">
            <a:normAutofit/>
          </a:bodyPr>
          <a:lstStyle/>
          <a:p>
            <a:r>
              <a:rPr lang="en-NL" dirty="0"/>
              <a:t>useEffect</a:t>
            </a:r>
          </a:p>
        </p:txBody>
      </p:sp>
      <p:sp>
        <p:nvSpPr>
          <p:cNvPr id="6" name="Content Placeholder 5">
            <a:extLst>
              <a:ext uri="{FF2B5EF4-FFF2-40B4-BE49-F238E27FC236}">
                <a16:creationId xmlns:a16="http://schemas.microsoft.com/office/drawing/2014/main" id="{45CCE8E1-9088-CB15-1375-457AE3C554A7}"/>
              </a:ext>
            </a:extLst>
          </p:cNvPr>
          <p:cNvSpPr>
            <a:spLocks noGrp="1"/>
          </p:cNvSpPr>
          <p:nvPr>
            <p:ph sz="quarter" idx="17"/>
          </p:nvPr>
        </p:nvSpPr>
        <p:spPr>
          <a:xfrm>
            <a:off x="766763" y="1656522"/>
            <a:ext cx="4608512" cy="4436304"/>
          </a:xfrm>
        </p:spPr>
        <p:txBody>
          <a:bodyPr>
            <a:normAutofit/>
          </a:bodyPr>
          <a:lstStyle/>
          <a:p>
            <a:pPr marL="342900" indent="-342900">
              <a:buFont typeface="Arial" panose="020B0604020202020204" pitchFamily="34" charset="0"/>
              <a:buChar char="•"/>
            </a:pPr>
            <a:r>
              <a:rPr lang="en-NL" dirty="0"/>
              <a:t>Used to apply side effects to components</a:t>
            </a:r>
          </a:p>
          <a:p>
            <a:pPr marL="342900" indent="-342900">
              <a:buFont typeface="Arial" panose="020B0604020202020204" pitchFamily="34" charset="0"/>
              <a:buChar char="•"/>
            </a:pPr>
            <a:r>
              <a:rPr lang="en-NL" dirty="0"/>
              <a:t>For example: fetching data from the backend</a:t>
            </a:r>
          </a:p>
        </p:txBody>
      </p:sp>
      <p:sp>
        <p:nvSpPr>
          <p:cNvPr id="4" name="Slide Number Placeholder 3">
            <a:extLst>
              <a:ext uri="{FF2B5EF4-FFF2-40B4-BE49-F238E27FC236}">
                <a16:creationId xmlns:a16="http://schemas.microsoft.com/office/drawing/2014/main" id="{AD1BDE5F-4507-CCE5-D9FD-DD63A2A6E3AE}"/>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39</a:t>
            </a:fld>
            <a:endParaRPr lang="en-CA"/>
          </a:p>
        </p:txBody>
      </p:sp>
    </p:spTree>
    <p:extLst>
      <p:ext uri="{BB962C8B-B14F-4D97-AF65-F5344CB8AC3E}">
        <p14:creationId xmlns:p14="http://schemas.microsoft.com/office/powerpoint/2010/main" val="368391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am I?</a:t>
            </a:r>
          </a:p>
        </p:txBody>
      </p:sp>
      <p:sp>
        <p:nvSpPr>
          <p:cNvPr id="3" name="Content Placeholder 2"/>
          <p:cNvSpPr>
            <a:spLocks noGrp="1"/>
          </p:cNvSpPr>
          <p:nvPr>
            <p:ph sz="quarter" idx="17"/>
          </p:nvPr>
        </p:nvSpPr>
        <p:spPr/>
        <p:txBody>
          <a:bodyPr>
            <a:normAutofit/>
          </a:bodyPr>
          <a:lstStyle/>
          <a:p>
            <a:pPr marL="342900" indent="-342900">
              <a:buFont typeface="Arial" panose="020B0604020202020204" pitchFamily="34" charset="0"/>
              <a:buChar char="•"/>
            </a:pPr>
            <a:r>
              <a:rPr lang="en-GB" dirty="0"/>
              <a:t>Introduction</a:t>
            </a:r>
            <a:br>
              <a:rPr lang="en-GB" dirty="0"/>
            </a:br>
            <a:endParaRPr lang="en-GB" dirty="0"/>
          </a:p>
          <a:p>
            <a:pPr marL="342900" indent="-342900">
              <a:buFont typeface="Arial" panose="020B0604020202020204" pitchFamily="34" charset="0"/>
              <a:buChar char="•"/>
            </a:pPr>
            <a:r>
              <a:rPr lang="en-GB" dirty="0"/>
              <a:t>From </a:t>
            </a:r>
            <a:r>
              <a:rPr lang="en-GB" dirty="0" err="1"/>
              <a:t>Martijn</a:t>
            </a:r>
            <a:br>
              <a:rPr lang="en-GB" dirty="0"/>
            </a:br>
            <a:endParaRPr lang="en-GB" dirty="0"/>
          </a:p>
          <a:p>
            <a:pPr marL="342900" indent="-342900">
              <a:buFont typeface="Arial" panose="020B0604020202020204" pitchFamily="34" charset="0"/>
              <a:buChar char="•"/>
            </a:pPr>
            <a:r>
              <a:rPr lang="en-GB" dirty="0"/>
              <a:t>Goes here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4" name="Slide Number Placeholder 3"/>
          <p:cNvSpPr>
            <a:spLocks noGrp="1"/>
          </p:cNvSpPr>
          <p:nvPr>
            <p:ph type="sldNum" sz="quarter" idx="4"/>
          </p:nvPr>
        </p:nvSpPr>
        <p:spPr/>
        <p:txBody>
          <a:bodyPr/>
          <a:lstStyle/>
          <a:p>
            <a:fld id="{525A3C56-E491-49B2-93F3-63532DF516BC}" type="slidenum">
              <a:rPr lang="en-US" smtClean="0"/>
              <a:pPr/>
              <a:t>4</a:t>
            </a:fld>
            <a:endParaRPr lang="en-US"/>
          </a:p>
        </p:txBody>
      </p:sp>
    </p:spTree>
    <p:extLst>
      <p:ext uri="{BB962C8B-B14F-4D97-AF65-F5344CB8AC3E}">
        <p14:creationId xmlns:p14="http://schemas.microsoft.com/office/powerpoint/2010/main" val="281936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code with many colorful text&#10;&#10;Description automatically generated with medium confidence">
            <a:extLst>
              <a:ext uri="{FF2B5EF4-FFF2-40B4-BE49-F238E27FC236}">
                <a16:creationId xmlns:a16="http://schemas.microsoft.com/office/drawing/2014/main" id="{57CA9BC9-EAA3-6784-BCE1-20ED65D14189}"/>
              </a:ext>
            </a:extLst>
          </p:cNvPr>
          <p:cNvPicPr>
            <a:picLocks noChangeAspect="1"/>
          </p:cNvPicPr>
          <p:nvPr/>
        </p:nvPicPr>
        <p:blipFill>
          <a:blip r:embed="rId3"/>
          <a:stretch>
            <a:fillRect/>
          </a:stretch>
        </p:blipFill>
        <p:spPr>
          <a:xfrm>
            <a:off x="6132513" y="1477309"/>
            <a:ext cx="5292725" cy="3903383"/>
          </a:xfrm>
          <a:prstGeom prst="rect">
            <a:avLst/>
          </a:prstGeom>
          <a:noFill/>
        </p:spPr>
      </p:pic>
      <p:sp>
        <p:nvSpPr>
          <p:cNvPr id="5" name="Title 4">
            <a:extLst>
              <a:ext uri="{FF2B5EF4-FFF2-40B4-BE49-F238E27FC236}">
                <a16:creationId xmlns:a16="http://schemas.microsoft.com/office/drawing/2014/main" id="{C76AB3ED-9865-8DE0-562E-FF038266A4AF}"/>
              </a:ext>
            </a:extLst>
          </p:cNvPr>
          <p:cNvSpPr>
            <a:spLocks noGrp="1"/>
          </p:cNvSpPr>
          <p:nvPr>
            <p:ph type="title"/>
          </p:nvPr>
        </p:nvSpPr>
        <p:spPr>
          <a:xfrm>
            <a:off x="766763" y="684000"/>
            <a:ext cx="4608512" cy="626302"/>
          </a:xfrm>
        </p:spPr>
        <p:txBody>
          <a:bodyPr anchor="t">
            <a:normAutofit/>
          </a:bodyPr>
          <a:lstStyle/>
          <a:p>
            <a:r>
              <a:rPr lang="en-NL" dirty="0"/>
              <a:t>useRef</a:t>
            </a:r>
          </a:p>
        </p:txBody>
      </p:sp>
      <p:sp>
        <p:nvSpPr>
          <p:cNvPr id="6" name="Content Placeholder 5">
            <a:extLst>
              <a:ext uri="{FF2B5EF4-FFF2-40B4-BE49-F238E27FC236}">
                <a16:creationId xmlns:a16="http://schemas.microsoft.com/office/drawing/2014/main" id="{45CCE8E1-9088-CB15-1375-457AE3C554A7}"/>
              </a:ext>
            </a:extLst>
          </p:cNvPr>
          <p:cNvSpPr>
            <a:spLocks noGrp="1"/>
          </p:cNvSpPr>
          <p:nvPr>
            <p:ph sz="quarter" idx="17"/>
          </p:nvPr>
        </p:nvSpPr>
        <p:spPr>
          <a:xfrm>
            <a:off x="766763" y="1656522"/>
            <a:ext cx="4608512" cy="4436304"/>
          </a:xfrm>
        </p:spPr>
        <p:txBody>
          <a:bodyPr>
            <a:normAutofit/>
          </a:bodyPr>
          <a:lstStyle/>
          <a:p>
            <a:pPr marL="342900" indent="-342900">
              <a:buFont typeface="Arial" panose="020B0604020202020204" pitchFamily="34" charset="0"/>
              <a:buChar char="•"/>
            </a:pPr>
            <a:r>
              <a:rPr lang="en-NL" dirty="0"/>
              <a:t>Used to reference elements</a:t>
            </a:r>
          </a:p>
          <a:p>
            <a:pPr marL="342900" indent="-342900">
              <a:buFont typeface="Arial" panose="020B0604020202020204" pitchFamily="34" charset="0"/>
              <a:buChar char="•"/>
            </a:pPr>
            <a:r>
              <a:rPr lang="en-NL" dirty="0"/>
              <a:t>Unlike state does not cause re-renders when changed</a:t>
            </a:r>
          </a:p>
        </p:txBody>
      </p:sp>
      <p:sp>
        <p:nvSpPr>
          <p:cNvPr id="4" name="Slide Number Placeholder 3">
            <a:extLst>
              <a:ext uri="{FF2B5EF4-FFF2-40B4-BE49-F238E27FC236}">
                <a16:creationId xmlns:a16="http://schemas.microsoft.com/office/drawing/2014/main" id="{AD1BDE5F-4507-CCE5-D9FD-DD63A2A6E3AE}"/>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40</a:t>
            </a:fld>
            <a:endParaRPr lang="en-CA"/>
          </a:p>
        </p:txBody>
      </p:sp>
    </p:spTree>
    <p:extLst>
      <p:ext uri="{BB962C8B-B14F-4D97-AF65-F5344CB8AC3E}">
        <p14:creationId xmlns:p14="http://schemas.microsoft.com/office/powerpoint/2010/main" val="160030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AD5725B-6478-7EC1-37A3-AA5A91E8E390}"/>
              </a:ext>
            </a:extLst>
          </p:cNvPr>
          <p:cNvSpPr>
            <a:spLocks noGrp="1"/>
          </p:cNvSpPr>
          <p:nvPr>
            <p:ph type="body" sz="quarter" idx="19"/>
          </p:nvPr>
        </p:nvSpPr>
        <p:spPr/>
        <p:txBody>
          <a:bodyPr/>
          <a:lstStyle/>
          <a:p>
            <a:r>
              <a:rPr lang="en-NL" sz="5400" dirty="0"/>
              <a:t>Frameworks</a:t>
            </a:r>
          </a:p>
        </p:txBody>
      </p:sp>
      <p:sp>
        <p:nvSpPr>
          <p:cNvPr id="4" name="Slide Number Placeholder 3">
            <a:extLst>
              <a:ext uri="{FF2B5EF4-FFF2-40B4-BE49-F238E27FC236}">
                <a16:creationId xmlns:a16="http://schemas.microsoft.com/office/drawing/2014/main" id="{0C9C94AD-7495-9D1C-D6E0-B84BDF2F783B}"/>
              </a:ext>
            </a:extLst>
          </p:cNvPr>
          <p:cNvSpPr>
            <a:spLocks noGrp="1"/>
          </p:cNvSpPr>
          <p:nvPr>
            <p:ph type="sldNum" sz="quarter" idx="10"/>
          </p:nvPr>
        </p:nvSpPr>
        <p:spPr/>
        <p:txBody>
          <a:bodyPr/>
          <a:lstStyle/>
          <a:p>
            <a:fld id="{525A3C56-E491-49B2-93F3-63532DF516BC}" type="slidenum">
              <a:rPr lang="en-CA" smtClean="0"/>
              <a:t>41</a:t>
            </a:fld>
            <a:endParaRPr lang="en-CA"/>
          </a:p>
        </p:txBody>
      </p:sp>
      <p:grpSp>
        <p:nvGrpSpPr>
          <p:cNvPr id="13" name="Group 12">
            <a:extLst>
              <a:ext uri="{FF2B5EF4-FFF2-40B4-BE49-F238E27FC236}">
                <a16:creationId xmlns:a16="http://schemas.microsoft.com/office/drawing/2014/main" id="{1915CB87-731B-0EBA-C939-4BF4BC30DA48}"/>
              </a:ext>
            </a:extLst>
          </p:cNvPr>
          <p:cNvGrpSpPr/>
          <p:nvPr/>
        </p:nvGrpSpPr>
        <p:grpSpPr>
          <a:xfrm>
            <a:off x="1841497" y="4258323"/>
            <a:ext cx="3733800" cy="1487324"/>
            <a:chOff x="863600" y="3953450"/>
            <a:chExt cx="3733800" cy="1487324"/>
          </a:xfrm>
        </p:grpSpPr>
        <p:pic>
          <p:nvPicPr>
            <p:cNvPr id="2054" name="Picture 6" descr="Setup NextJS app with Linaria, Storybook, and Typescript | FocusReactive -  Next.js, Headless CMS and eCommerce expert agency">
              <a:extLst>
                <a:ext uri="{FF2B5EF4-FFF2-40B4-BE49-F238E27FC236}">
                  <a16:creationId xmlns:a16="http://schemas.microsoft.com/office/drawing/2014/main" id="{349CEB0E-EC57-DA29-3B74-4D52F0FBC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3953450"/>
              <a:ext cx="3644900" cy="740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6BAE154-FA80-0439-8FAB-F43E17C9028D}"/>
                </a:ext>
              </a:extLst>
            </p:cNvPr>
            <p:cNvSpPr txBox="1"/>
            <p:nvPr/>
          </p:nvSpPr>
          <p:spPr>
            <a:xfrm>
              <a:off x="863600" y="4835866"/>
              <a:ext cx="3644900" cy="604908"/>
            </a:xfrm>
            <a:prstGeom prst="rect">
              <a:avLst/>
            </a:prstGeom>
          </p:spPr>
          <p:txBody>
            <a:bodyPr vert="horz" wrap="square" lIns="0" tIns="0" rIns="0" bIns="0" rtlCol="0" anchor="t" anchorCtr="0">
              <a:normAutofit/>
            </a:bodyPr>
            <a:lstStyle/>
            <a:p>
              <a:pPr algn="ctr"/>
              <a:r>
                <a:rPr lang="en-NL" dirty="0"/>
                <a:t>Next.js, a framework by Vercel</a:t>
              </a:r>
            </a:p>
          </p:txBody>
        </p:sp>
      </p:grpSp>
      <p:grpSp>
        <p:nvGrpSpPr>
          <p:cNvPr id="12" name="Group 11">
            <a:extLst>
              <a:ext uri="{FF2B5EF4-FFF2-40B4-BE49-F238E27FC236}">
                <a16:creationId xmlns:a16="http://schemas.microsoft.com/office/drawing/2014/main" id="{0469C913-C592-BDEF-9B74-4351373F3A2B}"/>
              </a:ext>
            </a:extLst>
          </p:cNvPr>
          <p:cNvGrpSpPr/>
          <p:nvPr/>
        </p:nvGrpSpPr>
        <p:grpSpPr>
          <a:xfrm>
            <a:off x="6197604" y="3429000"/>
            <a:ext cx="3378200" cy="3136689"/>
            <a:chOff x="6985000" y="2001631"/>
            <a:chExt cx="3378200" cy="3136689"/>
          </a:xfrm>
        </p:grpSpPr>
        <p:pic>
          <p:nvPicPr>
            <p:cNvPr id="2056" name="Picture 8" descr="Remix · GitHub">
              <a:extLst>
                <a:ext uri="{FF2B5EF4-FFF2-40B4-BE49-F238E27FC236}">
                  <a16:creationId xmlns:a16="http://schemas.microsoft.com/office/drawing/2014/main" id="{9F5F4FB9-8B04-FBAC-3E67-273459341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100" y="2001631"/>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5827717-775E-C713-9BEF-2AC4ADE838AA}"/>
                </a:ext>
              </a:extLst>
            </p:cNvPr>
            <p:cNvSpPr txBox="1"/>
            <p:nvPr/>
          </p:nvSpPr>
          <p:spPr>
            <a:xfrm>
              <a:off x="6985000" y="4693820"/>
              <a:ext cx="3378200" cy="444500"/>
            </a:xfrm>
            <a:prstGeom prst="rect">
              <a:avLst/>
            </a:prstGeom>
          </p:spPr>
          <p:txBody>
            <a:bodyPr vert="horz" wrap="square" lIns="0" tIns="0" rIns="0" bIns="0" rtlCol="0" anchor="t" anchorCtr="0">
              <a:normAutofit/>
            </a:bodyPr>
            <a:lstStyle/>
            <a:p>
              <a:pPr algn="l"/>
              <a:r>
                <a:rPr lang="en-NL" dirty="0"/>
                <a:t>Remix, a framework by Shopify</a:t>
              </a:r>
            </a:p>
          </p:txBody>
        </p:sp>
      </p:grpSp>
    </p:spTree>
    <p:extLst>
      <p:ext uri="{BB962C8B-B14F-4D97-AF65-F5344CB8AC3E}">
        <p14:creationId xmlns:p14="http://schemas.microsoft.com/office/powerpoint/2010/main" val="405278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EA43085-DDFE-138B-071B-13F672773C6F}"/>
              </a:ext>
            </a:extLst>
          </p:cNvPr>
          <p:cNvSpPr>
            <a:spLocks noGrp="1"/>
          </p:cNvSpPr>
          <p:nvPr>
            <p:ph type="subTitle" idx="1"/>
          </p:nvPr>
        </p:nvSpPr>
        <p:spPr/>
        <p:txBody>
          <a:bodyPr/>
          <a:lstStyle/>
          <a:p>
            <a:r>
              <a:rPr lang="en-NL" dirty="0"/>
              <a:t>Advanced - Putting it all together</a:t>
            </a:r>
          </a:p>
        </p:txBody>
      </p:sp>
      <p:sp>
        <p:nvSpPr>
          <p:cNvPr id="3" name="Title 2">
            <a:extLst>
              <a:ext uri="{FF2B5EF4-FFF2-40B4-BE49-F238E27FC236}">
                <a16:creationId xmlns:a16="http://schemas.microsoft.com/office/drawing/2014/main" id="{7276ECD0-4CC6-0E73-5883-A4DEFC77092E}"/>
              </a:ext>
            </a:extLst>
          </p:cNvPr>
          <p:cNvSpPr>
            <a:spLocks noGrp="1"/>
          </p:cNvSpPr>
          <p:nvPr>
            <p:ph type="title"/>
          </p:nvPr>
        </p:nvSpPr>
        <p:spPr/>
        <p:txBody>
          <a:bodyPr/>
          <a:lstStyle/>
          <a:p>
            <a:r>
              <a:rPr lang="en-NL" dirty="0"/>
              <a:t>Exercise 4</a:t>
            </a:r>
          </a:p>
        </p:txBody>
      </p:sp>
      <p:sp>
        <p:nvSpPr>
          <p:cNvPr id="4" name="Slide Number Placeholder 3">
            <a:extLst>
              <a:ext uri="{FF2B5EF4-FFF2-40B4-BE49-F238E27FC236}">
                <a16:creationId xmlns:a16="http://schemas.microsoft.com/office/drawing/2014/main" id="{1FBAB245-6B06-2D73-D325-A8FA7F2E9E63}"/>
              </a:ext>
            </a:extLst>
          </p:cNvPr>
          <p:cNvSpPr>
            <a:spLocks noGrp="1"/>
          </p:cNvSpPr>
          <p:nvPr>
            <p:ph type="sldNum" sz="quarter" idx="4"/>
          </p:nvPr>
        </p:nvSpPr>
        <p:spPr/>
        <p:txBody>
          <a:bodyPr/>
          <a:lstStyle/>
          <a:p>
            <a:fld id="{525A3C56-E491-49B2-93F3-63532DF516BC}" type="slidenum">
              <a:rPr lang="en-CA" smtClean="0"/>
              <a:t>42</a:t>
            </a:fld>
            <a:endParaRPr lang="en-CA"/>
          </a:p>
        </p:txBody>
      </p:sp>
    </p:spTree>
    <p:extLst>
      <p:ext uri="{BB962C8B-B14F-4D97-AF65-F5344CB8AC3E}">
        <p14:creationId xmlns:p14="http://schemas.microsoft.com/office/powerpoint/2010/main" val="52009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2378-A84A-654F-BFC1-7D412ADEFC6E}"/>
              </a:ext>
            </a:extLst>
          </p:cNvPr>
          <p:cNvSpPr>
            <a:spLocks noGrp="1"/>
          </p:cNvSpPr>
          <p:nvPr>
            <p:ph type="title"/>
          </p:nvPr>
        </p:nvSpPr>
        <p:spPr/>
        <p:txBody>
          <a:bodyPr/>
          <a:lstStyle/>
          <a:p>
            <a:r>
              <a:rPr lang="en-NL" dirty="0"/>
              <a:t>General workshop information</a:t>
            </a:r>
          </a:p>
        </p:txBody>
      </p:sp>
      <p:sp>
        <p:nvSpPr>
          <p:cNvPr id="3" name="Content Placeholder 2">
            <a:extLst>
              <a:ext uri="{FF2B5EF4-FFF2-40B4-BE49-F238E27FC236}">
                <a16:creationId xmlns:a16="http://schemas.microsoft.com/office/drawing/2014/main" id="{6BCD83E1-8707-6953-CD9F-D873ACDE5B2E}"/>
              </a:ext>
            </a:extLst>
          </p:cNvPr>
          <p:cNvSpPr>
            <a:spLocks noGrp="1"/>
          </p:cNvSpPr>
          <p:nvPr>
            <p:ph sz="quarter" idx="17"/>
          </p:nvPr>
        </p:nvSpPr>
        <p:spPr/>
        <p:txBody>
          <a:bodyPr/>
          <a:lstStyle/>
          <a:p>
            <a:pPr marL="342900" indent="-342900">
              <a:buFont typeface="Arial" panose="020B0604020202020204" pitchFamily="34" charset="0"/>
              <a:buChar char="•"/>
            </a:pPr>
            <a:r>
              <a:rPr lang="en-NL" dirty="0"/>
              <a:t>The workshop will have both and morning and afternoon program</a:t>
            </a:r>
            <a:br>
              <a:rPr lang="en-NL" dirty="0"/>
            </a:br>
            <a:endParaRPr lang="en-NL" dirty="0"/>
          </a:p>
          <a:p>
            <a:pPr marL="342900" indent="-342900">
              <a:buFont typeface="Arial" panose="020B0604020202020204" pitchFamily="34" charset="0"/>
              <a:buChar char="•"/>
            </a:pPr>
            <a:r>
              <a:rPr lang="en-NL" dirty="0"/>
              <a:t>I encourage the taking of notes, because we will go through a lot of information</a:t>
            </a:r>
            <a:br>
              <a:rPr lang="en-NL" dirty="0"/>
            </a:br>
            <a:endParaRPr lang="en-NL" dirty="0"/>
          </a:p>
          <a:p>
            <a:pPr marL="342900" indent="-342900">
              <a:buFont typeface="Arial" panose="020B0604020202020204" pitchFamily="34" charset="0"/>
              <a:buChar char="•"/>
            </a:pPr>
            <a:r>
              <a:rPr lang="en-NL" dirty="0"/>
              <a:t>These slides will be sent to all participants after the course. The slide notes have a rough outline of what I have told you.</a:t>
            </a:r>
          </a:p>
        </p:txBody>
      </p:sp>
      <p:sp>
        <p:nvSpPr>
          <p:cNvPr id="4" name="Slide Number Placeholder 3">
            <a:extLst>
              <a:ext uri="{FF2B5EF4-FFF2-40B4-BE49-F238E27FC236}">
                <a16:creationId xmlns:a16="http://schemas.microsoft.com/office/drawing/2014/main" id="{32000B30-FB4A-5055-81F1-DF9EEB57A179}"/>
              </a:ext>
            </a:extLst>
          </p:cNvPr>
          <p:cNvSpPr>
            <a:spLocks noGrp="1"/>
          </p:cNvSpPr>
          <p:nvPr>
            <p:ph type="sldNum" sz="quarter" idx="4"/>
          </p:nvPr>
        </p:nvSpPr>
        <p:spPr/>
        <p:txBody>
          <a:bodyPr/>
          <a:lstStyle/>
          <a:p>
            <a:fld id="{525A3C56-E491-49B2-93F3-63532DF516BC}" type="slidenum">
              <a:rPr lang="en-CA" smtClean="0"/>
              <a:t>5</a:t>
            </a:fld>
            <a:endParaRPr lang="en-CA"/>
          </a:p>
        </p:txBody>
      </p:sp>
    </p:spTree>
    <p:extLst>
      <p:ext uri="{BB962C8B-B14F-4D97-AF65-F5344CB8AC3E}">
        <p14:creationId xmlns:p14="http://schemas.microsoft.com/office/powerpoint/2010/main" val="247463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7DE16E-247C-5AB5-206A-F2ABE7F932AC}"/>
              </a:ext>
            </a:extLst>
          </p:cNvPr>
          <p:cNvSpPr>
            <a:spLocks noGrp="1"/>
          </p:cNvSpPr>
          <p:nvPr>
            <p:ph type="sldNum" sz="quarter" idx="4"/>
          </p:nvPr>
        </p:nvSpPr>
        <p:spPr/>
        <p:txBody>
          <a:bodyPr/>
          <a:lstStyle/>
          <a:p>
            <a:fld id="{525A3C56-E491-49B2-93F3-63532DF516BC}" type="slidenum">
              <a:rPr lang="en-CA" smtClean="0"/>
              <a:t>6</a:t>
            </a:fld>
            <a:endParaRPr lang="en-CA"/>
          </a:p>
        </p:txBody>
      </p:sp>
      <p:sp>
        <p:nvSpPr>
          <p:cNvPr id="8" name="Title 7">
            <a:extLst>
              <a:ext uri="{FF2B5EF4-FFF2-40B4-BE49-F238E27FC236}">
                <a16:creationId xmlns:a16="http://schemas.microsoft.com/office/drawing/2014/main" id="{02175AA8-C735-F734-DD07-F2D8FBD9A510}"/>
              </a:ext>
            </a:extLst>
          </p:cNvPr>
          <p:cNvSpPr>
            <a:spLocks noGrp="1"/>
          </p:cNvSpPr>
          <p:nvPr>
            <p:ph type="title"/>
          </p:nvPr>
        </p:nvSpPr>
        <p:spPr/>
        <p:txBody>
          <a:bodyPr/>
          <a:lstStyle/>
          <a:p>
            <a:r>
              <a:rPr lang="en-NL" dirty="0"/>
              <a:t>Has everyone managed to install NodeJS?</a:t>
            </a:r>
          </a:p>
        </p:txBody>
      </p:sp>
    </p:spTree>
    <p:extLst>
      <p:ext uri="{BB962C8B-B14F-4D97-AF65-F5344CB8AC3E}">
        <p14:creationId xmlns:p14="http://schemas.microsoft.com/office/powerpoint/2010/main" val="323630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E697F-6CFE-0F48-A6FB-CD6723DCF149}"/>
              </a:ext>
            </a:extLst>
          </p:cNvPr>
          <p:cNvSpPr>
            <a:spLocks noGrp="1"/>
          </p:cNvSpPr>
          <p:nvPr>
            <p:ph type="title"/>
          </p:nvPr>
        </p:nvSpPr>
        <p:spPr/>
        <p:txBody>
          <a:bodyPr/>
          <a:lstStyle/>
          <a:p>
            <a:r>
              <a:rPr lang="en-NL" dirty="0"/>
              <a:t>Agenda</a:t>
            </a:r>
          </a:p>
        </p:txBody>
      </p:sp>
      <p:sp>
        <p:nvSpPr>
          <p:cNvPr id="3" name="Content Placeholder 2">
            <a:extLst>
              <a:ext uri="{FF2B5EF4-FFF2-40B4-BE49-F238E27FC236}">
                <a16:creationId xmlns:a16="http://schemas.microsoft.com/office/drawing/2014/main" id="{60F3750C-4262-1586-5CCB-0090B7C07215}"/>
              </a:ext>
            </a:extLst>
          </p:cNvPr>
          <p:cNvSpPr>
            <a:spLocks noGrp="1"/>
          </p:cNvSpPr>
          <p:nvPr>
            <p:ph sz="quarter" idx="17"/>
          </p:nvPr>
        </p:nvSpPr>
        <p:spPr/>
        <p:txBody>
          <a:bodyPr/>
          <a:lstStyle/>
          <a:p>
            <a:pPr marL="342900" indent="-342900">
              <a:buFont typeface="Arial" panose="020B0604020202020204" pitchFamily="34" charset="0"/>
              <a:buChar char="•"/>
            </a:pPr>
            <a:r>
              <a:rPr lang="en-US" dirty="0"/>
              <a:t>A brief introduction to frontend and its importance</a:t>
            </a:r>
          </a:p>
          <a:p>
            <a:pPr marL="342900" indent="-342900">
              <a:buFont typeface="Arial" panose="020B0604020202020204" pitchFamily="34" charset="0"/>
              <a:buChar char="•"/>
            </a:pPr>
            <a:r>
              <a:rPr lang="en-US" dirty="0"/>
              <a:t>HTML / CSS / JavaScript</a:t>
            </a:r>
          </a:p>
          <a:p>
            <a:pPr marL="342900" indent="-342900">
              <a:buFont typeface="Arial" panose="020B0604020202020204" pitchFamily="34" charset="0"/>
              <a:buChar char="•"/>
            </a:pPr>
            <a:r>
              <a:rPr lang="en-US" dirty="0"/>
              <a:t>Lunch </a:t>
            </a:r>
            <a:r>
              <a:rPr lang="en-US" dirty="0">
                <a:latin typeface="Segoe UI Emoji" panose="020F0502020204030204" pitchFamily="34" charset="0"/>
                <a:cs typeface="Segoe UI Emoji" panose="020F0502020204030204" pitchFamily="34" charset="0"/>
              </a:rPr>
              <a:t>🥪🍽️</a:t>
            </a:r>
          </a:p>
          <a:p>
            <a:pPr marL="342900" indent="-342900">
              <a:buFont typeface="Arial" panose="020B0604020202020204" pitchFamily="34" charset="0"/>
              <a:buChar char="•"/>
            </a:pPr>
            <a:r>
              <a:rPr lang="en-US" dirty="0"/>
              <a:t>Frontend development in the field</a:t>
            </a:r>
          </a:p>
          <a:p>
            <a:pPr marL="342900" indent="-342900">
              <a:buFont typeface="Arial" panose="020B0604020202020204" pitchFamily="34" charset="0"/>
              <a:buChar char="•"/>
            </a:pPr>
            <a:endParaRPr lang="en-NL" dirty="0"/>
          </a:p>
          <a:p>
            <a:pPr marL="342900" indent="-342900">
              <a:buFont typeface="Arial" panose="020B0604020202020204" pitchFamily="34" charset="0"/>
              <a:buChar char="•"/>
            </a:pPr>
            <a:endParaRPr lang="en-NL" dirty="0"/>
          </a:p>
        </p:txBody>
      </p:sp>
      <p:sp>
        <p:nvSpPr>
          <p:cNvPr id="4" name="Slide Number Placeholder 3">
            <a:extLst>
              <a:ext uri="{FF2B5EF4-FFF2-40B4-BE49-F238E27FC236}">
                <a16:creationId xmlns:a16="http://schemas.microsoft.com/office/drawing/2014/main" id="{CA5BB23E-1DC1-E342-A8AB-DF3714407311}"/>
              </a:ext>
            </a:extLst>
          </p:cNvPr>
          <p:cNvSpPr>
            <a:spLocks noGrp="1"/>
          </p:cNvSpPr>
          <p:nvPr>
            <p:ph type="sldNum" sz="quarter" idx="4"/>
          </p:nvPr>
        </p:nvSpPr>
        <p:spPr/>
        <p:txBody>
          <a:bodyPr/>
          <a:lstStyle/>
          <a:p>
            <a:fld id="{525A3C56-E491-49B2-93F3-63532DF516BC}" type="slidenum">
              <a:rPr lang="en-CA" smtClean="0"/>
              <a:t>7</a:t>
            </a:fld>
            <a:endParaRPr lang="en-CA"/>
          </a:p>
        </p:txBody>
      </p:sp>
    </p:spTree>
    <p:extLst>
      <p:ext uri="{BB962C8B-B14F-4D97-AF65-F5344CB8AC3E}">
        <p14:creationId xmlns:p14="http://schemas.microsoft.com/office/powerpoint/2010/main" val="738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DFE8-6786-8F52-4354-7D0BF6098379}"/>
              </a:ext>
            </a:extLst>
          </p:cNvPr>
          <p:cNvSpPr>
            <a:spLocks noGrp="1"/>
          </p:cNvSpPr>
          <p:nvPr>
            <p:ph type="title"/>
          </p:nvPr>
        </p:nvSpPr>
        <p:spPr>
          <a:xfrm>
            <a:off x="766763" y="684000"/>
            <a:ext cx="10658475" cy="541112"/>
          </a:xfrm>
        </p:spPr>
        <p:txBody>
          <a:bodyPr anchor="t">
            <a:normAutofit/>
          </a:bodyPr>
          <a:lstStyle/>
          <a:p>
            <a:r>
              <a:rPr lang="en-NL" dirty="0"/>
              <a:t>What does “frontend” even mean!?</a:t>
            </a:r>
          </a:p>
        </p:txBody>
      </p:sp>
      <p:pic>
        <p:nvPicPr>
          <p:cNvPr id="11" name="Content Placeholder 10" descr="A screenshot of a computer&#10;&#10;Description automatically generated">
            <a:extLst>
              <a:ext uri="{FF2B5EF4-FFF2-40B4-BE49-F238E27FC236}">
                <a16:creationId xmlns:a16="http://schemas.microsoft.com/office/drawing/2014/main" id="{98BCAD84-4B3F-834E-BF01-E31D3CF8D850}"/>
              </a:ext>
            </a:extLst>
          </p:cNvPr>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1935003" y="1557338"/>
            <a:ext cx="8321994" cy="4535487"/>
          </a:xfrm>
          <a:noFill/>
        </p:spPr>
      </p:pic>
      <p:sp>
        <p:nvSpPr>
          <p:cNvPr id="4" name="Slide Number Placeholder 3">
            <a:extLst>
              <a:ext uri="{FF2B5EF4-FFF2-40B4-BE49-F238E27FC236}">
                <a16:creationId xmlns:a16="http://schemas.microsoft.com/office/drawing/2014/main" id="{690653F7-5169-FA28-3549-15E2755C001D}"/>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8</a:t>
            </a:fld>
            <a:endParaRPr lang="en-CA"/>
          </a:p>
        </p:txBody>
      </p:sp>
    </p:spTree>
    <p:extLst>
      <p:ext uri="{BB962C8B-B14F-4D97-AF65-F5344CB8AC3E}">
        <p14:creationId xmlns:p14="http://schemas.microsoft.com/office/powerpoint/2010/main" val="177417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DFE8-6786-8F52-4354-7D0BF6098379}"/>
              </a:ext>
            </a:extLst>
          </p:cNvPr>
          <p:cNvSpPr>
            <a:spLocks noGrp="1"/>
          </p:cNvSpPr>
          <p:nvPr>
            <p:ph type="title"/>
          </p:nvPr>
        </p:nvSpPr>
        <p:spPr>
          <a:xfrm>
            <a:off x="766763" y="684000"/>
            <a:ext cx="10658475" cy="541112"/>
          </a:xfrm>
        </p:spPr>
        <p:txBody>
          <a:bodyPr anchor="t">
            <a:normAutofit/>
          </a:bodyPr>
          <a:lstStyle/>
          <a:p>
            <a:r>
              <a:rPr lang="en-NL" dirty="0"/>
              <a:t>What does “frontend” even mean!?</a:t>
            </a:r>
          </a:p>
        </p:txBody>
      </p:sp>
      <p:sp>
        <p:nvSpPr>
          <p:cNvPr id="4" name="Slide Number Placeholder 3">
            <a:extLst>
              <a:ext uri="{FF2B5EF4-FFF2-40B4-BE49-F238E27FC236}">
                <a16:creationId xmlns:a16="http://schemas.microsoft.com/office/drawing/2014/main" id="{690653F7-5169-FA28-3549-15E2755C001D}"/>
              </a:ext>
            </a:extLst>
          </p:cNvPr>
          <p:cNvSpPr>
            <a:spLocks noGrp="1"/>
          </p:cNvSpPr>
          <p:nvPr>
            <p:ph type="sldNum" sz="quarter" idx="4"/>
          </p:nvPr>
        </p:nvSpPr>
        <p:spPr>
          <a:xfrm>
            <a:off x="11163034" y="6264308"/>
            <a:ext cx="261660" cy="169200"/>
          </a:xfrm>
        </p:spPr>
        <p:txBody>
          <a:bodyPr wrap="square" anchor="ctr">
            <a:normAutofit/>
          </a:bodyPr>
          <a:lstStyle/>
          <a:p>
            <a:pPr>
              <a:spcAft>
                <a:spcPts val="600"/>
              </a:spcAft>
            </a:pPr>
            <a:fld id="{525A3C56-E491-49B2-93F3-63532DF516BC}" type="slidenum">
              <a:rPr lang="en-CA" smtClean="0"/>
              <a:pPr>
                <a:spcAft>
                  <a:spcPts val="600"/>
                </a:spcAft>
              </a:pPr>
              <a:t>9</a:t>
            </a:fld>
            <a:endParaRPr lang="en-CA"/>
          </a:p>
        </p:txBody>
      </p:sp>
      <p:pic>
        <p:nvPicPr>
          <p:cNvPr id="10" name="Content Placeholder 9">
            <a:extLst>
              <a:ext uri="{FF2B5EF4-FFF2-40B4-BE49-F238E27FC236}">
                <a16:creationId xmlns:a16="http://schemas.microsoft.com/office/drawing/2014/main" id="{4982099F-A0E9-E4F8-0CF0-63C41CBE89DB}"/>
              </a:ext>
            </a:extLst>
          </p:cNvPr>
          <p:cNvPicPr>
            <a:picLocks noGrp="1" noChangeAspect="1"/>
          </p:cNvPicPr>
          <p:nvPr>
            <p:ph sz="quarter" idx="17"/>
          </p:nvPr>
        </p:nvPicPr>
        <p:blipFill>
          <a:blip r:embed="rId3"/>
          <a:stretch>
            <a:fillRect/>
          </a:stretch>
        </p:blipFill>
        <p:spPr>
          <a:xfrm>
            <a:off x="1795687" y="1557338"/>
            <a:ext cx="8600627" cy="4535487"/>
          </a:xfrm>
          <a:prstGeom prst="rect">
            <a:avLst/>
          </a:prstGeom>
        </p:spPr>
      </p:pic>
    </p:spTree>
    <p:extLst>
      <p:ext uri="{BB962C8B-B14F-4D97-AF65-F5344CB8AC3E}">
        <p14:creationId xmlns:p14="http://schemas.microsoft.com/office/powerpoint/2010/main" val="94987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3.9600.0"/>
  <p:tag name="AS_RELEASE_DATE" val="2021.02.14"/>
  <p:tag name="AS_TITLE" val="Aspose.Slides for .NET 4.0"/>
  <p:tag name="AS_VERSION" val="21.2"/>
</p:tagLst>
</file>

<file path=ppt/theme/theme1.xml><?xml version="1.0" encoding="utf-8"?>
<a:theme xmlns:a="http://schemas.openxmlformats.org/drawingml/2006/main" name="CGI Widescreen Beet">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Classic 2">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a:bodyPr vert="horz" lIns="0" tIns="0" rIns="0" bIns="0" rtlCol="0" anchor="t" anchorCtr="0">
        <a:normAutofit/>
      </a:bodyPr>
      <a:lstStyle>
        <a:defPPr algn="l">
          <a:defRPr dirty="0" smtClean="0"/>
        </a:defPPr>
      </a:lstStyle>
    </a:txDef>
  </a:objectDefaults>
  <a:extraClrSchemeLst/>
  <a:custClrLst>
    <a:custClr name="White">
      <a:srgbClr val="FFFFFF"/>
    </a:custClr>
    <a:custClr name="White">
      <a:srgbClr val="FFFFFF"/>
    </a:custClr>
    <a:custClr name="R101 G10 B33">
      <a:srgbClr val="650A21"/>
    </a:custClr>
    <a:custClr name="White">
      <a:srgbClr val="FFFFFF"/>
    </a:custClr>
    <a:custClr name="R32 G10 B88">
      <a:srgbClr val="200A58"/>
    </a:custClr>
    <a:custClr name="White">
      <a:srgbClr val="FFFFFF"/>
    </a:custClr>
    <a:custClr name="White">
      <a:srgbClr val="FFFFFF"/>
    </a:custClr>
    <a:custClr name="White">
      <a:srgbClr val="FFFFFF"/>
    </a:custClr>
    <a:custClr name="White">
      <a:srgbClr val="FFFFFF"/>
    </a:custClr>
    <a:custClr name="White">
      <a:srgbClr val="FFFFFF"/>
    </a:custClr>
    <a:custClr name="CGI Orange">
      <a:srgbClr val="FF6A00"/>
    </a:custClr>
    <a:custClr name="CGI Red">
      <a:srgbClr val="E31937"/>
    </a:custClr>
    <a:custClr name="CGI Burgundy">
      <a:srgbClr val="991F3D"/>
    </a:custClr>
    <a:custClr name="CGI Magenta">
      <a:srgbClr val="A82465"/>
    </a:custClr>
    <a:custClr name="CGI Purple">
      <a:srgbClr val="5236AB"/>
    </a:custClr>
    <a:custClr name="Black">
      <a:srgbClr val="000000"/>
    </a:custClr>
    <a:custClr name="White">
      <a:srgbClr val="FFFFFF"/>
    </a:custClr>
    <a:custClr name="White">
      <a:srgbClr val="FFFFFF"/>
    </a:custClr>
    <a:custClr name="White">
      <a:srgbClr val="FFFFFF"/>
    </a:custClr>
    <a:custClr name="White">
      <a:srgbClr val="FFFFFF"/>
    </a:custClr>
    <a:custClr name="R255 G195 B153">
      <a:srgbClr val="FFC399"/>
    </a:custClr>
    <a:custClr name="CGI Peach">
      <a:srgbClr val="FFCDD2"/>
    </a:custClr>
    <a:custClr name="R214 G165 B177">
      <a:srgbClr val="D6A5B1"/>
    </a:custClr>
    <a:custClr name="R203 G124 B163">
      <a:srgbClr val="CB7CA3"/>
    </a:custClr>
    <a:custClr name="R203 G195 B230">
      <a:srgbClr val="CBC3E6"/>
    </a:custClr>
    <a:custClr name="R85 G85 B85">
      <a:srgbClr val="555555"/>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R179 G179 B1">
      <a:srgbClr val="B3B3B3"/>
    </a:custClr>
    <a:custClr name="White">
      <a:srgbClr val="FFFFFF"/>
    </a:custClr>
    <a:custClr name="White">
      <a:srgbClr val="FFFFFF"/>
    </a:custClr>
    <a:custClr name="White">
      <a:srgbClr val="FFFFFF"/>
    </a:custClr>
    <a:custClr name="White">
      <a:srgbClr val="FFFFFF"/>
    </a:custClr>
    <a:custClr name="CGI Red (Use these colors for heat maps only)">
      <a:srgbClr val="E31937"/>
    </a:custClr>
    <a:custClr name="R255 G172 B37  (Use these colors for heat maps only)">
      <a:srgbClr val="FFAC25"/>
    </a:custClr>
    <a:custClr name="R30 G93 B55  (Use these colors for heat maps only)">
      <a:srgbClr val="1E5D37"/>
    </a:custClr>
    <a:custClr name="White">
      <a:srgbClr val="FFFFFF"/>
    </a:custClr>
    <a:custClr name="White">
      <a:srgbClr val="FFFFFF"/>
    </a:custClr>
    <a:custClr name="R210 G210 B210">
      <a:srgbClr val="D2D2D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CGI_Standard_presentation_internal.pptx" id="{AC155CDD-1F0A-4C61-9F77-34BCB9D300B9}" vid="{5A4FB7F1-CA84-4C68-B7C5-E57F7953A1CA}"/>
    </a:ext>
  </a:extLst>
</a:theme>
</file>

<file path=ppt/theme/theme2.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6D1DEF71246949A8BE690928B9FA92" ma:contentTypeVersion="12" ma:contentTypeDescription="Create a new document." ma:contentTypeScope="" ma:versionID="c7872194bb344b0e56a5c22949bcefbf">
  <xsd:schema xmlns:xsd="http://www.w3.org/2001/XMLSchema" xmlns:xs="http://www.w3.org/2001/XMLSchema" xmlns:p="http://schemas.microsoft.com/office/2006/metadata/properties" xmlns:ns2="e768024a-b060-4ad5-913a-bcfaadceb1f5" xmlns:ns3="cfa8ccd9-a380-472f-9e14-f384934d746f" targetNamespace="http://schemas.microsoft.com/office/2006/metadata/properties" ma:root="true" ma:fieldsID="9de53672cbd6c87e4c75c35c771fcd17" ns2:_="" ns3:_="">
    <xsd:import namespace="e768024a-b060-4ad5-913a-bcfaadceb1f5"/>
    <xsd:import namespace="cfa8ccd9-a380-472f-9e14-f384934d74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68024a-b060-4ad5-913a-bcfaadceb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fa8ccd9-a380-472f-9e14-f384934d746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2.xml><?xml version="1.0" encoding="utf-8"?>
<ds:datastoreItem xmlns:ds="http://schemas.openxmlformats.org/officeDocument/2006/customXml" ds:itemID="{2F4C4F6A-F6A5-45C8-BAAA-52FB70E387C7}">
  <ds:schemaRefs>
    <ds:schemaRef ds:uri="http://www.w3.org/XML/1998/namespace"/>
    <ds:schemaRef ds:uri="http://purl.org/dc/dcmitype/"/>
    <ds:schemaRef ds:uri="http://schemas.openxmlformats.org/package/2006/metadata/core-properties"/>
    <ds:schemaRef ds:uri="http://purl.org/dc/terms/"/>
    <ds:schemaRef ds:uri="cfa8ccd9-a380-472f-9e14-f384934d746f"/>
    <ds:schemaRef ds:uri="http://schemas.microsoft.com/office/infopath/2007/PartnerControls"/>
    <ds:schemaRef ds:uri="http://schemas.microsoft.com/office/2006/documentManagement/types"/>
    <ds:schemaRef ds:uri="http://schemas.microsoft.com/office/2006/metadata/properties"/>
    <ds:schemaRef ds:uri="http://purl.org/dc/elements/1.1/"/>
    <ds:schemaRef ds:uri="e768024a-b060-4ad5-913a-bcfaadceb1f5"/>
  </ds:schemaRefs>
</ds:datastoreItem>
</file>

<file path=customXml/itemProps3.xml><?xml version="1.0" encoding="utf-8"?>
<ds:datastoreItem xmlns:ds="http://schemas.openxmlformats.org/officeDocument/2006/customXml" ds:itemID="{91C7B255-3552-497C-B3C7-0572EE08EA37}">
  <ds:schemaRefs/>
</ds:datastoreItem>
</file>

<file path=docProps/app.xml><?xml version="1.0" encoding="utf-8"?>
<Properties xmlns="http://schemas.openxmlformats.org/officeDocument/2006/extended-properties" xmlns:vt="http://schemas.openxmlformats.org/officeDocument/2006/docPropsVTypes">
  <Template>CGI_Standard_presentation_internal</Template>
  <TotalTime>2308</TotalTime>
  <Words>4640</Words>
  <Application>Microsoft Macintosh PowerPoint</Application>
  <PresentationFormat>Widescreen</PresentationFormat>
  <Paragraphs>295</Paragraphs>
  <Slides>42</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Courier New</vt:lpstr>
      <vt:lpstr>Segoe UI Emoji</vt:lpstr>
      <vt:lpstr>Söhne</vt:lpstr>
      <vt:lpstr>ui-rounded</vt:lpstr>
      <vt:lpstr>Verdana</vt:lpstr>
      <vt:lpstr>Wingdings</vt:lpstr>
      <vt:lpstr>CGI Widescreen Beet</vt:lpstr>
      <vt:lpstr>PowerPoint Presentation</vt:lpstr>
      <vt:lpstr>Who am I</vt:lpstr>
      <vt:lpstr>Who am I?</vt:lpstr>
      <vt:lpstr>Who am I?</vt:lpstr>
      <vt:lpstr>General workshop information</vt:lpstr>
      <vt:lpstr>Has everyone managed to install NodeJS?</vt:lpstr>
      <vt:lpstr>Agenda</vt:lpstr>
      <vt:lpstr>What does “frontend” even mean!?</vt:lpstr>
      <vt:lpstr>What does “frontend” even mean!?</vt:lpstr>
      <vt:lpstr>Focus for this workshop</vt:lpstr>
      <vt:lpstr>Focus NOT for this workshop</vt:lpstr>
      <vt:lpstr>HTML, CSS, and JS (JavaScript)</vt:lpstr>
      <vt:lpstr>HTML</vt:lpstr>
      <vt:lpstr>CSS</vt:lpstr>
      <vt:lpstr>JS</vt:lpstr>
      <vt:lpstr>Demo</vt:lpstr>
      <vt:lpstr>Exercise 1</vt:lpstr>
      <vt:lpstr>Exercise 1 - Demo</vt:lpstr>
      <vt:lpstr>Exercise 2</vt:lpstr>
      <vt:lpstr>Exercise 2 - Demo</vt:lpstr>
      <vt:lpstr>Lunch!</vt:lpstr>
      <vt:lpstr>Frontend development in the field</vt:lpstr>
      <vt:lpstr>Frontend development in the field</vt:lpstr>
      <vt:lpstr>But first, NodeJS</vt:lpstr>
      <vt:lpstr>What is React?</vt:lpstr>
      <vt:lpstr>The React syntax - JSX</vt:lpstr>
      <vt:lpstr>Demo</vt:lpstr>
      <vt:lpstr>Exercise 3</vt:lpstr>
      <vt:lpstr>Exercise 3 - Demo</vt:lpstr>
      <vt:lpstr>Lets dive into some of the React syntax</vt:lpstr>
      <vt:lpstr>Extracting rendering to a function</vt:lpstr>
      <vt:lpstr>Conditional Rendering</vt:lpstr>
      <vt:lpstr>Rendering lists</vt:lpstr>
      <vt:lpstr>Responding to events</vt:lpstr>
      <vt:lpstr>Props</vt:lpstr>
      <vt:lpstr>Props</vt:lpstr>
      <vt:lpstr>React hooks</vt:lpstr>
      <vt:lpstr>useState</vt:lpstr>
      <vt:lpstr>useEffect</vt:lpstr>
      <vt:lpstr>useRef</vt:lpstr>
      <vt:lpstr>PowerPoint Presentation</vt:lpstr>
      <vt:lpstr>Exercise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Copying and pasting slides into this PowerPoint</dc:title>
  <dc:creator>Stewart, Casey A</dc:creator>
  <cp:lastModifiedBy>Claassens, Jeroen</cp:lastModifiedBy>
  <cp:revision>24</cp:revision>
  <dcterms:created xsi:type="dcterms:W3CDTF">2022-08-24T13:23:13Z</dcterms:created>
  <dcterms:modified xsi:type="dcterms:W3CDTF">2023-09-05T11:06:31Z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siness Practice">
    <vt:lpwstr/>
  </property>
  <property fmtid="{D5CDD505-2E9C-101B-9397-08002B2CF9AE}" pid="3" name="Business theme">
    <vt:lpwstr/>
  </property>
  <property fmtid="{D5CDD505-2E9C-101B-9397-08002B2CF9AE}" pid="4" name="Content Format">
    <vt:lpwstr/>
  </property>
  <property fmtid="{D5CDD505-2E9C-101B-9397-08002B2CF9AE}" pid="5" name="ContentTypeId">
    <vt:lpwstr>0x010100D06D1DEF71246949A8BE690928B9FA92</vt:lpwstr>
  </property>
  <property fmtid="{D5CDD505-2E9C-101B-9397-08002B2CF9AE}" pid="6" name="Functions">
    <vt:lpwstr/>
  </property>
  <property fmtid="{D5CDD505-2E9C-101B-9397-08002B2CF9AE}" pid="7" name="Geography">
    <vt:lpwstr/>
  </property>
  <property fmtid="{D5CDD505-2E9C-101B-9397-08002B2CF9AE}" pid="8" name="Intellectual Property">
    <vt:lpwstr/>
  </property>
  <property fmtid="{D5CDD505-2E9C-101B-9397-08002B2CF9AE}" pid="9" name="Organisation">
    <vt:lpwstr>260;#Group|43ac7042-3752-4f1b-8a93-43b36e65d3e5</vt:lpwstr>
  </property>
  <property fmtid="{D5CDD505-2E9C-101B-9397-08002B2CF9AE}" pid="10" name="Sector">
    <vt:lpwstr/>
  </property>
  <property fmtid="{D5CDD505-2E9C-101B-9397-08002B2CF9AE}" pid="11" name="Service line">
    <vt:lpwstr/>
  </property>
  <property fmtid="{D5CDD505-2E9C-101B-9397-08002B2CF9AE}" pid="12" name="WizKit Template inter.">
    <vt:i4>1</vt:i4>
  </property>
  <property fmtid="{D5CDD505-2E9C-101B-9397-08002B2CF9AE}" pid="13" name="WizKit Template Type">
    <vt:lpwstr>Widescreen</vt:lpwstr>
  </property>
  <property fmtid="{D5CDD505-2E9C-101B-9397-08002B2CF9AE}" pid="14" name="WizKit Template Version">
    <vt:i4>5</vt:i4>
  </property>
</Properties>
</file>