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E50D79"/>
    <a:srgbClr val="CC0099"/>
    <a:srgbClr val="E2109C"/>
    <a:srgbClr val="990099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2028B-3204-422B-8A7C-87A3914140F9}" v="7" dt="2023-02-16T14:35:0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35275"/>
            <a:ext cx="8229600" cy="14319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80534"/>
            <a:ext cx="82296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4" y="281175"/>
            <a:ext cx="793242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6237"/>
            <a:ext cx="67107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671078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4" y="281175"/>
            <a:ext cx="785940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0935" y="3399764"/>
            <a:ext cx="3503065" cy="174373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A CODING PROJECT </a:t>
            </a:r>
            <a:br>
              <a:rPr lang="en-GB" sz="3200" dirty="0"/>
            </a:br>
            <a:r>
              <a:rPr lang="en-GB" sz="3200" dirty="0"/>
              <a:t>I WORKED ON</a:t>
            </a:r>
            <a:r>
              <a:rPr lang="en-GB" dirty="0"/>
              <a:t>.</a:t>
            </a:r>
            <a:br>
              <a:rPr lang="en-GB" dirty="0"/>
            </a:br>
            <a:r>
              <a:rPr lang="en-GB" sz="2000" dirty="0"/>
              <a:t>By Favour Eze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3D22A4-2E7D-4CDB-F00B-7CF3F3BD5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182570"/>
            <a:ext cx="3962095" cy="654741"/>
          </a:xfrm>
        </p:spPr>
        <p:txBody>
          <a:bodyPr>
            <a:normAutofit/>
          </a:bodyPr>
          <a:lstStyle/>
          <a:p>
            <a:r>
              <a:rPr lang="en-GB" sz="2400" dirty="0"/>
              <a:t>   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80" y="374914"/>
            <a:ext cx="6871726" cy="763524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093365" cy="2137870"/>
          </a:xfrm>
        </p:spPr>
        <p:txBody>
          <a:bodyPr/>
          <a:lstStyle/>
          <a:p>
            <a:pPr algn="just"/>
            <a:r>
              <a:rPr lang="en-US" dirty="0"/>
              <a:t>My name is Favour Eze.</a:t>
            </a:r>
          </a:p>
          <a:p>
            <a:pPr algn="just"/>
            <a:r>
              <a:rPr lang="en-US" dirty="0"/>
              <a:t>Welcome to My Presentation.</a:t>
            </a:r>
          </a:p>
          <a:p>
            <a:pPr algn="just"/>
            <a:r>
              <a:rPr lang="en-US" dirty="0"/>
              <a:t>Are You comfortable?</a:t>
            </a:r>
          </a:p>
          <a:p>
            <a:pPr algn="just"/>
            <a:r>
              <a:rPr lang="en-US" dirty="0"/>
              <a:t>Asking Questions at the end of Presentation.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 will Cover: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197404"/>
            <a:ext cx="6710784" cy="351221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Problem we were trying to solve.</a:t>
            </a:r>
          </a:p>
          <a:p>
            <a:pPr algn="just"/>
            <a:r>
              <a:rPr lang="en-US" sz="2400" dirty="0"/>
              <a:t>My role in the Project and Team members.</a:t>
            </a:r>
          </a:p>
          <a:p>
            <a:pPr algn="just"/>
            <a:r>
              <a:rPr lang="en-US" sz="2400" dirty="0"/>
              <a:t>Understanding User requirements for the Project.</a:t>
            </a:r>
          </a:p>
          <a:p>
            <a:pPr algn="just"/>
            <a:r>
              <a:rPr lang="en-US" sz="2400" dirty="0"/>
              <a:t>Our Approach to the Project and Constraints.</a:t>
            </a:r>
          </a:p>
          <a:p>
            <a:pPr algn="just"/>
            <a:r>
              <a:rPr lang="en-US" sz="2400" dirty="0"/>
              <a:t>Project Outcome achieved and Lessons learnt.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5183735" cy="803759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Identification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5260" y="1635323"/>
            <a:ext cx="472562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Optimize weekly delivery Schedule.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Existing System was a manual process.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Manual System was ineffective and unable to allocate resources optimally.</a:t>
            </a:r>
          </a:p>
        </p:txBody>
      </p:sp>
      <p:pic>
        <p:nvPicPr>
          <p:cNvPr id="14" name="Picture 13" descr="A picture containing transport, van, car&#10;&#10;Description automatically generated">
            <a:extLst>
              <a:ext uri="{FF2B5EF4-FFF2-40B4-BE49-F238E27FC236}">
                <a16:creationId xmlns:a16="http://schemas.microsoft.com/office/drawing/2014/main" id="{D6AE187E-E565-B271-3685-EF982846E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35323"/>
            <a:ext cx="4430216" cy="2768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6" y="128471"/>
            <a:ext cx="4581150" cy="106893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My Role and 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655520"/>
            <a:ext cx="8005451" cy="3206805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I was responsible for creating a model that will allow the system to optimize weekly delivery.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Perform Exploratory Data Analysis of the existing system.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Prepare dashboards and reports to communicate findings to management.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Assist the database engineer in designing data systems and databases.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dirty="0"/>
              <a:t>4 Team members – Myself,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GB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manager, a systems analyst and a database engineer.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0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175"/>
            <a:ext cx="4572915" cy="782054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Understanding User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3400" y="1358497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effectLst/>
              </a:rPr>
              <a:t>Interviewing  Management.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Observation of existing business process.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effectLst/>
              </a:rPr>
              <a:t>Organize Workshop Groups with employees.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400" dirty="0"/>
              <a:t>Scenario Analysis of manual delivery scheduling process.</a:t>
            </a:r>
            <a:r>
              <a:rPr lang="en-GB" sz="2400" dirty="0">
                <a:effectLst/>
              </a:rPr>
              <a:t> 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7122D5F-5EC6-AA9F-B489-060D2101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54551"/>
            <a:ext cx="4514830" cy="3002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213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4878325" cy="99142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Our Approach to the Project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and Constraints.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96260" y="1406130"/>
            <a:ext cx="4420210" cy="373737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An Agile Approach to the Project.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Project was broken into smaller tasks.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Tasks were allocated and progress tracked using tools like Kanban board and Trello.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Regular meetings to identify and resolve issues encountered.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Major constraint was a tight timeline which was managed with our effective workflow structure.</a:t>
            </a:r>
          </a:p>
        </p:txBody>
      </p:sp>
      <p:pic>
        <p:nvPicPr>
          <p:cNvPr id="14" name="Picture 13" descr="Diagram, text&#10;&#10;Description automatically generated">
            <a:extLst>
              <a:ext uri="{FF2B5EF4-FFF2-40B4-BE49-F238E27FC236}">
                <a16:creationId xmlns:a16="http://schemas.microsoft.com/office/drawing/2014/main" id="{3DCB2106-0DB5-F02C-2B9E-3A7124DC8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40" y="1655520"/>
            <a:ext cx="4038600" cy="2705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522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4606123" cy="857250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 outcome and Lessons Learnt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43049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</a:rPr>
              <a:t>We delivered an automated system that optimized the weekly delivery process.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/>
              <a:t>I learnt the importance of working as a Team, constant communication and effective problem solving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800" dirty="0">
                <a:effectLst/>
              </a:rPr>
              <a:t>A better understanding of Database management and Application programming Interface(APIs).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</a:rPr>
              <a:t>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  <p:pic>
        <p:nvPicPr>
          <p:cNvPr id="3" name="Picture 2" descr="A group of people sitting in chairs&#10;&#10;Description automatically generated with low confidence">
            <a:extLst>
              <a:ext uri="{FF2B5EF4-FFF2-40B4-BE49-F238E27FC236}">
                <a16:creationId xmlns:a16="http://schemas.microsoft.com/office/drawing/2014/main" id="{2815A748-B411-0CA9-8CEB-508FA0DF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02" y="1847525"/>
            <a:ext cx="4606123" cy="2683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187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F13909-2A9D-0F72-0499-BAE199623038}"/>
              </a:ext>
            </a:extLst>
          </p:cNvPr>
          <p:cNvSpPr/>
          <p:nvPr/>
        </p:nvSpPr>
        <p:spPr>
          <a:xfrm>
            <a:off x="457199" y="376237"/>
            <a:ext cx="671078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none" spc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E16F9C7-88E0-9075-8B11-FF1FCA29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88" y="1197405"/>
            <a:ext cx="4470208" cy="3576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 CODING PROJECT  I WORKED ON. By Favour Eze</vt:lpstr>
      <vt:lpstr>Introduction</vt:lpstr>
      <vt:lpstr>What I will Cover:</vt:lpstr>
      <vt:lpstr>Problem Identification</vt:lpstr>
      <vt:lpstr>My Role and Team Members</vt:lpstr>
      <vt:lpstr>Understanding User Requirements</vt:lpstr>
      <vt:lpstr>Our Approach to the Project and Constraints.</vt:lpstr>
      <vt:lpstr>Project outcome and Lessons Learnt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2023-02-16T14:44:45Z</dcterms:modified>
</cp:coreProperties>
</file>