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0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0CFF-B007-478B-875E-23E050A22563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5498-9F08-4CEA-861E-2ED878908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5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0CFF-B007-478B-875E-23E050A22563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5498-9F08-4CEA-861E-2ED878908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7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0CFF-B007-478B-875E-23E050A22563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5498-9F08-4CEA-861E-2ED878908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6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0CFF-B007-478B-875E-23E050A22563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5498-9F08-4CEA-861E-2ED878908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3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0CFF-B007-478B-875E-23E050A22563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5498-9F08-4CEA-861E-2ED878908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4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0CFF-B007-478B-875E-23E050A22563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5498-9F08-4CEA-861E-2ED878908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0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0CFF-B007-478B-875E-23E050A22563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5498-9F08-4CEA-861E-2ED878908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72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0CFF-B007-478B-875E-23E050A22563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5498-9F08-4CEA-861E-2ED878908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8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0CFF-B007-478B-875E-23E050A22563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5498-9F08-4CEA-861E-2ED878908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0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0CFF-B007-478B-875E-23E050A22563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5498-9F08-4CEA-861E-2ED878908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5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0CFF-B007-478B-875E-23E050A22563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5498-9F08-4CEA-861E-2ED878908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7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B0CFF-B007-478B-875E-23E050A22563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C5498-9F08-4CEA-861E-2ED878908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6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8498871" y="750346"/>
            <a:ext cx="5509708" cy="550970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324100" y="977900"/>
            <a:ext cx="2548636" cy="2197100"/>
            <a:chOff x="2324100" y="1092200"/>
            <a:chExt cx="2548636" cy="2197100"/>
          </a:xfrm>
        </p:grpSpPr>
        <p:sp>
          <p:nvSpPr>
            <p:cNvPr id="7" name="Hexagon 6"/>
            <p:cNvSpPr/>
            <p:nvPr/>
          </p:nvSpPr>
          <p:spPr>
            <a:xfrm>
              <a:off x="2324100" y="1092200"/>
              <a:ext cx="2548636" cy="2197100"/>
            </a:xfrm>
            <a:prstGeom prst="hexagon">
              <a:avLst/>
            </a:prstGeom>
            <a:gradFill flip="none" rotWithShape="1">
              <a:gsLst>
                <a:gs pos="0">
                  <a:srgbClr val="CC0000">
                    <a:shade val="30000"/>
                    <a:satMod val="115000"/>
                  </a:srgbClr>
                </a:gs>
                <a:gs pos="100000">
                  <a:srgbClr val="FF010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4418" y="1505210"/>
              <a:ext cx="1367999" cy="137107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1" name="Group 20"/>
          <p:cNvGrpSpPr/>
          <p:nvPr/>
        </p:nvGrpSpPr>
        <p:grpSpPr>
          <a:xfrm>
            <a:off x="4332803" y="2063750"/>
            <a:ext cx="2548636" cy="2197100"/>
            <a:chOff x="4436618" y="2241550"/>
            <a:chExt cx="2548636" cy="2197100"/>
          </a:xfrm>
        </p:grpSpPr>
        <p:sp>
          <p:nvSpPr>
            <p:cNvPr id="6" name="Hexagon 5"/>
            <p:cNvSpPr/>
            <p:nvPr/>
          </p:nvSpPr>
          <p:spPr>
            <a:xfrm>
              <a:off x="4436618" y="2241550"/>
              <a:ext cx="2548636" cy="2197100"/>
            </a:xfrm>
            <a:prstGeom prst="hexagon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8918" y="2618608"/>
              <a:ext cx="1944035" cy="1341384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273" y="4092113"/>
            <a:ext cx="759008" cy="178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667" y="3097861"/>
            <a:ext cx="843786" cy="1988503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2336800" y="3175000"/>
            <a:ext cx="2548636" cy="2197100"/>
            <a:chOff x="2324100" y="3390900"/>
            <a:chExt cx="2548636" cy="2197100"/>
          </a:xfrm>
        </p:grpSpPr>
        <p:sp>
          <p:nvSpPr>
            <p:cNvPr id="4" name="Hexagon 3"/>
            <p:cNvSpPr/>
            <p:nvPr/>
          </p:nvSpPr>
          <p:spPr>
            <a:xfrm>
              <a:off x="2324100" y="3390900"/>
              <a:ext cx="2548636" cy="2197100"/>
            </a:xfrm>
            <a:prstGeom prst="hexagon">
              <a:avLst/>
            </a:prstGeom>
            <a:gradFill flip="none" rotWithShape="1">
              <a:gsLst>
                <a:gs pos="0">
                  <a:schemeClr val="accent6">
                    <a:shade val="30000"/>
                    <a:satMod val="115000"/>
                  </a:schemeClr>
                </a:gs>
                <a:gs pos="50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315" y="3576946"/>
              <a:ext cx="774410" cy="1825007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669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 Yan</dc:creator>
  <cp:lastModifiedBy>Chu Yan</cp:lastModifiedBy>
  <cp:revision>14</cp:revision>
  <dcterms:created xsi:type="dcterms:W3CDTF">2014-02-15T09:58:37Z</dcterms:created>
  <dcterms:modified xsi:type="dcterms:W3CDTF">2014-02-16T14:07:11Z</dcterms:modified>
</cp:coreProperties>
</file>