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13" r:id="rId2"/>
    <p:sldId id="287" r:id="rId3"/>
    <p:sldId id="314" r:id="rId4"/>
    <p:sldId id="310" r:id="rId5"/>
    <p:sldId id="302" r:id="rId6"/>
    <p:sldId id="320" r:id="rId7"/>
    <p:sldId id="319" r:id="rId8"/>
    <p:sldId id="321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的节" id="{4611932A-E950-5142-B3B8-56B6EE3A6679}">
          <p14:sldIdLst>
            <p14:sldId id="313"/>
            <p14:sldId id="287"/>
            <p14:sldId id="314"/>
            <p14:sldId id="310"/>
            <p14:sldId id="302"/>
            <p14:sldId id="320"/>
            <p14:sldId id="319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ED3737"/>
    <a:srgbClr val="E5777A"/>
    <a:srgbClr val="EE4848"/>
    <a:srgbClr val="EB2929"/>
    <a:srgbClr val="F2735A"/>
    <a:srgbClr val="EA6262"/>
    <a:srgbClr val="D2161A"/>
    <a:srgbClr val="FFFFFF"/>
    <a:srgbClr val="D939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80" autoAdjust="0"/>
    <p:restoredTop sz="94672" autoAdjust="0"/>
  </p:normalViewPr>
  <p:slideViewPr>
    <p:cSldViewPr>
      <p:cViewPr varScale="1">
        <p:scale>
          <a:sx n="114" d="100"/>
          <a:sy n="114" d="100"/>
        </p:scale>
        <p:origin x="686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100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934EE-874F-4A32-A12D-A8C90DFA5BD3}" type="datetimeFigureOut">
              <a:rPr lang="zh-CN" altLang="en-US" smtClean="0">
                <a:latin typeface="Arial" pitchFamily="34" charset="0"/>
                <a:ea typeface="微软雅黑" pitchFamily="34" charset="-122"/>
              </a:rPr>
              <a:t>2020/11/8</a:t>
            </a:fld>
            <a:endParaRPr lang="zh-CN" altLang="en-US" dirty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7E14-8997-483E-99CA-8D564C2AE2B1}" type="slidenum">
              <a:rPr lang="zh-CN" altLang="en-US" smtClean="0">
                <a:latin typeface="Arial" pitchFamily="34" charset="0"/>
                <a:ea typeface="微软雅黑" pitchFamily="34" charset="-122"/>
              </a:rPr>
              <a:t>‹#›</a:t>
            </a:fld>
            <a:endParaRPr lang="zh-CN" altLang="en-US" dirty="0">
              <a:latin typeface="Arial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2984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微软雅黑" pitchFamily="34" charset="-122"/>
              </a:defRPr>
            </a:lvl1pPr>
          </a:lstStyle>
          <a:p>
            <a:fld id="{3EE994D2-C2D7-41C1-8A79-2CAAFEE4207C}" type="datetimeFigureOut">
              <a:rPr lang="zh-CN" altLang="en-US" smtClean="0"/>
              <a:pPr/>
              <a:t>2020/11/8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微软雅黑" pitchFamily="34" charset="-122"/>
              </a:defRPr>
            </a:lvl1pPr>
          </a:lstStyle>
          <a:p>
            <a:fld id="{F0903C26-6A15-406B-A598-94255353099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953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ttshan\Desktop\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14399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 descr="Win.d-LOGO-16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9952" y="4685234"/>
            <a:ext cx="743240" cy="262780"/>
          </a:xfrm>
          <a:prstGeom prst="rect">
            <a:avLst/>
          </a:prstGeom>
        </p:spPr>
      </p:pic>
      <p:cxnSp>
        <p:nvCxnSpPr>
          <p:cNvPr id="5" name="直线连接符 4"/>
          <p:cNvCxnSpPr/>
          <p:nvPr userDrawn="1"/>
        </p:nvCxnSpPr>
        <p:spPr>
          <a:xfrm>
            <a:off x="2123728" y="2067694"/>
            <a:ext cx="4896544" cy="0"/>
          </a:xfrm>
          <a:prstGeom prst="line">
            <a:avLst/>
          </a:prstGeom>
          <a:ln w="1905" cmpd="sng">
            <a:solidFill>
              <a:srgbClr val="A5A5A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 userDrawn="1"/>
        </p:nvCxnSpPr>
        <p:spPr>
          <a:xfrm>
            <a:off x="2123728" y="2571750"/>
            <a:ext cx="4896544" cy="0"/>
          </a:xfrm>
          <a:prstGeom prst="line">
            <a:avLst/>
          </a:prstGeom>
          <a:ln w="1905" cmpd="sng">
            <a:solidFill>
              <a:srgbClr val="A5A5A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826610"/>
            <a:ext cx="936104" cy="10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1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jzhou\Desktop\Wind-Logo-New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66335" y="4805120"/>
            <a:ext cx="538858" cy="16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32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2320168"/>
            <a:ext cx="9144000" cy="107566"/>
          </a:xfrm>
          <a:prstGeom prst="rect">
            <a:avLst/>
          </a:prstGeom>
          <a:solidFill>
            <a:srgbClr val="D2161A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 userDrawn="1"/>
        </p:nvSpPr>
        <p:spPr>
          <a:xfrm>
            <a:off x="1403648" y="2159250"/>
            <a:ext cx="1728192" cy="43204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en-US" altLang="zh-CN" sz="2400" b="1" dirty="0">
                <a:solidFill>
                  <a:srgbClr val="53585E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Catalog</a:t>
            </a:r>
            <a:endParaRPr lang="zh-CN" altLang="en-US" sz="2400" b="1" dirty="0">
              <a:solidFill>
                <a:srgbClr val="53585E"/>
              </a:solidFill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1907704" y="2777021"/>
            <a:ext cx="4629150" cy="137890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zh-CN" altLang="en-US" sz="1600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zh-CN" altLang="en-US" sz="1600" kern="1200" dirty="0" smtClean="0">
                <a:solidFill>
                  <a:schemeClr val="bg1">
                    <a:lumMod val="50000"/>
                  </a:schemeClr>
                </a:solidFill>
                <a:latin typeface="Helvetica" pitchFamily="34" charset="0"/>
                <a:ea typeface="华文细黑" panose="02010600040101010101" charset="-122"/>
                <a:cs typeface="Arial" pitchFamily="34" charset="0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zh-CN" altLang="en-US" sz="1600" kern="1200" dirty="0" smtClean="0">
                <a:solidFill>
                  <a:schemeClr val="bg1">
                    <a:lumMod val="50000"/>
                  </a:schemeClr>
                </a:solidFill>
                <a:latin typeface="Helvetica" pitchFamily="34" charset="0"/>
                <a:ea typeface="华文细黑" panose="02010600040101010101" charset="-122"/>
                <a:cs typeface="Arial" pitchFamily="34" charset="0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zh-CN" altLang="en-US" sz="1600" kern="1200" dirty="0" smtClean="0">
                <a:solidFill>
                  <a:schemeClr val="bg1">
                    <a:lumMod val="50000"/>
                  </a:schemeClr>
                </a:solidFill>
                <a:latin typeface="Helvetica" pitchFamily="34" charset="0"/>
                <a:ea typeface="华文细黑" panose="02010600040101010101" charset="-122"/>
                <a:cs typeface="Arial" pitchFamily="34" charset="0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zh-CN" altLang="en-US" sz="1600" kern="1200" dirty="0">
                <a:solidFill>
                  <a:schemeClr val="bg1">
                    <a:lumMod val="50000"/>
                  </a:schemeClr>
                </a:solidFill>
                <a:latin typeface="Helvetica" pitchFamily="34" charset="0"/>
                <a:ea typeface="华文细黑" panose="02010600040101010101" charset="-122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/>
              <a:t>Title1</a:t>
            </a:r>
            <a:r>
              <a:rPr lang="zh-CN" altLang="en-US" dirty="0"/>
              <a:t>：</a:t>
            </a:r>
            <a:r>
              <a:rPr lang="en-US" altLang="zh-CN" dirty="0"/>
              <a:t>click here to add your title</a:t>
            </a:r>
          </a:p>
          <a:p>
            <a:pPr lvl="0"/>
            <a:r>
              <a:rPr lang="en-US" altLang="zh-CN" dirty="0"/>
              <a:t>Title2</a:t>
            </a:r>
            <a:r>
              <a:rPr lang="zh-CN" altLang="en-US" dirty="0"/>
              <a:t>：</a:t>
            </a:r>
            <a:endParaRPr lang="en-US" altLang="zh-CN" dirty="0"/>
          </a:p>
          <a:p>
            <a:pPr lvl="0"/>
            <a:r>
              <a:rPr lang="en-US" altLang="zh-CN" dirty="0"/>
              <a:t>Title3</a:t>
            </a:r>
            <a:r>
              <a:rPr lang="zh-CN" altLang="en-US" dirty="0"/>
              <a:t>：</a:t>
            </a:r>
            <a:endParaRPr lang="en-US" altLang="zh-CN" dirty="0"/>
          </a:p>
          <a:p>
            <a:pPr lvl="0"/>
            <a:r>
              <a:rPr lang="en-US" altLang="zh-CN" dirty="0"/>
              <a:t>Title4</a:t>
            </a:r>
            <a:r>
              <a:rPr lang="zh-CN" altLang="en-US" dirty="0"/>
              <a:t>：</a:t>
            </a:r>
          </a:p>
        </p:txBody>
      </p:sp>
      <p:pic>
        <p:nvPicPr>
          <p:cNvPr id="6" name="Picture 2" descr="C:\Users\ljzhou\Desktop\Wind-Logo-New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66335" y="4805120"/>
            <a:ext cx="538858" cy="16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58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62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74" r:id="rId3"/>
  </p:sldLayoutIdLst>
  <p:txStyles>
    <p:title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lang="zh-CN" altLang="en-US" sz="3200" b="1" kern="1200" dirty="0">
          <a:solidFill>
            <a:schemeClr val="bg1"/>
          </a:solidFill>
          <a:latin typeface="Arial" pitchFamily="34" charset="0"/>
          <a:ea typeface="微软雅黑" pitchFamily="34" charset="-122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Helvetica" pitchFamily="34" charset="0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Helvetica" pitchFamily="34" charset="0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Helvetica" pitchFamily="34" charset="0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Helvetica" pitchFamily="34" charset="0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123728" y="2110085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微软雅黑"/>
                <a:cs typeface="微软雅黑"/>
              </a:rPr>
              <a:t>Wind PPT Template</a:t>
            </a:r>
            <a:endParaRPr kumimoji="1" lang="zh-CN" altLang="en-US" sz="2400" dirty="0">
              <a:latin typeface="微软雅黑"/>
              <a:cs typeface="微软雅黑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03948" y="2715766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kumimoji="1" lang="zh-CN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067944" y="2931790"/>
            <a:ext cx="8640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kumimoji="1"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018.XX.XX</a:t>
            </a:r>
            <a:endParaRPr kumimoji="1" lang="zh-CN" alt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154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3528" y="195486"/>
            <a:ext cx="221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Catalog 1</a:t>
            </a:r>
          </a:p>
        </p:txBody>
      </p:sp>
      <p:sp>
        <p:nvSpPr>
          <p:cNvPr id="5" name="文本框 30"/>
          <p:cNvSpPr txBox="1"/>
          <p:nvPr/>
        </p:nvSpPr>
        <p:spPr>
          <a:xfrm>
            <a:off x="1907704" y="2634466"/>
            <a:ext cx="221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Topic 1</a:t>
            </a:r>
          </a:p>
        </p:txBody>
      </p:sp>
      <p:sp>
        <p:nvSpPr>
          <p:cNvPr id="6" name="文本框 31"/>
          <p:cNvSpPr txBox="1"/>
          <p:nvPr/>
        </p:nvSpPr>
        <p:spPr>
          <a:xfrm>
            <a:off x="1907704" y="3075806"/>
            <a:ext cx="221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Topic 2</a:t>
            </a:r>
          </a:p>
        </p:txBody>
      </p:sp>
      <p:sp>
        <p:nvSpPr>
          <p:cNvPr id="7" name="文本框 32"/>
          <p:cNvSpPr txBox="1"/>
          <p:nvPr/>
        </p:nvSpPr>
        <p:spPr>
          <a:xfrm>
            <a:off x="1907704" y="3579862"/>
            <a:ext cx="221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Topic 3</a:t>
            </a:r>
          </a:p>
        </p:txBody>
      </p:sp>
      <p:sp>
        <p:nvSpPr>
          <p:cNvPr id="8" name="文本框 33"/>
          <p:cNvSpPr txBox="1"/>
          <p:nvPr/>
        </p:nvSpPr>
        <p:spPr>
          <a:xfrm>
            <a:off x="1907704" y="4011910"/>
            <a:ext cx="221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Topic 4</a:t>
            </a:r>
          </a:p>
        </p:txBody>
      </p:sp>
    </p:spTree>
    <p:extLst>
      <p:ext uri="{BB962C8B-B14F-4D97-AF65-F5344CB8AC3E}">
        <p14:creationId xmlns:p14="http://schemas.microsoft.com/office/powerpoint/2010/main" val="351097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-1311" y="2219077"/>
            <a:ext cx="380767" cy="367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矩形 16"/>
          <p:cNvSpPr/>
          <p:nvPr/>
        </p:nvSpPr>
        <p:spPr>
          <a:xfrm>
            <a:off x="8776588" y="2219077"/>
            <a:ext cx="380767" cy="367637"/>
          </a:xfrm>
          <a:prstGeom prst="rect">
            <a:avLst/>
          </a:prstGeom>
          <a:solidFill>
            <a:srgbClr val="D93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矩形 17"/>
          <p:cNvSpPr/>
          <p:nvPr/>
        </p:nvSpPr>
        <p:spPr>
          <a:xfrm>
            <a:off x="683568" y="2007880"/>
            <a:ext cx="35615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716016" y="1013540"/>
            <a:ext cx="430161" cy="430161"/>
          </a:xfrm>
          <a:prstGeom prst="ellipse">
            <a:avLst/>
          </a:prstGeom>
          <a:solidFill>
            <a:srgbClr val="D93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716016" y="1794714"/>
            <a:ext cx="430161" cy="430161"/>
          </a:xfrm>
          <a:prstGeom prst="ellipse">
            <a:avLst/>
          </a:prstGeom>
          <a:solidFill>
            <a:srgbClr val="D93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" name="椭圆 23"/>
          <p:cNvSpPr/>
          <p:nvPr/>
        </p:nvSpPr>
        <p:spPr>
          <a:xfrm>
            <a:off x="4716016" y="2575888"/>
            <a:ext cx="430161" cy="430161"/>
          </a:xfrm>
          <a:prstGeom prst="ellipse">
            <a:avLst/>
          </a:prstGeom>
          <a:solidFill>
            <a:srgbClr val="D93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6" name="椭圆 25"/>
          <p:cNvSpPr/>
          <p:nvPr/>
        </p:nvSpPr>
        <p:spPr>
          <a:xfrm>
            <a:off x="4716016" y="3357062"/>
            <a:ext cx="430161" cy="430161"/>
          </a:xfrm>
          <a:prstGeom prst="ellipse">
            <a:avLst/>
          </a:prstGeom>
          <a:solidFill>
            <a:srgbClr val="D93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27" name="直接连接符 7"/>
          <p:cNvCxnSpPr/>
          <p:nvPr/>
        </p:nvCxnSpPr>
        <p:spPr>
          <a:xfrm>
            <a:off x="4139952" y="1184700"/>
            <a:ext cx="0" cy="245289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508104" y="1050290"/>
            <a:ext cx="221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Topic 1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508104" y="1842378"/>
            <a:ext cx="221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Topic 2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508104" y="2634466"/>
            <a:ext cx="221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Topic 3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508104" y="3426554"/>
            <a:ext cx="221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Topic 4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323528" y="195486"/>
            <a:ext cx="221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Catalog 2</a:t>
            </a:r>
          </a:p>
        </p:txBody>
      </p:sp>
    </p:spTree>
    <p:extLst>
      <p:ext uri="{BB962C8B-B14F-4D97-AF65-F5344CB8AC3E}">
        <p14:creationId xmlns:p14="http://schemas.microsoft.com/office/powerpoint/2010/main" val="40489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a5.png"/>
          <p:cNvPicPr>
            <a:picLocks noChangeAspect="1"/>
          </p:cNvPicPr>
          <p:nvPr/>
        </p:nvPicPr>
        <p:blipFill rotWithShape="1"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87824" y="1646"/>
            <a:ext cx="3090571" cy="51435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96591" y="900113"/>
            <a:ext cx="6550819" cy="3343275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302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373934" y="1406129"/>
            <a:ext cx="2520280" cy="48474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2700" b="1" dirty="0">
                <a:latin typeface="+mj-lt"/>
              </a:rPr>
              <a:t>CONTENTS</a:t>
            </a:r>
            <a:endParaRPr lang="zh-CN" altLang="en-US" sz="2700" b="1" dirty="0">
              <a:latin typeface="+mj-lt"/>
            </a:endParaRPr>
          </a:p>
        </p:txBody>
      </p:sp>
      <p:grpSp>
        <p:nvGrpSpPr>
          <p:cNvPr id="2" name="组合 5"/>
          <p:cNvGrpSpPr>
            <a:grpSpLocks/>
          </p:cNvGrpSpPr>
          <p:nvPr/>
        </p:nvGrpSpPr>
        <p:grpSpPr bwMode="auto">
          <a:xfrm>
            <a:off x="1907704" y="2008460"/>
            <a:ext cx="1681361" cy="1008709"/>
            <a:chOff x="3086817" y="2684019"/>
            <a:chExt cx="1695457" cy="1345145"/>
          </a:xfrm>
        </p:grpSpPr>
        <p:sp>
          <p:nvSpPr>
            <p:cNvPr id="4109" name="文本框 8"/>
            <p:cNvSpPr txBox="1">
              <a:spLocks noChangeArrowheads="1"/>
            </p:cNvSpPr>
            <p:nvPr/>
          </p:nvSpPr>
          <p:spPr bwMode="auto">
            <a:xfrm>
              <a:off x="3451186" y="2684019"/>
              <a:ext cx="1190262" cy="1231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9pPr>
            </a:lstStyle>
            <a:p>
              <a:r>
                <a:rPr lang="en-US" altLang="zh-CN" sz="5400" dirty="0">
                  <a:solidFill>
                    <a:schemeClr val="accent1"/>
                  </a:solidFill>
                  <a:latin typeface="+mn-lt"/>
                  <a:ea typeface="+mn-ea"/>
                  <a:cs typeface="VD-LogoG-Medium"/>
                </a:rPr>
                <a:t>01</a:t>
              </a:r>
              <a:endParaRPr lang="zh-CN" altLang="en-US" sz="5400" dirty="0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086817" y="3622703"/>
              <a:ext cx="1695457" cy="406461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Topic one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组合 6"/>
          <p:cNvGrpSpPr>
            <a:grpSpLocks/>
          </p:cNvGrpSpPr>
          <p:nvPr/>
        </p:nvGrpSpPr>
        <p:grpSpPr bwMode="auto">
          <a:xfrm>
            <a:off x="3904060" y="2008459"/>
            <a:ext cx="1460028" cy="1008710"/>
            <a:chOff x="5204984" y="2684018"/>
            <a:chExt cx="1695457" cy="1345146"/>
          </a:xfrm>
        </p:grpSpPr>
        <p:sp>
          <p:nvSpPr>
            <p:cNvPr id="4107" name="文本框 9"/>
            <p:cNvSpPr txBox="1">
              <a:spLocks noChangeArrowheads="1"/>
            </p:cNvSpPr>
            <p:nvPr/>
          </p:nvSpPr>
          <p:spPr bwMode="auto">
            <a:xfrm>
              <a:off x="5542940" y="2684018"/>
              <a:ext cx="1190262" cy="1231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9pPr>
            </a:lstStyle>
            <a:p>
              <a:r>
                <a:rPr lang="en-US" altLang="zh-CN" sz="5400" dirty="0">
                  <a:solidFill>
                    <a:schemeClr val="accent1"/>
                  </a:solidFill>
                  <a:latin typeface="+mn-lt"/>
                  <a:ea typeface="+mn-ea"/>
                  <a:cs typeface="VD-LogoG-Medium"/>
                </a:rPr>
                <a:t>02</a:t>
              </a:r>
              <a:endParaRPr lang="zh-CN" altLang="en-US" sz="5400" dirty="0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204984" y="3622703"/>
              <a:ext cx="1695457" cy="406461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Topic two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15"/>
          <p:cNvGrpSpPr>
            <a:grpSpLocks/>
          </p:cNvGrpSpPr>
          <p:nvPr/>
        </p:nvGrpSpPr>
        <p:grpSpPr bwMode="auto">
          <a:xfrm>
            <a:off x="5652120" y="2008459"/>
            <a:ext cx="1517724" cy="1008710"/>
            <a:chOff x="7624092" y="2684018"/>
            <a:chExt cx="1695457" cy="1345146"/>
          </a:xfrm>
        </p:grpSpPr>
        <p:sp>
          <p:nvSpPr>
            <p:cNvPr id="4105" name="文本框 11"/>
            <p:cNvSpPr txBox="1">
              <a:spLocks noChangeArrowheads="1"/>
            </p:cNvSpPr>
            <p:nvPr/>
          </p:nvSpPr>
          <p:spPr bwMode="auto">
            <a:xfrm>
              <a:off x="7952061" y="2684018"/>
              <a:ext cx="1190262" cy="1231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9pPr>
            </a:lstStyle>
            <a:p>
              <a:r>
                <a:rPr lang="en-US" altLang="zh-CN" sz="5400" dirty="0">
                  <a:solidFill>
                    <a:srgbClr val="D9393C"/>
                  </a:solidFill>
                  <a:latin typeface="+mn-lt"/>
                  <a:ea typeface="+mn-ea"/>
                  <a:cs typeface="VD-LogoG-Medium"/>
                </a:rPr>
                <a:t>03</a:t>
              </a:r>
              <a:endParaRPr lang="zh-CN" altLang="en-US" sz="5400" dirty="0">
                <a:solidFill>
                  <a:srgbClr val="D9393C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624092" y="3622703"/>
              <a:ext cx="1695457" cy="406461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Topic three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1646635" y="3244006"/>
            <a:ext cx="5850731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algn="ctr"/>
            <a:r>
              <a:rPr lang="en-US" altLang="zh-CN" sz="900" dirty="0">
                <a:latin typeface="+mn-lt"/>
                <a:ea typeface="+mn-ea"/>
                <a:cs typeface="华文黑体"/>
              </a:rPr>
              <a:t>Here are text you need to type.</a:t>
            </a:r>
          </a:p>
          <a:p>
            <a:pPr algn="ctr"/>
            <a:r>
              <a:rPr lang="en-US" altLang="zh-CN" sz="900" dirty="0">
                <a:latin typeface="+mn-lt"/>
                <a:ea typeface="+mn-ea"/>
                <a:cs typeface="华文黑体"/>
              </a:rPr>
              <a:t>You can also remove the numbers above to use text only content.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323528" y="195486"/>
            <a:ext cx="221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Catalog 3</a:t>
            </a:r>
          </a:p>
        </p:txBody>
      </p:sp>
    </p:spTree>
    <p:extLst>
      <p:ext uri="{BB962C8B-B14F-4D97-AF65-F5344CB8AC3E}">
        <p14:creationId xmlns:p14="http://schemas.microsoft.com/office/powerpoint/2010/main" val="249294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12756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67744" y="2324368"/>
            <a:ext cx="2783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Stay hungry, Stay foolish.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32240" y="386789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Steve Jobs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431816"/>
            <a:ext cx="10631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/>
              <a:t> </a:t>
            </a:r>
            <a:r>
              <a:rPr lang="en-US" altLang="zh-CN" sz="8800" dirty="0">
                <a:solidFill>
                  <a:srgbClr val="ED3737"/>
                </a:solidFill>
                <a:latin typeface="+mj-lt"/>
              </a:rPr>
              <a:t>“</a:t>
            </a:r>
            <a:endParaRPr lang="zh-CN" altLang="en-US" sz="8800" dirty="0">
              <a:solidFill>
                <a:srgbClr val="ED3737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60507" y="2509034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4000" dirty="0">
                <a:solidFill>
                  <a:srgbClr val="ED3737"/>
                </a:solidFill>
                <a:latin typeface="+mj-lt"/>
              </a:rPr>
              <a:t>”</a:t>
            </a:r>
            <a:endParaRPr lang="zh-CN" altLang="en-US" sz="4000" dirty="0">
              <a:solidFill>
                <a:srgbClr val="ED3737"/>
              </a:solidFill>
              <a:latin typeface="+mj-lt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123726"/>
            <a:ext cx="9036496" cy="431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zh-CN" altLang="en-US" sz="3200" b="1" kern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en-US" altLang="zh-CN" sz="1600" b="0" dirty="0">
                <a:solidFill>
                  <a:schemeClr val="accent1"/>
                </a:solidFill>
                <a:latin typeface="+mn-ea"/>
                <a:cs typeface="Arial Unicode MS" pitchFamily="34" charset="-122"/>
              </a:rPr>
              <a:t>Chapter I topic</a:t>
            </a:r>
            <a:r>
              <a:rPr lang="zh-CN" altLang="en-US" sz="1600" dirty="0">
                <a:solidFill>
                  <a:schemeClr val="accent1"/>
                </a:solidFill>
                <a:latin typeface="+mn-ea"/>
                <a:cs typeface="Arial Unicode MS" pitchFamily="34" charset="-122"/>
              </a:rPr>
              <a:t>丨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cs typeface="微软雅黑"/>
              </a:rPr>
              <a:t>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cs typeface="微软雅黑"/>
              </a:rPr>
              <a:t>quote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 Unicode MS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0521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E78B165-8828-44CF-921A-FA321B4EB245}"/>
              </a:ext>
            </a:extLst>
          </p:cNvPr>
          <p:cNvSpPr txBox="1"/>
          <p:nvPr/>
        </p:nvSpPr>
        <p:spPr>
          <a:xfrm>
            <a:off x="1475656" y="987574"/>
            <a:ext cx="4320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VGG16</a:t>
            </a:r>
          </a:p>
          <a:p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）空洞卷积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CRF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DB7A5A4-B218-42F2-B766-A4FD6DC1DB11}"/>
                  </a:ext>
                </a:extLst>
              </p:cNvPr>
              <p:cNvSpPr txBox="1"/>
              <p:nvPr/>
            </p:nvSpPr>
            <p:spPr>
              <a:xfrm>
                <a:off x="2987824" y="1980594"/>
                <a:ext cx="3465757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DB7A5A4-B218-42F2-B766-A4FD6DC1D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980594"/>
                <a:ext cx="3465757" cy="7035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370F47A-FFD3-4AF1-823B-999F0F5E07DE}"/>
                  </a:ext>
                </a:extLst>
              </p:cNvPr>
              <p:cNvSpPr txBox="1"/>
              <p:nvPr/>
            </p:nvSpPr>
            <p:spPr>
              <a:xfrm>
                <a:off x="3491880" y="2756678"/>
                <a:ext cx="5359544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/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370F47A-FFD3-4AF1-823B-999F0F5E0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2756678"/>
                <a:ext cx="5359544" cy="7035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71D33E0-9F2E-4F73-8ADD-47909B5F367E}"/>
                  </a:ext>
                </a:extLst>
              </p:cNvPr>
              <p:cNvSpPr txBox="1"/>
              <p:nvPr/>
            </p:nvSpPr>
            <p:spPr>
              <a:xfrm>
                <a:off x="3635896" y="3579862"/>
                <a:ext cx="5117549" cy="6459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71D33E0-9F2E-4F73-8ADD-47909B5F3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3579862"/>
                <a:ext cx="5117549" cy="645946"/>
              </a:xfrm>
              <a:prstGeom prst="rect">
                <a:avLst/>
              </a:prstGeom>
              <a:blipFill>
                <a:blip r:embed="rId4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771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7B0728A-75B9-4203-A317-D7D076B87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31590"/>
            <a:ext cx="7740352" cy="216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7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6996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Wind PPT 配色标准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D9393C"/>
      </a:accent1>
      <a:accent2>
        <a:srgbClr val="FE7E17"/>
      </a:accent2>
      <a:accent3>
        <a:srgbClr val="0F734B"/>
      </a:accent3>
      <a:accent4>
        <a:srgbClr val="155CA8"/>
      </a:accent4>
      <a:accent5>
        <a:srgbClr val="338A9C"/>
      </a:accent5>
      <a:accent6>
        <a:srgbClr val="613D91"/>
      </a:accent6>
      <a:hlink>
        <a:srgbClr val="155CA8"/>
      </a:hlink>
      <a:folHlink>
        <a:srgbClr val="A5A5A5"/>
      </a:folHlink>
    </a:clrScheme>
    <a:fontScheme name="Wind资讯字体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9393C"/>
        </a:solidFill>
        <a:ln>
          <a:noFill/>
        </a:ln>
      </a:spPr>
      <a:bodyPr lIns="68580" tIns="34290" rIns="68580" bIns="34290"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12734</TotalTime>
  <Words>123</Words>
  <Application>Microsoft Office PowerPoint</Application>
  <PresentationFormat>全屏显示(16:9)</PresentationFormat>
  <Paragraphs>41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微软雅黑</vt:lpstr>
      <vt:lpstr>Arial</vt:lpstr>
      <vt:lpstr>Arial Black</vt:lpstr>
      <vt:lpstr>Cambria Math</vt:lpstr>
      <vt:lpstr>Helvetica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LiJie</dc:creator>
  <cp:lastModifiedBy>123456</cp:lastModifiedBy>
  <cp:revision>326</cp:revision>
  <dcterms:created xsi:type="dcterms:W3CDTF">2017-11-08T12:21:19Z</dcterms:created>
  <dcterms:modified xsi:type="dcterms:W3CDTF">2020-11-08T12:50:47Z</dcterms:modified>
</cp:coreProperties>
</file>