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77" r:id="rId3"/>
    <p:sldId id="321" r:id="rId4"/>
    <p:sldId id="322" r:id="rId5"/>
    <p:sldId id="323" r:id="rId6"/>
    <p:sldId id="281" r:id="rId7"/>
    <p:sldId id="282" r:id="rId8"/>
    <p:sldId id="283" r:id="rId9"/>
    <p:sldId id="325"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274"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147" autoAdjust="0"/>
    <p:restoredTop sz="94731" autoAdjust="0"/>
  </p:normalViewPr>
  <p:slideViewPr>
    <p:cSldViewPr snapToGrid="0">
      <p:cViewPr varScale="1">
        <p:scale>
          <a:sx n="99" d="100"/>
          <a:sy n="99" d="100"/>
        </p:scale>
        <p:origin x="-114" y="-2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002A7-6D25-402F-B430-05E433D3EDCD}" type="datetimeFigureOut">
              <a:rPr lang="en-US" smtClean="0"/>
              <a:pPr/>
              <a:t>1/25/2018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B25013-6BB0-46CC-AEA4-1E6342758E28}" type="slidenum">
              <a:rPr lang="en-US" smtClean="0"/>
              <a:pPr/>
              <a:t>‹#›</a:t>
            </a:fld>
            <a:endParaRPr lang="en-US"/>
          </a:p>
        </p:txBody>
      </p:sp>
    </p:spTree>
    <p:extLst>
      <p:ext uri="{BB962C8B-B14F-4D97-AF65-F5344CB8AC3E}">
        <p14:creationId xmlns:p14="http://schemas.microsoft.com/office/powerpoint/2010/main" xmlns="" val="4262718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w="9525"/>
        </p:spPr>
        <p:txBody>
          <a:bodyPr/>
          <a:lstStyle/>
          <a:p>
            <a:endParaRPr lang="de-DE"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w="9525"/>
        </p:spPr>
        <p:txBody>
          <a:bodyPr/>
          <a:lstStyle/>
          <a:p>
            <a:endParaRPr lang="de-DE"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w="9525"/>
        </p:spPr>
        <p:txBody>
          <a:bodyPr/>
          <a:lstStyle/>
          <a:p>
            <a:endParaRPr lang="de-DE"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w="9525"/>
        </p:spPr>
        <p:txBody>
          <a:bodyPr/>
          <a:lstStyle/>
          <a:p>
            <a:endParaRPr lang="de-DE"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w="9525"/>
        </p:spPr>
        <p:txBody>
          <a:bodyPr/>
          <a:lstStyle/>
          <a:p>
            <a:endParaRPr lang="de-DE"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9" name="Rectangle 28"/>
          <p:cNvSpPr/>
          <p:nvPr userDrawn="1"/>
        </p:nvSpPr>
        <p:spPr>
          <a:xfrm>
            <a:off x="0" y="0"/>
            <a:ext cx="915806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Picture Placeholder 25"/>
          <p:cNvSpPr>
            <a:spLocks noGrp="1"/>
          </p:cNvSpPr>
          <p:nvPr>
            <p:ph type="pic" sz="quarter" idx="13"/>
          </p:nvPr>
        </p:nvSpPr>
        <p:spPr>
          <a:xfrm>
            <a:off x="6118412" y="-1"/>
            <a:ext cx="6073588" cy="6858000"/>
          </a:xfrm>
          <a:custGeom>
            <a:avLst/>
            <a:gdLst>
              <a:gd name="connsiteX0" fmla="*/ 0 w 6073588"/>
              <a:gd name="connsiteY0" fmla="*/ 0 h 6858000"/>
              <a:gd name="connsiteX1" fmla="*/ 6073588 w 6073588"/>
              <a:gd name="connsiteY1" fmla="*/ 0 h 6858000"/>
              <a:gd name="connsiteX2" fmla="*/ 6073588 w 6073588"/>
              <a:gd name="connsiteY2" fmla="*/ 6858000 h 6858000"/>
              <a:gd name="connsiteX3" fmla="*/ 2921598 w 60735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73588" h="6858000">
                <a:moveTo>
                  <a:pt x="0" y="0"/>
                </a:moveTo>
                <a:lnTo>
                  <a:pt x="6073588" y="0"/>
                </a:lnTo>
                <a:lnTo>
                  <a:pt x="6073588" y="6858000"/>
                </a:lnTo>
                <a:lnTo>
                  <a:pt x="2921598" y="6858000"/>
                </a:lnTo>
                <a:close/>
              </a:path>
            </a:pathLst>
          </a:custGeom>
          <a:solidFill>
            <a:schemeClr val="bg1">
              <a:lumMod val="75000"/>
            </a:schemeClr>
          </a:solidFill>
        </p:spPr>
        <p:txBody>
          <a:bodyPr wrap="square">
            <a:noAutofit/>
          </a:bodyPr>
          <a:lstStyle>
            <a:lvl1pPr algn="r">
              <a:defRPr sz="1400">
                <a:solidFill>
                  <a:schemeClr val="bg1"/>
                </a:solidFill>
              </a:defRPr>
            </a:lvl1pPr>
          </a:lstStyle>
          <a:p>
            <a:r>
              <a:rPr lang="en-US" noProof="0" smtClean="0"/>
              <a:t>Click icon to add picture</a:t>
            </a:r>
            <a:endParaRPr lang="en-GB" noProof="0" dirty="0"/>
          </a:p>
        </p:txBody>
      </p:sp>
      <p:sp>
        <p:nvSpPr>
          <p:cNvPr id="2" name="Title 1"/>
          <p:cNvSpPr>
            <a:spLocks noGrp="1"/>
          </p:cNvSpPr>
          <p:nvPr>
            <p:ph type="ctrTitle" hasCustomPrompt="1"/>
          </p:nvPr>
        </p:nvSpPr>
        <p:spPr>
          <a:xfrm>
            <a:off x="578498" y="2360141"/>
            <a:ext cx="6511619" cy="1686854"/>
          </a:xfrm>
        </p:spPr>
        <p:txBody>
          <a:bodyPr bIns="18000" anchor="b"/>
          <a:lstStyle>
            <a:lvl1pPr algn="l">
              <a:defRPr sz="2800">
                <a:solidFill>
                  <a:schemeClr val="bg1"/>
                </a:solidFill>
              </a:defRPr>
            </a:lvl1pPr>
          </a:lstStyle>
          <a:p>
            <a:r>
              <a:rPr lang="en-GB" noProof="0" dirty="0"/>
              <a:t>Master title style</a:t>
            </a:r>
          </a:p>
        </p:txBody>
      </p:sp>
      <p:sp>
        <p:nvSpPr>
          <p:cNvPr id="3" name="Subtitle 2"/>
          <p:cNvSpPr>
            <a:spLocks noGrp="1"/>
          </p:cNvSpPr>
          <p:nvPr>
            <p:ph type="subTitle" idx="1" hasCustomPrompt="1"/>
          </p:nvPr>
        </p:nvSpPr>
        <p:spPr>
          <a:xfrm>
            <a:off x="578498" y="5557715"/>
            <a:ext cx="4794349" cy="798636"/>
          </a:xfrm>
        </p:spPr>
        <p:txBody>
          <a:bodyPr>
            <a:noAutofit/>
          </a:bodyPr>
          <a:lstStyle>
            <a:lvl1pPr marL="0" indent="0" algn="l">
              <a:spcBef>
                <a:spcPts val="500"/>
              </a:spcBef>
              <a:spcAft>
                <a:spcPts val="0"/>
              </a:spcAft>
              <a:buNone/>
              <a:defRPr sz="1330" baseline="0">
                <a:solidFill>
                  <a:schemeClr val="bg1"/>
                </a:solidFill>
              </a:defRPr>
            </a:lvl1pPr>
            <a:lvl2pPr marL="0" indent="0" algn="l">
              <a:spcBef>
                <a:spcPts val="500"/>
              </a:spcBef>
              <a:spcAft>
                <a:spcPts val="0"/>
              </a:spcAft>
              <a:buNone/>
              <a:defRPr sz="1330">
                <a:solidFill>
                  <a:schemeClr val="bg1"/>
                </a:solidFill>
              </a:defRPr>
            </a:lvl2pPr>
            <a:lvl3pPr marL="0" indent="0" algn="l">
              <a:spcBef>
                <a:spcPts val="500"/>
              </a:spcBef>
              <a:spcAft>
                <a:spcPts val="0"/>
              </a:spcAft>
              <a:buNone/>
              <a:defRPr sz="1330" b="0">
                <a:solidFill>
                  <a:schemeClr val="bg1"/>
                </a:solidFill>
              </a:defRPr>
            </a:lvl3pPr>
            <a:lvl4pPr marL="0" indent="0" algn="l">
              <a:buNone/>
              <a:defRPr sz="1330" b="0">
                <a:solidFill>
                  <a:schemeClr val="bg1"/>
                </a:solidFill>
              </a:defRPr>
            </a:lvl4pPr>
            <a:lvl5pPr marL="0" indent="0" algn="l">
              <a:buNone/>
              <a:defRPr sz="1330">
                <a:solidFill>
                  <a:schemeClr val="bg1"/>
                </a:solidFill>
              </a:defRPr>
            </a:lvl5pPr>
            <a:lvl6pPr marL="0" indent="0" algn="l">
              <a:buNone/>
              <a:defRPr sz="1330">
                <a:solidFill>
                  <a:schemeClr val="bg1"/>
                </a:solidFill>
              </a:defRPr>
            </a:lvl6pPr>
            <a:lvl7pPr marL="0" indent="0" algn="l">
              <a:buNone/>
              <a:defRPr sz="1330">
                <a:solidFill>
                  <a:schemeClr val="bg1"/>
                </a:solidFill>
              </a:defRPr>
            </a:lvl7pPr>
            <a:lvl8pPr marL="0" indent="0" algn="l">
              <a:buNone/>
              <a:defRPr sz="1330">
                <a:solidFill>
                  <a:schemeClr val="bg1"/>
                </a:solidFill>
              </a:defRPr>
            </a:lvl8pPr>
            <a:lvl9pPr marL="0" indent="0" algn="l">
              <a:buNone/>
              <a:defRPr sz="1330">
                <a:solidFill>
                  <a:schemeClr val="bg1"/>
                </a:solidFill>
              </a:defRPr>
            </a:lvl9pPr>
          </a:lstStyle>
          <a:p>
            <a:pPr lvl="0"/>
            <a:r>
              <a:rPr lang="en-GB" noProof="0" dirty="0"/>
              <a:t>“Purpose Statement”</a:t>
            </a:r>
          </a:p>
        </p:txBody>
      </p:sp>
      <p:sp>
        <p:nvSpPr>
          <p:cNvPr id="4" name="Date Placeholder 3"/>
          <p:cNvSpPr>
            <a:spLocks noGrp="1"/>
          </p:cNvSpPr>
          <p:nvPr>
            <p:ph type="dt" sz="half" idx="10"/>
          </p:nvPr>
        </p:nvSpPr>
        <p:spPr>
          <a:xfrm>
            <a:off x="578498" y="4046995"/>
            <a:ext cx="2743200" cy="406489"/>
          </a:xfrm>
        </p:spPr>
        <p:txBody>
          <a:bodyPr/>
          <a:lstStyle>
            <a:lvl1pPr>
              <a:defRPr sz="1900">
                <a:solidFill>
                  <a:schemeClr val="bg1"/>
                </a:solidFill>
              </a:defRPr>
            </a:lvl1p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pic>
        <p:nvPicPr>
          <p:cNvPr id="27" name="Picture 26"/>
          <p:cNvPicPr>
            <a:picLocks noChangeAspect="1"/>
          </p:cNvPicPr>
          <p:nvPr userDrawn="1"/>
        </p:nvPicPr>
        <p:blipFill>
          <a:blip r:embed="rId2" cstate="print"/>
          <a:stretch>
            <a:fillRect/>
          </a:stretch>
        </p:blipFill>
        <p:spPr>
          <a:xfrm>
            <a:off x="649800" y="704203"/>
            <a:ext cx="2067603" cy="1389140"/>
          </a:xfrm>
          <a:prstGeom prst="rect">
            <a:avLst/>
          </a:prstGeom>
        </p:spPr>
      </p:pic>
    </p:spTree>
    <p:extLst>
      <p:ext uri="{BB962C8B-B14F-4D97-AF65-F5344CB8AC3E}">
        <p14:creationId xmlns:p14="http://schemas.microsoft.com/office/powerpoint/2010/main" xmlns="" val="928498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11" name="Text Placeholder 20"/>
          <p:cNvSpPr>
            <a:spLocks noGrp="1"/>
          </p:cNvSpPr>
          <p:nvPr>
            <p:ph type="body" sz="quarter" idx="15" hasCustomPrompt="1"/>
          </p:nvPr>
        </p:nvSpPr>
        <p:spPr>
          <a:xfrm>
            <a:off x="606751" y="1692068"/>
            <a:ext cx="10895887" cy="803998"/>
          </a:xfrm>
        </p:spPr>
        <p:txBody>
          <a:bodyPr/>
          <a:lstStyle>
            <a:lvl1pPr>
              <a:spcBef>
                <a:spcPts val="600"/>
              </a:spcBef>
              <a:spcAft>
                <a:spcPts val="0"/>
              </a:spcAft>
              <a:defRPr sz="2100" b="0">
                <a:solidFill>
                  <a:schemeClr val="tx2"/>
                </a:solidFill>
              </a:defRPr>
            </a:lvl1pPr>
            <a:lvl2pPr>
              <a:spcAft>
                <a:spcPts val="0"/>
              </a:spcAft>
              <a:defRPr sz="2100" b="0">
                <a:solidFill>
                  <a:schemeClr val="tx2"/>
                </a:solidFill>
              </a:defRPr>
            </a:lvl2pPr>
            <a:lvl3pPr>
              <a:spcAft>
                <a:spcPts val="0"/>
              </a:spcAft>
              <a:defRPr sz="2100" b="0">
                <a:solidFill>
                  <a:schemeClr val="tx2"/>
                </a:solidFill>
              </a:defRPr>
            </a:lvl3pPr>
            <a:lvl4pPr marL="0" indent="0">
              <a:spcBef>
                <a:spcPts val="600"/>
              </a:spcBef>
              <a:buNone/>
              <a:defRPr sz="2100" b="0">
                <a:solidFill>
                  <a:schemeClr val="tx2"/>
                </a:solidFill>
              </a:defRPr>
            </a:lvl4pPr>
            <a:lvl5pPr marL="0" indent="0">
              <a:spcBef>
                <a:spcPts val="600"/>
              </a:spcBef>
              <a:buNone/>
              <a:defRPr sz="2100" b="0">
                <a:solidFill>
                  <a:schemeClr val="tx2"/>
                </a:solidFill>
              </a:defRPr>
            </a:lvl5pPr>
            <a:lvl6pPr marL="0" indent="0">
              <a:spcBef>
                <a:spcPts val="600"/>
              </a:spcBef>
              <a:buNone/>
              <a:defRPr sz="2100" b="0">
                <a:solidFill>
                  <a:schemeClr val="tx2"/>
                </a:solidFill>
              </a:defRPr>
            </a:lvl6pPr>
            <a:lvl7pPr marL="0" indent="0">
              <a:spcBef>
                <a:spcPts val="600"/>
              </a:spcBef>
              <a:buNone/>
              <a:defRPr sz="2100" b="0">
                <a:solidFill>
                  <a:schemeClr val="tx2"/>
                </a:solidFill>
              </a:defRPr>
            </a:lvl7pPr>
            <a:lvl8pPr>
              <a:spcBef>
                <a:spcPts val="600"/>
              </a:spcBef>
              <a:defRPr sz="2100" b="0">
                <a:solidFill>
                  <a:schemeClr val="tx2"/>
                </a:solidFill>
              </a:defRPr>
            </a:lvl8pPr>
            <a:lvl9pPr>
              <a:spcBef>
                <a:spcPts val="600"/>
              </a:spcBef>
              <a:defRPr sz="2100" b="0">
                <a:solidFill>
                  <a:schemeClr val="tx2"/>
                </a:solidFill>
              </a:defRPr>
            </a:lvl9pPr>
          </a:lstStyle>
          <a:p>
            <a:pPr lvl="0"/>
            <a:r>
              <a:rPr lang="en-GB" noProof="0" dirty="0"/>
              <a:t>Introduction</a:t>
            </a:r>
          </a:p>
        </p:txBody>
      </p:sp>
      <p:sp>
        <p:nvSpPr>
          <p:cNvPr id="13" name="Text Placeholder 9"/>
          <p:cNvSpPr>
            <a:spLocks noGrp="1"/>
          </p:cNvSpPr>
          <p:nvPr>
            <p:ph type="body" sz="quarter" idx="18" hasCustomPrompt="1"/>
          </p:nvPr>
        </p:nvSpPr>
        <p:spPr>
          <a:xfrm>
            <a:off x="606751" y="2612571"/>
            <a:ext cx="10895887" cy="3547300"/>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Tree>
    <p:extLst>
      <p:ext uri="{BB962C8B-B14F-4D97-AF65-F5344CB8AC3E}">
        <p14:creationId xmlns:p14="http://schemas.microsoft.com/office/powerpoint/2010/main" xmlns="" val="213727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14" name="Text Placeholder 9"/>
          <p:cNvSpPr>
            <a:spLocks noGrp="1"/>
          </p:cNvSpPr>
          <p:nvPr>
            <p:ph type="body" sz="quarter" idx="20" hasCustomPrompt="1"/>
          </p:nvPr>
        </p:nvSpPr>
        <p:spPr>
          <a:xfrm>
            <a:off x="606751" y="1692067"/>
            <a:ext cx="5279219" cy="4467804"/>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
        <p:nvSpPr>
          <p:cNvPr id="15" name="Text Placeholder 9"/>
          <p:cNvSpPr>
            <a:spLocks noGrp="1"/>
          </p:cNvSpPr>
          <p:nvPr>
            <p:ph type="body" sz="quarter" idx="21" hasCustomPrompt="1"/>
          </p:nvPr>
        </p:nvSpPr>
        <p:spPr>
          <a:xfrm>
            <a:off x="6223418" y="1692067"/>
            <a:ext cx="5279219" cy="4467804"/>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Tree>
    <p:extLst>
      <p:ext uri="{BB962C8B-B14F-4D97-AF65-F5344CB8AC3E}">
        <p14:creationId xmlns:p14="http://schemas.microsoft.com/office/powerpoint/2010/main" xmlns="" val="1273072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E">
    <p:spTree>
      <p:nvGrpSpPr>
        <p:cNvPr id="1" name=""/>
        <p:cNvGrpSpPr/>
        <p:nvPr/>
      </p:nvGrpSpPr>
      <p:grpSpPr>
        <a:xfrm>
          <a:off x="0" y="0"/>
          <a:ext cx="0" cy="0"/>
          <a:chOff x="0" y="0"/>
          <a:chExt cx="0" cy="0"/>
        </a:xfrm>
      </p:grpSpPr>
      <p:grpSp>
        <p:nvGrpSpPr>
          <p:cNvPr id="15" name="Group 14"/>
          <p:cNvGrpSpPr/>
          <p:nvPr userDrawn="1"/>
        </p:nvGrpSpPr>
        <p:grpSpPr>
          <a:xfrm>
            <a:off x="-98159" y="1791204"/>
            <a:ext cx="4136758" cy="4762823"/>
            <a:chOff x="-129154" y="1731244"/>
            <a:chExt cx="4136758" cy="4762823"/>
          </a:xfrm>
        </p:grpSpPr>
        <p:sp>
          <p:nvSpPr>
            <p:cNvPr id="9" name="Rectangle 8"/>
            <p:cNvSpPr/>
            <p:nvPr userDrawn="1"/>
          </p:nvSpPr>
          <p:spPr>
            <a:xfrm>
              <a:off x="-129154" y="1731244"/>
              <a:ext cx="4136757" cy="47628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4" name="Freeform 13"/>
            <p:cNvSpPr/>
            <p:nvPr userDrawn="1"/>
          </p:nvSpPr>
          <p:spPr>
            <a:xfrm>
              <a:off x="1274026" y="1731244"/>
              <a:ext cx="2733578" cy="4762823"/>
            </a:xfrm>
            <a:custGeom>
              <a:avLst/>
              <a:gdLst>
                <a:gd name="connsiteX0" fmla="*/ 2038580 w 2733578"/>
                <a:gd name="connsiteY0" fmla="*/ 0 h 4762823"/>
                <a:gd name="connsiteX1" fmla="*/ 2255560 w 2733578"/>
                <a:gd name="connsiteY1" fmla="*/ 0 h 4762823"/>
                <a:gd name="connsiteX2" fmla="*/ 2255560 w 2733578"/>
                <a:gd name="connsiteY2" fmla="*/ 1 h 4762823"/>
                <a:gd name="connsiteX3" fmla="*/ 2691374 w 2733578"/>
                <a:gd name="connsiteY3" fmla="*/ 1 h 4762823"/>
                <a:gd name="connsiteX4" fmla="*/ 2691374 w 2733578"/>
                <a:gd name="connsiteY4" fmla="*/ 0 h 4762823"/>
                <a:gd name="connsiteX5" fmla="*/ 2733578 w 2733578"/>
                <a:gd name="connsiteY5" fmla="*/ 0 h 4762823"/>
                <a:gd name="connsiteX6" fmla="*/ 2733578 w 2733578"/>
                <a:gd name="connsiteY6" fmla="*/ 4762823 h 4762823"/>
                <a:gd name="connsiteX7" fmla="*/ 2288171 w 2733578"/>
                <a:gd name="connsiteY7" fmla="*/ 4762823 h 4762823"/>
                <a:gd name="connsiteX8" fmla="*/ 0 w 2733578"/>
                <a:gd name="connsiteY8" fmla="*/ 4762823 h 4762823"/>
                <a:gd name="connsiteX9" fmla="*/ 2038580 w 2733578"/>
                <a:gd name="connsiteY9" fmla="*/ 0 h 4762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3578" h="4762823">
                  <a:moveTo>
                    <a:pt x="2038580" y="0"/>
                  </a:moveTo>
                  <a:lnTo>
                    <a:pt x="2255560" y="0"/>
                  </a:lnTo>
                  <a:lnTo>
                    <a:pt x="2255560" y="1"/>
                  </a:lnTo>
                  <a:lnTo>
                    <a:pt x="2691374" y="1"/>
                  </a:lnTo>
                  <a:lnTo>
                    <a:pt x="2691374" y="0"/>
                  </a:lnTo>
                  <a:lnTo>
                    <a:pt x="2733578" y="0"/>
                  </a:lnTo>
                  <a:lnTo>
                    <a:pt x="2733578" y="4762823"/>
                  </a:lnTo>
                  <a:lnTo>
                    <a:pt x="2288171" y="4762823"/>
                  </a:lnTo>
                  <a:lnTo>
                    <a:pt x="0" y="4762823"/>
                  </a:lnTo>
                  <a:lnTo>
                    <a:pt x="203858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16" name="Text Placeholder 20"/>
          <p:cNvSpPr>
            <a:spLocks noGrp="1"/>
          </p:cNvSpPr>
          <p:nvPr>
            <p:ph type="body" sz="quarter" idx="14" hasCustomPrompt="1"/>
          </p:nvPr>
        </p:nvSpPr>
        <p:spPr>
          <a:xfrm>
            <a:off x="455513" y="1975757"/>
            <a:ext cx="3319782" cy="4184115"/>
          </a:xfrm>
        </p:spPr>
        <p:txBody>
          <a:bodyPr anchor="ctr" anchorCtr="0"/>
          <a:lstStyle>
            <a:lvl1pPr>
              <a:spcBef>
                <a:spcPts val="1800"/>
              </a:spcBef>
              <a:spcAft>
                <a:spcPts val="0"/>
              </a:spcAft>
              <a:defRPr sz="1650" b="0">
                <a:solidFill>
                  <a:schemeClr val="bg1"/>
                </a:solidFill>
              </a:defRPr>
            </a:lvl1pPr>
            <a:lvl2pPr>
              <a:spcBef>
                <a:spcPts val="1800"/>
              </a:spcBef>
              <a:spcAft>
                <a:spcPts val="0"/>
              </a:spcAft>
              <a:defRPr sz="1650" b="0">
                <a:solidFill>
                  <a:schemeClr val="bg1"/>
                </a:solidFill>
              </a:defRPr>
            </a:lvl2pPr>
            <a:lvl3pPr>
              <a:spcBef>
                <a:spcPts val="1800"/>
              </a:spcBef>
              <a:spcAft>
                <a:spcPts val="0"/>
              </a:spcAft>
              <a:defRPr sz="1650" b="0">
                <a:solidFill>
                  <a:schemeClr val="bg1"/>
                </a:solidFill>
              </a:defRPr>
            </a:lvl3pPr>
            <a:lvl4pPr marL="0" indent="0">
              <a:spcBef>
                <a:spcPts val="1800"/>
              </a:spcBef>
              <a:buNone/>
              <a:defRPr sz="1650" b="0">
                <a:solidFill>
                  <a:schemeClr val="bg1"/>
                </a:solidFill>
              </a:defRPr>
            </a:lvl4pPr>
            <a:lvl5pPr marL="0" indent="0">
              <a:spcBef>
                <a:spcPts val="1800"/>
              </a:spcBef>
              <a:buNone/>
              <a:defRPr sz="1650" b="0">
                <a:solidFill>
                  <a:schemeClr val="bg1"/>
                </a:solidFill>
              </a:defRPr>
            </a:lvl5pPr>
            <a:lvl6pPr marL="0" indent="0">
              <a:spcBef>
                <a:spcPts val="1800"/>
              </a:spcBef>
              <a:buNone/>
              <a:defRPr sz="1650" b="0">
                <a:solidFill>
                  <a:schemeClr val="bg1"/>
                </a:solidFill>
              </a:defRPr>
            </a:lvl6pPr>
            <a:lvl7pPr marL="0" indent="0">
              <a:spcBef>
                <a:spcPts val="1800"/>
              </a:spcBef>
              <a:buNone/>
              <a:defRPr sz="1650" b="0">
                <a:solidFill>
                  <a:schemeClr val="bg1"/>
                </a:solidFill>
              </a:defRPr>
            </a:lvl7pPr>
            <a:lvl8pPr>
              <a:spcBef>
                <a:spcPts val="1800"/>
              </a:spcBef>
              <a:defRPr sz="1650" b="0">
                <a:solidFill>
                  <a:schemeClr val="bg1"/>
                </a:solidFill>
              </a:defRPr>
            </a:lvl8pPr>
            <a:lvl9pPr>
              <a:spcBef>
                <a:spcPts val="1800"/>
              </a:spcBef>
              <a:defRPr sz="1650" b="0">
                <a:solidFill>
                  <a:schemeClr val="bg1"/>
                </a:solidFill>
              </a:defRPr>
            </a:lvl9pPr>
          </a:lstStyle>
          <a:p>
            <a:pPr lvl="0"/>
            <a:r>
              <a:rPr lang="en-GB" noProof="0" dirty="0"/>
              <a:t>Pull-out text</a:t>
            </a:r>
          </a:p>
        </p:txBody>
      </p:sp>
      <p:sp>
        <p:nvSpPr>
          <p:cNvPr id="18" name="Text Placeholder 9"/>
          <p:cNvSpPr>
            <a:spLocks noGrp="1"/>
          </p:cNvSpPr>
          <p:nvPr>
            <p:ph type="body" sz="quarter" idx="20" hasCustomPrompt="1"/>
          </p:nvPr>
        </p:nvSpPr>
        <p:spPr>
          <a:xfrm>
            <a:off x="4355024" y="1692067"/>
            <a:ext cx="7147613" cy="4467804"/>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Tree>
    <p:extLst>
      <p:ext uri="{BB962C8B-B14F-4D97-AF65-F5344CB8AC3E}">
        <p14:creationId xmlns:p14="http://schemas.microsoft.com/office/powerpoint/2010/main" xmlns="" val="3163224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Image 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10" name="Picture Placeholder 9"/>
          <p:cNvSpPr>
            <a:spLocks noGrp="1"/>
          </p:cNvSpPr>
          <p:nvPr>
            <p:ph type="pic" sz="quarter" idx="17"/>
          </p:nvPr>
        </p:nvSpPr>
        <p:spPr>
          <a:xfrm>
            <a:off x="0" y="1791204"/>
            <a:ext cx="6384471" cy="4058434"/>
          </a:xfrm>
          <a:solidFill>
            <a:schemeClr val="bg1">
              <a:lumMod val="75000"/>
            </a:schemeClr>
          </a:solidFill>
        </p:spPr>
        <p:txBody>
          <a:bodyPr/>
          <a:lstStyle>
            <a:lvl1pPr>
              <a:defRPr sz="1400">
                <a:solidFill>
                  <a:schemeClr val="bg1"/>
                </a:solidFill>
              </a:defRPr>
            </a:lvl1pPr>
          </a:lstStyle>
          <a:p>
            <a:r>
              <a:rPr lang="en-US" noProof="0" smtClean="0"/>
              <a:t>Click icon to add picture</a:t>
            </a:r>
            <a:endParaRPr lang="en-GB" noProof="0" dirty="0"/>
          </a:p>
        </p:txBody>
      </p:sp>
      <p:sp>
        <p:nvSpPr>
          <p:cNvPr id="11" name="Text Placeholder 9"/>
          <p:cNvSpPr>
            <a:spLocks noGrp="1"/>
          </p:cNvSpPr>
          <p:nvPr>
            <p:ph type="body" sz="quarter" idx="20" hasCustomPrompt="1"/>
          </p:nvPr>
        </p:nvSpPr>
        <p:spPr>
          <a:xfrm>
            <a:off x="6857999" y="1692067"/>
            <a:ext cx="4644638" cy="4467804"/>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Tree>
    <p:extLst>
      <p:ext uri="{BB962C8B-B14F-4D97-AF65-F5344CB8AC3E}">
        <p14:creationId xmlns:p14="http://schemas.microsoft.com/office/powerpoint/2010/main" xmlns="" val="40647605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Image B">
    <p:spTree>
      <p:nvGrpSpPr>
        <p:cNvPr id="1" name=""/>
        <p:cNvGrpSpPr/>
        <p:nvPr/>
      </p:nvGrpSpPr>
      <p:grpSpPr>
        <a:xfrm>
          <a:off x="0" y="0"/>
          <a:ext cx="0" cy="0"/>
          <a:chOff x="0" y="0"/>
          <a:chExt cx="0" cy="0"/>
        </a:xfrm>
      </p:grpSpPr>
      <p:sp>
        <p:nvSpPr>
          <p:cNvPr id="9" name="Rectangle 8"/>
          <p:cNvSpPr/>
          <p:nvPr userDrawn="1"/>
        </p:nvSpPr>
        <p:spPr>
          <a:xfrm>
            <a:off x="7718204" y="0"/>
            <a:ext cx="413196"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title"/>
          </p:nvPr>
        </p:nvSpPr>
        <p:spPr>
          <a:xfrm>
            <a:off x="606751" y="418744"/>
            <a:ext cx="7181979" cy="745828"/>
          </a:xfrm>
        </p:spPr>
        <p:txBody>
          <a:body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10" name="Picture Placeholder 9"/>
          <p:cNvSpPr>
            <a:spLocks noGrp="1"/>
          </p:cNvSpPr>
          <p:nvPr>
            <p:ph type="pic" sz="quarter" idx="17"/>
          </p:nvPr>
        </p:nvSpPr>
        <p:spPr>
          <a:xfrm>
            <a:off x="8153401" y="0"/>
            <a:ext cx="4038599" cy="6858000"/>
          </a:xfrm>
          <a:solidFill>
            <a:schemeClr val="bg1">
              <a:lumMod val="75000"/>
            </a:schemeClr>
          </a:solidFill>
        </p:spPr>
        <p:txBody>
          <a:bodyPr/>
          <a:lstStyle>
            <a:lvl1pPr>
              <a:defRPr sz="1400">
                <a:solidFill>
                  <a:schemeClr val="bg1"/>
                </a:solidFill>
              </a:defRPr>
            </a:lvl1pPr>
          </a:lstStyle>
          <a:p>
            <a:r>
              <a:rPr lang="en-US" noProof="0" smtClean="0"/>
              <a:t>Click icon to add picture</a:t>
            </a:r>
            <a:endParaRPr lang="en-GB" noProof="0" dirty="0"/>
          </a:p>
        </p:txBody>
      </p:sp>
      <p:sp>
        <p:nvSpPr>
          <p:cNvPr id="13" name="Text Placeholder 9"/>
          <p:cNvSpPr>
            <a:spLocks noGrp="1"/>
          </p:cNvSpPr>
          <p:nvPr>
            <p:ph type="body" sz="quarter" idx="20" hasCustomPrompt="1"/>
          </p:nvPr>
        </p:nvSpPr>
        <p:spPr>
          <a:xfrm>
            <a:off x="606752" y="1692067"/>
            <a:ext cx="7181978" cy="4467804"/>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Tree>
    <p:extLst>
      <p:ext uri="{BB962C8B-B14F-4D97-AF65-F5344CB8AC3E}">
        <p14:creationId xmlns:p14="http://schemas.microsoft.com/office/powerpoint/2010/main" xmlns="" val="2281797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 Image C">
    <p:spTree>
      <p:nvGrpSpPr>
        <p:cNvPr id="1" name=""/>
        <p:cNvGrpSpPr/>
        <p:nvPr/>
      </p:nvGrpSpPr>
      <p:grpSpPr>
        <a:xfrm>
          <a:off x="0" y="0"/>
          <a:ext cx="0" cy="0"/>
          <a:chOff x="0" y="0"/>
          <a:chExt cx="0" cy="0"/>
        </a:xfrm>
      </p:grpSpPr>
      <p:sp>
        <p:nvSpPr>
          <p:cNvPr id="7" name="Rectangle 6"/>
          <p:cNvSpPr/>
          <p:nvPr userDrawn="1"/>
        </p:nvSpPr>
        <p:spPr>
          <a:xfrm>
            <a:off x="4038599" y="0"/>
            <a:ext cx="413196"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title"/>
          </p:nvPr>
        </p:nvSpPr>
        <p:spPr>
          <a:xfrm>
            <a:off x="4345994" y="418744"/>
            <a:ext cx="7181979" cy="745828"/>
          </a:xfrm>
        </p:spPr>
        <p:txBody>
          <a:body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10" name="Picture Placeholder 9"/>
          <p:cNvSpPr>
            <a:spLocks noGrp="1"/>
          </p:cNvSpPr>
          <p:nvPr>
            <p:ph type="pic" sz="quarter" idx="17"/>
          </p:nvPr>
        </p:nvSpPr>
        <p:spPr>
          <a:xfrm>
            <a:off x="0" y="0"/>
            <a:ext cx="4038599" cy="6858000"/>
          </a:xfrm>
          <a:solidFill>
            <a:schemeClr val="bg1">
              <a:lumMod val="75000"/>
            </a:schemeClr>
          </a:solidFill>
        </p:spPr>
        <p:txBody>
          <a:bodyPr/>
          <a:lstStyle>
            <a:lvl1pPr>
              <a:defRPr sz="1400">
                <a:solidFill>
                  <a:schemeClr val="bg1"/>
                </a:solidFill>
              </a:defRPr>
            </a:lvl1pPr>
          </a:lstStyle>
          <a:p>
            <a:r>
              <a:rPr lang="en-US" noProof="0" smtClean="0"/>
              <a:t>Click icon to add picture</a:t>
            </a:r>
            <a:endParaRPr lang="en-GB" noProof="0" dirty="0"/>
          </a:p>
        </p:txBody>
      </p:sp>
      <p:sp>
        <p:nvSpPr>
          <p:cNvPr id="13" name="Text Placeholder 9"/>
          <p:cNvSpPr>
            <a:spLocks noGrp="1"/>
          </p:cNvSpPr>
          <p:nvPr>
            <p:ph type="body" sz="quarter" idx="20" hasCustomPrompt="1"/>
          </p:nvPr>
        </p:nvSpPr>
        <p:spPr>
          <a:xfrm>
            <a:off x="4355024" y="1692067"/>
            <a:ext cx="7147613" cy="4467804"/>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Tree>
    <p:extLst>
      <p:ext uri="{BB962C8B-B14F-4D97-AF65-F5344CB8AC3E}">
        <p14:creationId xmlns:p14="http://schemas.microsoft.com/office/powerpoint/2010/main" xmlns="" val="3762722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 Image D">
    <p:spTree>
      <p:nvGrpSpPr>
        <p:cNvPr id="1" name=""/>
        <p:cNvGrpSpPr/>
        <p:nvPr/>
      </p:nvGrpSpPr>
      <p:grpSpPr>
        <a:xfrm>
          <a:off x="0" y="0"/>
          <a:ext cx="0" cy="0"/>
          <a:chOff x="0" y="0"/>
          <a:chExt cx="0" cy="0"/>
        </a:xfrm>
      </p:grpSpPr>
      <p:sp>
        <p:nvSpPr>
          <p:cNvPr id="21" name="Rectangle 20"/>
          <p:cNvSpPr/>
          <p:nvPr userDrawn="1"/>
        </p:nvSpPr>
        <p:spPr>
          <a:xfrm>
            <a:off x="0" y="4347148"/>
            <a:ext cx="4038598" cy="25108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7" name="Rectangle 6"/>
          <p:cNvSpPr/>
          <p:nvPr userDrawn="1"/>
        </p:nvSpPr>
        <p:spPr>
          <a:xfrm>
            <a:off x="4038599" y="0"/>
            <a:ext cx="413196"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title"/>
          </p:nvPr>
        </p:nvSpPr>
        <p:spPr>
          <a:xfrm>
            <a:off x="4345994" y="418744"/>
            <a:ext cx="7181979" cy="745828"/>
          </a:xfrm>
        </p:spPr>
        <p:txBody>
          <a:bodyPr/>
          <a:lstStyle/>
          <a:p>
            <a:r>
              <a:rPr lang="en-US" noProof="0" smtClean="0"/>
              <a:t>Click to edit Master title style</a:t>
            </a:r>
            <a:endParaRPr lang="en-GB" noProof="0" dirty="0"/>
          </a:p>
        </p:txBody>
      </p:sp>
      <p:sp>
        <p:nvSpPr>
          <p:cNvPr id="10" name="Picture Placeholder 9"/>
          <p:cNvSpPr>
            <a:spLocks noGrp="1"/>
          </p:cNvSpPr>
          <p:nvPr>
            <p:ph type="pic" sz="quarter" idx="17"/>
          </p:nvPr>
        </p:nvSpPr>
        <p:spPr>
          <a:xfrm>
            <a:off x="0" y="0"/>
            <a:ext cx="4038599" cy="4347148"/>
          </a:xfrm>
          <a:solidFill>
            <a:schemeClr val="bg1">
              <a:lumMod val="75000"/>
            </a:schemeClr>
          </a:solidFill>
        </p:spPr>
        <p:txBody>
          <a:bodyPr/>
          <a:lstStyle>
            <a:lvl1pPr>
              <a:defRPr sz="1400">
                <a:solidFill>
                  <a:schemeClr val="bg1"/>
                </a:solidFill>
              </a:defRPr>
            </a:lvl1pPr>
          </a:lstStyle>
          <a:p>
            <a:r>
              <a:rPr lang="en-US" noProof="0" smtClean="0"/>
              <a:t>Click icon to add picture</a:t>
            </a:r>
            <a:endParaRPr lang="en-GB" noProof="0" dirty="0"/>
          </a:p>
        </p:txBody>
      </p:sp>
      <p:sp>
        <p:nvSpPr>
          <p:cNvPr id="22" name="Text Placeholder 20"/>
          <p:cNvSpPr>
            <a:spLocks noGrp="1"/>
          </p:cNvSpPr>
          <p:nvPr>
            <p:ph type="body" sz="quarter" idx="14" hasCustomPrompt="1"/>
          </p:nvPr>
        </p:nvSpPr>
        <p:spPr>
          <a:xfrm>
            <a:off x="455513" y="4347147"/>
            <a:ext cx="3319782" cy="2510853"/>
          </a:xfrm>
        </p:spPr>
        <p:txBody>
          <a:bodyPr anchor="ctr" anchorCtr="0"/>
          <a:lstStyle>
            <a:lvl1pPr>
              <a:spcBef>
                <a:spcPts val="1800"/>
              </a:spcBef>
              <a:spcAft>
                <a:spcPts val="0"/>
              </a:spcAft>
              <a:defRPr sz="1650" b="0">
                <a:solidFill>
                  <a:schemeClr val="bg1"/>
                </a:solidFill>
              </a:defRPr>
            </a:lvl1pPr>
            <a:lvl2pPr>
              <a:spcBef>
                <a:spcPts val="1800"/>
              </a:spcBef>
              <a:spcAft>
                <a:spcPts val="0"/>
              </a:spcAft>
              <a:defRPr sz="1650" b="0">
                <a:solidFill>
                  <a:schemeClr val="bg1"/>
                </a:solidFill>
              </a:defRPr>
            </a:lvl2pPr>
            <a:lvl3pPr>
              <a:spcBef>
                <a:spcPts val="1800"/>
              </a:spcBef>
              <a:spcAft>
                <a:spcPts val="0"/>
              </a:spcAft>
              <a:defRPr sz="1650" b="0">
                <a:solidFill>
                  <a:schemeClr val="bg1"/>
                </a:solidFill>
              </a:defRPr>
            </a:lvl3pPr>
            <a:lvl4pPr marL="0" indent="0">
              <a:spcBef>
                <a:spcPts val="1800"/>
              </a:spcBef>
              <a:buNone/>
              <a:defRPr sz="1650" b="0">
                <a:solidFill>
                  <a:schemeClr val="bg1"/>
                </a:solidFill>
              </a:defRPr>
            </a:lvl4pPr>
            <a:lvl5pPr marL="0" indent="0">
              <a:spcBef>
                <a:spcPts val="1800"/>
              </a:spcBef>
              <a:buNone/>
              <a:defRPr sz="1650" b="0">
                <a:solidFill>
                  <a:schemeClr val="bg1"/>
                </a:solidFill>
              </a:defRPr>
            </a:lvl5pPr>
            <a:lvl6pPr marL="0" indent="0">
              <a:spcBef>
                <a:spcPts val="1800"/>
              </a:spcBef>
              <a:buNone/>
              <a:defRPr sz="1650" b="0">
                <a:solidFill>
                  <a:schemeClr val="bg1"/>
                </a:solidFill>
              </a:defRPr>
            </a:lvl6pPr>
            <a:lvl7pPr marL="0" indent="0">
              <a:spcBef>
                <a:spcPts val="1800"/>
              </a:spcBef>
              <a:buNone/>
              <a:defRPr sz="1650" b="0">
                <a:solidFill>
                  <a:schemeClr val="bg1"/>
                </a:solidFill>
              </a:defRPr>
            </a:lvl7pPr>
            <a:lvl8pPr>
              <a:spcBef>
                <a:spcPts val="1800"/>
              </a:spcBef>
              <a:defRPr sz="1650" b="0">
                <a:solidFill>
                  <a:schemeClr val="bg1"/>
                </a:solidFill>
              </a:defRPr>
            </a:lvl8pPr>
            <a:lvl9pPr>
              <a:spcBef>
                <a:spcPts val="1800"/>
              </a:spcBef>
              <a:defRPr sz="1650" b="0">
                <a:solidFill>
                  <a:schemeClr val="bg1"/>
                </a:solidFill>
              </a:defRPr>
            </a:lvl9pPr>
          </a:lstStyle>
          <a:p>
            <a:pPr lvl="0"/>
            <a:r>
              <a:rPr lang="en-GB" noProof="0" dirty="0"/>
              <a:t>Pull-out text</a:t>
            </a:r>
          </a:p>
        </p:txBody>
      </p:sp>
      <p:sp>
        <p:nvSpPr>
          <p:cNvPr id="24" name="Freeform 23"/>
          <p:cNvSpPr/>
          <p:nvPr userDrawn="1"/>
        </p:nvSpPr>
        <p:spPr>
          <a:xfrm>
            <a:off x="1662538" y="4347149"/>
            <a:ext cx="2376063" cy="2510852"/>
          </a:xfrm>
          <a:custGeom>
            <a:avLst/>
            <a:gdLst>
              <a:gd name="connsiteX0" fmla="*/ 1074693 w 2376063"/>
              <a:gd name="connsiteY0" fmla="*/ 0 h 2510852"/>
              <a:gd name="connsiteX1" fmla="*/ 2376060 w 2376063"/>
              <a:gd name="connsiteY1" fmla="*/ 0 h 2510852"/>
              <a:gd name="connsiteX2" fmla="*/ 2376060 w 2376063"/>
              <a:gd name="connsiteY2" fmla="*/ 2510850 h 2510852"/>
              <a:gd name="connsiteX3" fmla="*/ 2376063 w 2376063"/>
              <a:gd name="connsiteY3" fmla="*/ 2510850 h 2510852"/>
              <a:gd name="connsiteX4" fmla="*/ 2376061 w 2376063"/>
              <a:gd name="connsiteY4" fmla="*/ 2510852 h 2510852"/>
              <a:gd name="connsiteX5" fmla="*/ 0 w 2376063"/>
              <a:gd name="connsiteY5" fmla="*/ 2510852 h 2510852"/>
              <a:gd name="connsiteX6" fmla="*/ 1074693 w 2376063"/>
              <a:gd name="connsiteY6" fmla="*/ 0 h 251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6063" h="2510852">
                <a:moveTo>
                  <a:pt x="1074693" y="0"/>
                </a:moveTo>
                <a:lnTo>
                  <a:pt x="2376060" y="0"/>
                </a:lnTo>
                <a:lnTo>
                  <a:pt x="2376060" y="2510850"/>
                </a:lnTo>
                <a:lnTo>
                  <a:pt x="2376063" y="2510850"/>
                </a:lnTo>
                <a:lnTo>
                  <a:pt x="2376061" y="2510852"/>
                </a:lnTo>
                <a:lnTo>
                  <a:pt x="0" y="2510852"/>
                </a:lnTo>
                <a:lnTo>
                  <a:pt x="107469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1" name="Text Placeholder 9"/>
          <p:cNvSpPr>
            <a:spLocks noGrp="1"/>
          </p:cNvSpPr>
          <p:nvPr>
            <p:ph type="body" sz="quarter" idx="20" hasCustomPrompt="1"/>
          </p:nvPr>
        </p:nvSpPr>
        <p:spPr>
          <a:xfrm>
            <a:off x="4355024" y="1692067"/>
            <a:ext cx="7147613" cy="4467804"/>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Tree>
    <p:extLst>
      <p:ext uri="{BB962C8B-B14F-4D97-AF65-F5344CB8AC3E}">
        <p14:creationId xmlns:p14="http://schemas.microsoft.com/office/powerpoint/2010/main" xmlns="" val="18086525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 Image E">
    <p:spTree>
      <p:nvGrpSpPr>
        <p:cNvPr id="1" name=""/>
        <p:cNvGrpSpPr/>
        <p:nvPr/>
      </p:nvGrpSpPr>
      <p:grpSpPr>
        <a:xfrm>
          <a:off x="0" y="0"/>
          <a:ext cx="0" cy="0"/>
          <a:chOff x="0" y="0"/>
          <a:chExt cx="0" cy="0"/>
        </a:xfrm>
      </p:grpSpPr>
      <p:sp>
        <p:nvSpPr>
          <p:cNvPr id="21" name="Rectangle 20"/>
          <p:cNvSpPr/>
          <p:nvPr userDrawn="1"/>
        </p:nvSpPr>
        <p:spPr>
          <a:xfrm>
            <a:off x="0" y="4347148"/>
            <a:ext cx="4038598" cy="25108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7" name="Rectangle 6"/>
          <p:cNvSpPr/>
          <p:nvPr userDrawn="1"/>
        </p:nvSpPr>
        <p:spPr>
          <a:xfrm>
            <a:off x="4038599" y="0"/>
            <a:ext cx="413196"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title"/>
          </p:nvPr>
        </p:nvSpPr>
        <p:spPr>
          <a:xfrm>
            <a:off x="4345994" y="418744"/>
            <a:ext cx="7181979" cy="745828"/>
          </a:xfrm>
        </p:spPr>
        <p:txBody>
          <a:bodyPr/>
          <a:lstStyle/>
          <a:p>
            <a:r>
              <a:rPr lang="en-US" noProof="0" smtClean="0"/>
              <a:t>Click to edit Master title style</a:t>
            </a:r>
            <a:endParaRPr lang="en-GB" noProof="0" dirty="0"/>
          </a:p>
        </p:txBody>
      </p:sp>
      <p:sp>
        <p:nvSpPr>
          <p:cNvPr id="10" name="Picture Placeholder 9"/>
          <p:cNvSpPr>
            <a:spLocks noGrp="1"/>
          </p:cNvSpPr>
          <p:nvPr>
            <p:ph type="pic" sz="quarter" idx="17"/>
          </p:nvPr>
        </p:nvSpPr>
        <p:spPr>
          <a:xfrm>
            <a:off x="0" y="0"/>
            <a:ext cx="4038599" cy="4347148"/>
          </a:xfrm>
          <a:solidFill>
            <a:schemeClr val="bg1">
              <a:lumMod val="75000"/>
            </a:schemeClr>
          </a:solidFill>
        </p:spPr>
        <p:txBody>
          <a:bodyPr/>
          <a:lstStyle>
            <a:lvl1pPr>
              <a:defRPr sz="1400">
                <a:solidFill>
                  <a:schemeClr val="bg1"/>
                </a:solidFill>
              </a:defRPr>
            </a:lvl1pPr>
          </a:lstStyle>
          <a:p>
            <a:r>
              <a:rPr lang="en-US" noProof="0" smtClean="0"/>
              <a:t>Click icon to add picture</a:t>
            </a:r>
            <a:endParaRPr lang="en-GB" noProof="0" dirty="0"/>
          </a:p>
        </p:txBody>
      </p:sp>
      <p:sp>
        <p:nvSpPr>
          <p:cNvPr id="9" name="Freeform 8"/>
          <p:cNvSpPr/>
          <p:nvPr userDrawn="1"/>
        </p:nvSpPr>
        <p:spPr>
          <a:xfrm>
            <a:off x="1662538" y="4347149"/>
            <a:ext cx="2376063" cy="2510852"/>
          </a:xfrm>
          <a:custGeom>
            <a:avLst/>
            <a:gdLst>
              <a:gd name="connsiteX0" fmla="*/ 1074693 w 2376063"/>
              <a:gd name="connsiteY0" fmla="*/ 0 h 2510852"/>
              <a:gd name="connsiteX1" fmla="*/ 2376060 w 2376063"/>
              <a:gd name="connsiteY1" fmla="*/ 0 h 2510852"/>
              <a:gd name="connsiteX2" fmla="*/ 2376060 w 2376063"/>
              <a:gd name="connsiteY2" fmla="*/ 2510850 h 2510852"/>
              <a:gd name="connsiteX3" fmla="*/ 2376063 w 2376063"/>
              <a:gd name="connsiteY3" fmla="*/ 2510850 h 2510852"/>
              <a:gd name="connsiteX4" fmla="*/ 2376061 w 2376063"/>
              <a:gd name="connsiteY4" fmla="*/ 2510852 h 2510852"/>
              <a:gd name="connsiteX5" fmla="*/ 0 w 2376063"/>
              <a:gd name="connsiteY5" fmla="*/ 2510852 h 2510852"/>
              <a:gd name="connsiteX6" fmla="*/ 1074693 w 2376063"/>
              <a:gd name="connsiteY6" fmla="*/ 0 h 2510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76063" h="2510852">
                <a:moveTo>
                  <a:pt x="1074693" y="0"/>
                </a:moveTo>
                <a:lnTo>
                  <a:pt x="2376060" y="0"/>
                </a:lnTo>
                <a:lnTo>
                  <a:pt x="2376060" y="2510850"/>
                </a:lnTo>
                <a:lnTo>
                  <a:pt x="2376063" y="2510850"/>
                </a:lnTo>
                <a:lnTo>
                  <a:pt x="2376061" y="2510852"/>
                </a:lnTo>
                <a:lnTo>
                  <a:pt x="0" y="2510852"/>
                </a:lnTo>
                <a:lnTo>
                  <a:pt x="1074693"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Text Placeholder 20"/>
          <p:cNvSpPr>
            <a:spLocks noGrp="1"/>
          </p:cNvSpPr>
          <p:nvPr>
            <p:ph type="body" sz="quarter" idx="14" hasCustomPrompt="1"/>
          </p:nvPr>
        </p:nvSpPr>
        <p:spPr>
          <a:xfrm>
            <a:off x="455513" y="4347147"/>
            <a:ext cx="3319782" cy="2510853"/>
          </a:xfrm>
        </p:spPr>
        <p:txBody>
          <a:bodyPr anchor="ctr" anchorCtr="0"/>
          <a:lstStyle>
            <a:lvl1pPr>
              <a:spcBef>
                <a:spcPts val="1800"/>
              </a:spcBef>
              <a:spcAft>
                <a:spcPts val="0"/>
              </a:spcAft>
              <a:defRPr sz="1650" b="0">
                <a:solidFill>
                  <a:schemeClr val="bg1"/>
                </a:solidFill>
              </a:defRPr>
            </a:lvl1pPr>
            <a:lvl2pPr>
              <a:spcBef>
                <a:spcPts val="1800"/>
              </a:spcBef>
              <a:spcAft>
                <a:spcPts val="0"/>
              </a:spcAft>
              <a:defRPr sz="1650" b="0">
                <a:solidFill>
                  <a:schemeClr val="bg1"/>
                </a:solidFill>
              </a:defRPr>
            </a:lvl2pPr>
            <a:lvl3pPr>
              <a:spcBef>
                <a:spcPts val="1800"/>
              </a:spcBef>
              <a:spcAft>
                <a:spcPts val="0"/>
              </a:spcAft>
              <a:defRPr sz="1650" b="0">
                <a:solidFill>
                  <a:schemeClr val="bg1"/>
                </a:solidFill>
              </a:defRPr>
            </a:lvl3pPr>
            <a:lvl4pPr marL="0" indent="0">
              <a:spcBef>
                <a:spcPts val="1800"/>
              </a:spcBef>
              <a:buNone/>
              <a:defRPr sz="1650" b="0">
                <a:solidFill>
                  <a:schemeClr val="bg1"/>
                </a:solidFill>
              </a:defRPr>
            </a:lvl4pPr>
            <a:lvl5pPr marL="0" indent="0">
              <a:spcBef>
                <a:spcPts val="1800"/>
              </a:spcBef>
              <a:buNone/>
              <a:defRPr sz="1650" b="0">
                <a:solidFill>
                  <a:schemeClr val="bg1"/>
                </a:solidFill>
              </a:defRPr>
            </a:lvl5pPr>
            <a:lvl6pPr marL="0" indent="0">
              <a:spcBef>
                <a:spcPts val="1800"/>
              </a:spcBef>
              <a:buNone/>
              <a:defRPr sz="1650" b="0">
                <a:solidFill>
                  <a:schemeClr val="bg1"/>
                </a:solidFill>
              </a:defRPr>
            </a:lvl6pPr>
            <a:lvl7pPr marL="0" indent="0">
              <a:spcBef>
                <a:spcPts val="1800"/>
              </a:spcBef>
              <a:buNone/>
              <a:defRPr sz="1650" b="0">
                <a:solidFill>
                  <a:schemeClr val="bg1"/>
                </a:solidFill>
              </a:defRPr>
            </a:lvl7pPr>
            <a:lvl8pPr>
              <a:spcBef>
                <a:spcPts val="1800"/>
              </a:spcBef>
              <a:defRPr sz="1650" b="0">
                <a:solidFill>
                  <a:schemeClr val="bg1"/>
                </a:solidFill>
              </a:defRPr>
            </a:lvl8pPr>
            <a:lvl9pPr>
              <a:spcBef>
                <a:spcPts val="1800"/>
              </a:spcBef>
              <a:defRPr sz="1650" b="0">
                <a:solidFill>
                  <a:schemeClr val="bg1"/>
                </a:solidFill>
              </a:defRPr>
            </a:lvl9pPr>
          </a:lstStyle>
          <a:p>
            <a:pPr lvl="0"/>
            <a:r>
              <a:rPr lang="en-GB" noProof="0" dirty="0"/>
              <a:t>Pull-out text</a:t>
            </a:r>
          </a:p>
        </p:txBody>
      </p:sp>
      <p:sp>
        <p:nvSpPr>
          <p:cNvPr id="11" name="Text Placeholder 9"/>
          <p:cNvSpPr>
            <a:spLocks noGrp="1"/>
          </p:cNvSpPr>
          <p:nvPr>
            <p:ph type="body" sz="quarter" idx="20" hasCustomPrompt="1"/>
          </p:nvPr>
        </p:nvSpPr>
        <p:spPr>
          <a:xfrm>
            <a:off x="4355024" y="1692067"/>
            <a:ext cx="7147613" cy="4467804"/>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Tree>
    <p:extLst>
      <p:ext uri="{BB962C8B-B14F-4D97-AF65-F5344CB8AC3E}">
        <p14:creationId xmlns:p14="http://schemas.microsoft.com/office/powerpoint/2010/main" xmlns="" val="32822209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10" name="Text Placeholder 20"/>
          <p:cNvSpPr>
            <a:spLocks noGrp="1"/>
          </p:cNvSpPr>
          <p:nvPr>
            <p:ph type="body" sz="quarter" idx="15"/>
          </p:nvPr>
        </p:nvSpPr>
        <p:spPr>
          <a:xfrm>
            <a:off x="676196" y="1698171"/>
            <a:ext cx="3362404" cy="660827"/>
          </a:xfrm>
          <a:solidFill>
            <a:schemeClr val="tx2"/>
          </a:solidFill>
        </p:spPr>
        <p:txBody>
          <a:bodyPr lIns="144000" tIns="72000" rIns="108000" bIns="36000"/>
          <a:lstStyle>
            <a:lvl1pPr>
              <a:spcBef>
                <a:spcPts val="0"/>
              </a:spcBef>
              <a:spcAft>
                <a:spcPts val="0"/>
              </a:spcAft>
              <a:defRPr sz="1700" b="0">
                <a:solidFill>
                  <a:schemeClr val="bg1"/>
                </a:solidFill>
              </a:defRPr>
            </a:lvl1pPr>
            <a:lvl2pPr>
              <a:spcBef>
                <a:spcPts val="0"/>
              </a:spcBef>
              <a:spcAft>
                <a:spcPts val="0"/>
              </a:spcAft>
              <a:defRPr sz="1700" b="0">
                <a:solidFill>
                  <a:schemeClr val="bg1"/>
                </a:solidFill>
              </a:defRPr>
            </a:lvl2pPr>
            <a:lvl3pPr>
              <a:spcBef>
                <a:spcPts val="0"/>
              </a:spcBef>
              <a:spcAft>
                <a:spcPts val="0"/>
              </a:spcAft>
              <a:defRPr sz="1700" b="0">
                <a:solidFill>
                  <a:schemeClr val="bg1"/>
                </a:solidFill>
              </a:defRPr>
            </a:lvl3pPr>
            <a:lvl4pPr marL="0" indent="0">
              <a:spcBef>
                <a:spcPts val="0"/>
              </a:spcBef>
              <a:buNone/>
              <a:defRPr sz="1700" b="0">
                <a:solidFill>
                  <a:schemeClr val="bg1"/>
                </a:solidFill>
              </a:defRPr>
            </a:lvl4pPr>
            <a:lvl5pPr marL="0" indent="0">
              <a:spcBef>
                <a:spcPts val="0"/>
              </a:spcBef>
              <a:buNone/>
              <a:defRPr sz="1700" b="0">
                <a:solidFill>
                  <a:schemeClr val="bg1"/>
                </a:solidFill>
              </a:defRPr>
            </a:lvl5pPr>
            <a:lvl6pPr marL="0" indent="0">
              <a:spcBef>
                <a:spcPts val="0"/>
              </a:spcBef>
              <a:buNone/>
              <a:defRPr sz="1700" b="0">
                <a:solidFill>
                  <a:schemeClr val="bg1"/>
                </a:solidFill>
              </a:defRPr>
            </a:lvl6pPr>
            <a:lvl7pPr marL="0" indent="0">
              <a:spcBef>
                <a:spcPts val="0"/>
              </a:spcBef>
              <a:buNone/>
              <a:defRPr sz="1700" b="0">
                <a:solidFill>
                  <a:schemeClr val="bg1"/>
                </a:solidFill>
              </a:defRPr>
            </a:lvl7pPr>
            <a:lvl8pPr>
              <a:spcBef>
                <a:spcPts val="0"/>
              </a:spcBef>
              <a:defRPr sz="1700" b="0">
                <a:solidFill>
                  <a:schemeClr val="bg1"/>
                </a:solidFill>
              </a:defRPr>
            </a:lvl8pPr>
            <a:lvl9pPr>
              <a:spcBef>
                <a:spcPts val="0"/>
              </a:spcBef>
              <a:defRPr sz="1700" b="0">
                <a:solidFill>
                  <a:schemeClr val="bg1"/>
                </a:solidFill>
              </a:defRPr>
            </a:lvl9pPr>
          </a:lstStyle>
          <a:p>
            <a:pPr lvl="0"/>
            <a:r>
              <a:rPr lang="en-US" noProof="0" smtClean="0"/>
              <a:t>Click to edit Master text styles</a:t>
            </a:r>
          </a:p>
        </p:txBody>
      </p:sp>
      <p:sp>
        <p:nvSpPr>
          <p:cNvPr id="11" name="Text Placeholder 20"/>
          <p:cNvSpPr>
            <a:spLocks noGrp="1"/>
          </p:cNvSpPr>
          <p:nvPr>
            <p:ph type="body" sz="quarter" idx="16"/>
          </p:nvPr>
        </p:nvSpPr>
        <p:spPr>
          <a:xfrm>
            <a:off x="4408215" y="1698171"/>
            <a:ext cx="3362404" cy="660827"/>
          </a:xfrm>
          <a:solidFill>
            <a:schemeClr val="accent1"/>
          </a:solidFill>
        </p:spPr>
        <p:txBody>
          <a:bodyPr lIns="144000" tIns="72000" rIns="108000" bIns="36000"/>
          <a:lstStyle>
            <a:lvl1pPr>
              <a:spcBef>
                <a:spcPts val="0"/>
              </a:spcBef>
              <a:spcAft>
                <a:spcPts val="0"/>
              </a:spcAft>
              <a:defRPr sz="1700" b="0">
                <a:solidFill>
                  <a:schemeClr val="bg1"/>
                </a:solidFill>
              </a:defRPr>
            </a:lvl1pPr>
            <a:lvl2pPr>
              <a:spcBef>
                <a:spcPts val="0"/>
              </a:spcBef>
              <a:spcAft>
                <a:spcPts val="0"/>
              </a:spcAft>
              <a:defRPr sz="1700" b="0">
                <a:solidFill>
                  <a:schemeClr val="bg1"/>
                </a:solidFill>
              </a:defRPr>
            </a:lvl2pPr>
            <a:lvl3pPr>
              <a:spcBef>
                <a:spcPts val="0"/>
              </a:spcBef>
              <a:spcAft>
                <a:spcPts val="0"/>
              </a:spcAft>
              <a:defRPr sz="1700" b="0">
                <a:solidFill>
                  <a:schemeClr val="bg1"/>
                </a:solidFill>
              </a:defRPr>
            </a:lvl3pPr>
            <a:lvl4pPr marL="0" indent="0">
              <a:spcBef>
                <a:spcPts val="0"/>
              </a:spcBef>
              <a:buNone/>
              <a:defRPr sz="1700" b="0">
                <a:solidFill>
                  <a:schemeClr val="bg1"/>
                </a:solidFill>
              </a:defRPr>
            </a:lvl4pPr>
            <a:lvl5pPr marL="0" indent="0">
              <a:spcBef>
                <a:spcPts val="0"/>
              </a:spcBef>
              <a:buNone/>
              <a:defRPr sz="1700" b="0">
                <a:solidFill>
                  <a:schemeClr val="bg1"/>
                </a:solidFill>
              </a:defRPr>
            </a:lvl5pPr>
            <a:lvl6pPr marL="0" indent="0">
              <a:spcBef>
                <a:spcPts val="0"/>
              </a:spcBef>
              <a:buNone/>
              <a:defRPr sz="1700" b="0">
                <a:solidFill>
                  <a:schemeClr val="bg1"/>
                </a:solidFill>
              </a:defRPr>
            </a:lvl6pPr>
            <a:lvl7pPr marL="0" indent="0">
              <a:spcBef>
                <a:spcPts val="0"/>
              </a:spcBef>
              <a:buNone/>
              <a:defRPr sz="1700" b="0">
                <a:solidFill>
                  <a:schemeClr val="bg1"/>
                </a:solidFill>
              </a:defRPr>
            </a:lvl7pPr>
            <a:lvl8pPr>
              <a:spcBef>
                <a:spcPts val="0"/>
              </a:spcBef>
              <a:defRPr sz="1700" b="0">
                <a:solidFill>
                  <a:schemeClr val="bg1"/>
                </a:solidFill>
              </a:defRPr>
            </a:lvl8pPr>
            <a:lvl9pPr>
              <a:spcBef>
                <a:spcPts val="0"/>
              </a:spcBef>
              <a:defRPr sz="1700" b="0">
                <a:solidFill>
                  <a:schemeClr val="bg1"/>
                </a:solidFill>
              </a:defRPr>
            </a:lvl9pPr>
          </a:lstStyle>
          <a:p>
            <a:pPr lvl="0"/>
            <a:r>
              <a:rPr lang="en-US" noProof="0" smtClean="0"/>
              <a:t>Click to edit Master text styles</a:t>
            </a:r>
          </a:p>
        </p:txBody>
      </p:sp>
      <p:sp>
        <p:nvSpPr>
          <p:cNvPr id="12" name="Text Placeholder 20"/>
          <p:cNvSpPr>
            <a:spLocks noGrp="1"/>
          </p:cNvSpPr>
          <p:nvPr>
            <p:ph type="body" sz="quarter" idx="17"/>
          </p:nvPr>
        </p:nvSpPr>
        <p:spPr>
          <a:xfrm>
            <a:off x="8140235" y="1698171"/>
            <a:ext cx="3362404" cy="660827"/>
          </a:xfrm>
          <a:solidFill>
            <a:schemeClr val="accent3"/>
          </a:solidFill>
        </p:spPr>
        <p:txBody>
          <a:bodyPr lIns="144000" tIns="72000" rIns="108000" bIns="36000"/>
          <a:lstStyle>
            <a:lvl1pPr>
              <a:spcBef>
                <a:spcPts val="0"/>
              </a:spcBef>
              <a:spcAft>
                <a:spcPts val="0"/>
              </a:spcAft>
              <a:defRPr sz="1700" b="0">
                <a:solidFill>
                  <a:schemeClr val="bg1"/>
                </a:solidFill>
              </a:defRPr>
            </a:lvl1pPr>
            <a:lvl2pPr>
              <a:spcBef>
                <a:spcPts val="0"/>
              </a:spcBef>
              <a:spcAft>
                <a:spcPts val="0"/>
              </a:spcAft>
              <a:defRPr sz="1700" b="0">
                <a:solidFill>
                  <a:schemeClr val="bg1"/>
                </a:solidFill>
              </a:defRPr>
            </a:lvl2pPr>
            <a:lvl3pPr>
              <a:spcBef>
                <a:spcPts val="0"/>
              </a:spcBef>
              <a:spcAft>
                <a:spcPts val="0"/>
              </a:spcAft>
              <a:defRPr sz="1700" b="0">
                <a:solidFill>
                  <a:schemeClr val="bg1"/>
                </a:solidFill>
              </a:defRPr>
            </a:lvl3pPr>
            <a:lvl4pPr marL="0" indent="0">
              <a:spcBef>
                <a:spcPts val="0"/>
              </a:spcBef>
              <a:buNone/>
              <a:defRPr sz="1700" b="0">
                <a:solidFill>
                  <a:schemeClr val="bg1"/>
                </a:solidFill>
              </a:defRPr>
            </a:lvl4pPr>
            <a:lvl5pPr marL="0" indent="0">
              <a:spcBef>
                <a:spcPts val="0"/>
              </a:spcBef>
              <a:buNone/>
              <a:defRPr sz="1700" b="0">
                <a:solidFill>
                  <a:schemeClr val="bg1"/>
                </a:solidFill>
              </a:defRPr>
            </a:lvl5pPr>
            <a:lvl6pPr marL="0" indent="0">
              <a:spcBef>
                <a:spcPts val="0"/>
              </a:spcBef>
              <a:buNone/>
              <a:defRPr sz="1700" b="0">
                <a:solidFill>
                  <a:schemeClr val="bg1"/>
                </a:solidFill>
              </a:defRPr>
            </a:lvl6pPr>
            <a:lvl7pPr marL="0" indent="0">
              <a:spcBef>
                <a:spcPts val="0"/>
              </a:spcBef>
              <a:buNone/>
              <a:defRPr sz="1700" b="0">
                <a:solidFill>
                  <a:schemeClr val="bg1"/>
                </a:solidFill>
              </a:defRPr>
            </a:lvl7pPr>
            <a:lvl8pPr>
              <a:spcBef>
                <a:spcPts val="0"/>
              </a:spcBef>
              <a:defRPr sz="1700" b="0">
                <a:solidFill>
                  <a:schemeClr val="bg1"/>
                </a:solidFill>
              </a:defRPr>
            </a:lvl8pPr>
            <a:lvl9pPr>
              <a:spcBef>
                <a:spcPts val="0"/>
              </a:spcBef>
              <a:defRPr sz="1700" b="0">
                <a:solidFill>
                  <a:schemeClr val="bg1"/>
                </a:solidFill>
              </a:defRPr>
            </a:lvl9pPr>
          </a:lstStyle>
          <a:p>
            <a:pPr lvl="0"/>
            <a:r>
              <a:rPr lang="en-US" noProof="0" smtClean="0"/>
              <a:t>Click to edit Master text styles</a:t>
            </a:r>
          </a:p>
        </p:txBody>
      </p:sp>
      <p:sp>
        <p:nvSpPr>
          <p:cNvPr id="16" name="Text Placeholder 20"/>
          <p:cNvSpPr>
            <a:spLocks noGrp="1"/>
          </p:cNvSpPr>
          <p:nvPr>
            <p:ph type="body" sz="quarter" idx="21"/>
          </p:nvPr>
        </p:nvSpPr>
        <p:spPr>
          <a:xfrm>
            <a:off x="568655" y="2489654"/>
            <a:ext cx="3469944" cy="3449420"/>
          </a:xfrm>
        </p:spPr>
        <p:txBody>
          <a:bodyPr/>
          <a:lstStyle>
            <a:lvl1pPr>
              <a:spcBef>
                <a:spcPts val="600"/>
              </a:spcBef>
              <a:spcAft>
                <a:spcPts val="0"/>
              </a:spcAft>
              <a:defRPr sz="1200" b="0">
                <a:solidFill>
                  <a:schemeClr val="tx1">
                    <a:lumMod val="85000"/>
                    <a:lumOff val="15000"/>
                  </a:schemeClr>
                </a:solidFill>
              </a:defRPr>
            </a:lvl1pPr>
            <a:lvl2pPr marL="180000" indent="-180000">
              <a:spcAft>
                <a:spcPts val="0"/>
              </a:spcAft>
              <a:buFont typeface="Arial" panose="020B0604020202020204" pitchFamily="34" charset="0"/>
              <a:buChar char="•"/>
              <a:defRPr sz="1200" b="0">
                <a:solidFill>
                  <a:schemeClr val="tx1">
                    <a:lumMod val="85000"/>
                    <a:lumOff val="15000"/>
                  </a:schemeClr>
                </a:solidFill>
              </a:defRPr>
            </a:lvl2pPr>
            <a:lvl3pPr marL="180000">
              <a:spcAft>
                <a:spcPts val="0"/>
              </a:spcAft>
              <a:defRPr sz="1200" b="0">
                <a:solidFill>
                  <a:schemeClr val="tx1">
                    <a:lumMod val="85000"/>
                    <a:lumOff val="15000"/>
                  </a:schemeClr>
                </a:solidFill>
              </a:defRPr>
            </a:lvl3pPr>
            <a:lvl4pPr marL="360000" indent="-180000">
              <a:spcBef>
                <a:spcPts val="600"/>
              </a:spcBef>
              <a:buFont typeface="Arial" panose="020B0604020202020204" pitchFamily="34" charset="0"/>
              <a:buChar char="•"/>
              <a:defRPr sz="1200" b="0">
                <a:solidFill>
                  <a:schemeClr val="tx1">
                    <a:lumMod val="85000"/>
                    <a:lumOff val="15000"/>
                  </a:schemeClr>
                </a:solidFill>
              </a:defRPr>
            </a:lvl4pPr>
            <a:lvl5pPr marL="360000" indent="0">
              <a:spcBef>
                <a:spcPts val="600"/>
              </a:spcBef>
              <a:buNone/>
              <a:defRPr sz="1200" b="0">
                <a:solidFill>
                  <a:schemeClr val="tx1">
                    <a:lumMod val="85000"/>
                    <a:lumOff val="15000"/>
                  </a:schemeClr>
                </a:solidFill>
              </a:defRPr>
            </a:lvl5pPr>
            <a:lvl6pPr marL="0" indent="0">
              <a:spcBef>
                <a:spcPts val="600"/>
              </a:spcBef>
              <a:buNone/>
              <a:defRPr sz="1200" b="0">
                <a:solidFill>
                  <a:schemeClr val="tx1">
                    <a:lumMod val="85000"/>
                    <a:lumOff val="15000"/>
                  </a:schemeClr>
                </a:solidFill>
              </a:defRPr>
            </a:lvl6pPr>
            <a:lvl7pPr marL="0" indent="0">
              <a:spcBef>
                <a:spcPts val="600"/>
              </a:spcBef>
              <a:buNone/>
              <a:defRPr sz="1200" b="0">
                <a:solidFill>
                  <a:schemeClr val="tx1">
                    <a:lumMod val="85000"/>
                    <a:lumOff val="15000"/>
                  </a:schemeClr>
                </a:solidFill>
              </a:defRPr>
            </a:lvl7pPr>
            <a:lvl8pPr>
              <a:spcBef>
                <a:spcPts val="600"/>
              </a:spcBef>
              <a:defRPr sz="1200" b="0">
                <a:solidFill>
                  <a:schemeClr val="tx1">
                    <a:lumMod val="85000"/>
                    <a:lumOff val="15000"/>
                  </a:schemeClr>
                </a:solidFill>
              </a:defRPr>
            </a:lvl8pPr>
            <a:lvl9pPr>
              <a:spcBef>
                <a:spcPts val="600"/>
              </a:spcBef>
              <a:defRPr sz="1200" b="0">
                <a:solidFill>
                  <a:schemeClr val="tx1">
                    <a:lumMod val="85000"/>
                    <a:lumOff val="15000"/>
                  </a:schemeClr>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7" name="Text Placeholder 20"/>
          <p:cNvSpPr>
            <a:spLocks noGrp="1"/>
          </p:cNvSpPr>
          <p:nvPr>
            <p:ph type="body" sz="quarter" idx="22"/>
          </p:nvPr>
        </p:nvSpPr>
        <p:spPr>
          <a:xfrm>
            <a:off x="4300675" y="2489654"/>
            <a:ext cx="3469944" cy="3449420"/>
          </a:xfrm>
        </p:spPr>
        <p:txBody>
          <a:bodyPr/>
          <a:lstStyle>
            <a:lvl1pPr>
              <a:spcBef>
                <a:spcPts val="600"/>
              </a:spcBef>
              <a:spcAft>
                <a:spcPts val="0"/>
              </a:spcAft>
              <a:defRPr sz="1200" b="0">
                <a:solidFill>
                  <a:schemeClr val="tx1">
                    <a:lumMod val="85000"/>
                    <a:lumOff val="15000"/>
                  </a:schemeClr>
                </a:solidFill>
              </a:defRPr>
            </a:lvl1pPr>
            <a:lvl2pPr marL="180000" indent="-180000">
              <a:spcAft>
                <a:spcPts val="0"/>
              </a:spcAft>
              <a:buFont typeface="Arial" panose="020B0604020202020204" pitchFamily="34" charset="0"/>
              <a:buChar char="•"/>
              <a:defRPr sz="1200" b="0">
                <a:solidFill>
                  <a:schemeClr val="tx1">
                    <a:lumMod val="85000"/>
                    <a:lumOff val="15000"/>
                  </a:schemeClr>
                </a:solidFill>
              </a:defRPr>
            </a:lvl2pPr>
            <a:lvl3pPr marL="180000">
              <a:spcAft>
                <a:spcPts val="0"/>
              </a:spcAft>
              <a:defRPr sz="1200" b="0">
                <a:solidFill>
                  <a:schemeClr val="tx1">
                    <a:lumMod val="85000"/>
                    <a:lumOff val="15000"/>
                  </a:schemeClr>
                </a:solidFill>
              </a:defRPr>
            </a:lvl3pPr>
            <a:lvl4pPr marL="360000" indent="-180000">
              <a:spcBef>
                <a:spcPts val="600"/>
              </a:spcBef>
              <a:buFont typeface="Arial" panose="020B0604020202020204" pitchFamily="34" charset="0"/>
              <a:buChar char="•"/>
              <a:defRPr sz="1200" b="0">
                <a:solidFill>
                  <a:schemeClr val="tx1">
                    <a:lumMod val="85000"/>
                    <a:lumOff val="15000"/>
                  </a:schemeClr>
                </a:solidFill>
              </a:defRPr>
            </a:lvl4pPr>
            <a:lvl5pPr marL="360000" indent="0">
              <a:spcBef>
                <a:spcPts val="600"/>
              </a:spcBef>
              <a:buNone/>
              <a:defRPr sz="1200" b="0">
                <a:solidFill>
                  <a:schemeClr val="tx1">
                    <a:lumMod val="85000"/>
                    <a:lumOff val="15000"/>
                  </a:schemeClr>
                </a:solidFill>
              </a:defRPr>
            </a:lvl5pPr>
            <a:lvl6pPr marL="0" indent="0">
              <a:spcBef>
                <a:spcPts val="600"/>
              </a:spcBef>
              <a:buNone/>
              <a:defRPr sz="1200" b="0">
                <a:solidFill>
                  <a:schemeClr val="tx1">
                    <a:lumMod val="85000"/>
                    <a:lumOff val="15000"/>
                  </a:schemeClr>
                </a:solidFill>
              </a:defRPr>
            </a:lvl6pPr>
            <a:lvl7pPr marL="0" indent="0">
              <a:spcBef>
                <a:spcPts val="600"/>
              </a:spcBef>
              <a:buNone/>
              <a:defRPr sz="1200" b="0">
                <a:solidFill>
                  <a:schemeClr val="tx1">
                    <a:lumMod val="85000"/>
                    <a:lumOff val="15000"/>
                  </a:schemeClr>
                </a:solidFill>
              </a:defRPr>
            </a:lvl7pPr>
            <a:lvl8pPr>
              <a:spcBef>
                <a:spcPts val="600"/>
              </a:spcBef>
              <a:defRPr sz="1200" b="0">
                <a:solidFill>
                  <a:schemeClr val="tx1">
                    <a:lumMod val="85000"/>
                    <a:lumOff val="15000"/>
                  </a:schemeClr>
                </a:solidFill>
              </a:defRPr>
            </a:lvl8pPr>
            <a:lvl9pPr>
              <a:spcBef>
                <a:spcPts val="600"/>
              </a:spcBef>
              <a:defRPr sz="1200" b="0">
                <a:solidFill>
                  <a:schemeClr val="tx1">
                    <a:lumMod val="85000"/>
                    <a:lumOff val="15000"/>
                  </a:schemeClr>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9" name="Text Placeholder 20"/>
          <p:cNvSpPr>
            <a:spLocks noGrp="1"/>
          </p:cNvSpPr>
          <p:nvPr>
            <p:ph type="body" sz="quarter" idx="24"/>
          </p:nvPr>
        </p:nvSpPr>
        <p:spPr>
          <a:xfrm>
            <a:off x="8032695" y="2489654"/>
            <a:ext cx="3469944" cy="3449420"/>
          </a:xfrm>
        </p:spPr>
        <p:txBody>
          <a:bodyPr/>
          <a:lstStyle>
            <a:lvl1pPr>
              <a:spcBef>
                <a:spcPts val="600"/>
              </a:spcBef>
              <a:spcAft>
                <a:spcPts val="0"/>
              </a:spcAft>
              <a:defRPr sz="1200" b="0">
                <a:solidFill>
                  <a:schemeClr val="tx1">
                    <a:lumMod val="85000"/>
                    <a:lumOff val="15000"/>
                  </a:schemeClr>
                </a:solidFill>
              </a:defRPr>
            </a:lvl1pPr>
            <a:lvl2pPr marL="180000" indent="-180000">
              <a:spcAft>
                <a:spcPts val="0"/>
              </a:spcAft>
              <a:buFont typeface="Arial" panose="020B0604020202020204" pitchFamily="34" charset="0"/>
              <a:buChar char="•"/>
              <a:defRPr sz="1200" b="0">
                <a:solidFill>
                  <a:schemeClr val="tx1">
                    <a:lumMod val="85000"/>
                    <a:lumOff val="15000"/>
                  </a:schemeClr>
                </a:solidFill>
              </a:defRPr>
            </a:lvl2pPr>
            <a:lvl3pPr marL="180000">
              <a:spcAft>
                <a:spcPts val="0"/>
              </a:spcAft>
              <a:defRPr sz="1200" b="0">
                <a:solidFill>
                  <a:schemeClr val="tx1">
                    <a:lumMod val="85000"/>
                    <a:lumOff val="15000"/>
                  </a:schemeClr>
                </a:solidFill>
              </a:defRPr>
            </a:lvl3pPr>
            <a:lvl4pPr marL="360000" indent="-180000">
              <a:spcBef>
                <a:spcPts val="600"/>
              </a:spcBef>
              <a:buFont typeface="Arial" panose="020B0604020202020204" pitchFamily="34" charset="0"/>
              <a:buChar char="•"/>
              <a:defRPr sz="1200" b="0">
                <a:solidFill>
                  <a:schemeClr val="tx1">
                    <a:lumMod val="85000"/>
                    <a:lumOff val="15000"/>
                  </a:schemeClr>
                </a:solidFill>
              </a:defRPr>
            </a:lvl4pPr>
            <a:lvl5pPr marL="360000" indent="0">
              <a:spcBef>
                <a:spcPts val="600"/>
              </a:spcBef>
              <a:buNone/>
              <a:defRPr sz="1200" b="0">
                <a:solidFill>
                  <a:schemeClr val="tx1">
                    <a:lumMod val="85000"/>
                    <a:lumOff val="15000"/>
                  </a:schemeClr>
                </a:solidFill>
              </a:defRPr>
            </a:lvl5pPr>
            <a:lvl6pPr marL="0" indent="0">
              <a:spcBef>
                <a:spcPts val="600"/>
              </a:spcBef>
              <a:buNone/>
              <a:defRPr sz="1200" b="0">
                <a:solidFill>
                  <a:schemeClr val="tx1">
                    <a:lumMod val="85000"/>
                    <a:lumOff val="15000"/>
                  </a:schemeClr>
                </a:solidFill>
              </a:defRPr>
            </a:lvl6pPr>
            <a:lvl7pPr marL="0" indent="0">
              <a:spcBef>
                <a:spcPts val="600"/>
              </a:spcBef>
              <a:buNone/>
              <a:defRPr sz="1200" b="0">
                <a:solidFill>
                  <a:schemeClr val="tx1">
                    <a:lumMod val="85000"/>
                    <a:lumOff val="15000"/>
                  </a:schemeClr>
                </a:solidFill>
              </a:defRPr>
            </a:lvl7pPr>
            <a:lvl8pPr>
              <a:spcBef>
                <a:spcPts val="600"/>
              </a:spcBef>
              <a:defRPr sz="1200" b="0">
                <a:solidFill>
                  <a:schemeClr val="tx1">
                    <a:lumMod val="85000"/>
                    <a:lumOff val="15000"/>
                  </a:schemeClr>
                </a:solidFill>
              </a:defRPr>
            </a:lvl8pPr>
            <a:lvl9pPr>
              <a:spcBef>
                <a:spcPts val="600"/>
              </a:spcBef>
              <a:defRPr sz="1200" b="0">
                <a:solidFill>
                  <a:schemeClr val="tx1">
                    <a:lumMod val="85000"/>
                    <a:lumOff val="15000"/>
                  </a:schemeClr>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Tree>
    <p:extLst>
      <p:ext uri="{BB962C8B-B14F-4D97-AF65-F5344CB8AC3E}">
        <p14:creationId xmlns:p14="http://schemas.microsoft.com/office/powerpoint/2010/main" xmlns="" val="35896243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10" name="Text Placeholder 20"/>
          <p:cNvSpPr>
            <a:spLocks noGrp="1"/>
          </p:cNvSpPr>
          <p:nvPr>
            <p:ph type="body" sz="quarter" idx="15"/>
          </p:nvPr>
        </p:nvSpPr>
        <p:spPr>
          <a:xfrm>
            <a:off x="676196" y="1698171"/>
            <a:ext cx="2453370" cy="660827"/>
          </a:xfrm>
          <a:solidFill>
            <a:schemeClr val="tx2"/>
          </a:solidFill>
        </p:spPr>
        <p:txBody>
          <a:bodyPr lIns="144000" tIns="72000" rIns="108000" bIns="36000"/>
          <a:lstStyle>
            <a:lvl1pPr>
              <a:spcBef>
                <a:spcPts val="0"/>
              </a:spcBef>
              <a:spcAft>
                <a:spcPts val="0"/>
              </a:spcAft>
              <a:defRPr sz="1700" b="0">
                <a:solidFill>
                  <a:schemeClr val="bg1"/>
                </a:solidFill>
              </a:defRPr>
            </a:lvl1pPr>
            <a:lvl2pPr>
              <a:spcBef>
                <a:spcPts val="0"/>
              </a:spcBef>
              <a:spcAft>
                <a:spcPts val="0"/>
              </a:spcAft>
              <a:defRPr sz="1700" b="0">
                <a:solidFill>
                  <a:schemeClr val="bg1"/>
                </a:solidFill>
              </a:defRPr>
            </a:lvl2pPr>
            <a:lvl3pPr>
              <a:spcBef>
                <a:spcPts val="0"/>
              </a:spcBef>
              <a:spcAft>
                <a:spcPts val="0"/>
              </a:spcAft>
              <a:defRPr sz="1700" b="0">
                <a:solidFill>
                  <a:schemeClr val="bg1"/>
                </a:solidFill>
              </a:defRPr>
            </a:lvl3pPr>
            <a:lvl4pPr marL="0" indent="0">
              <a:spcBef>
                <a:spcPts val="0"/>
              </a:spcBef>
              <a:buNone/>
              <a:defRPr sz="1700" b="0">
                <a:solidFill>
                  <a:schemeClr val="bg1"/>
                </a:solidFill>
              </a:defRPr>
            </a:lvl4pPr>
            <a:lvl5pPr marL="0" indent="0">
              <a:spcBef>
                <a:spcPts val="0"/>
              </a:spcBef>
              <a:buNone/>
              <a:defRPr sz="1700" b="0">
                <a:solidFill>
                  <a:schemeClr val="bg1"/>
                </a:solidFill>
              </a:defRPr>
            </a:lvl5pPr>
            <a:lvl6pPr marL="0" indent="0">
              <a:spcBef>
                <a:spcPts val="0"/>
              </a:spcBef>
              <a:buNone/>
              <a:defRPr sz="1700" b="0">
                <a:solidFill>
                  <a:schemeClr val="bg1"/>
                </a:solidFill>
              </a:defRPr>
            </a:lvl6pPr>
            <a:lvl7pPr marL="0" indent="0">
              <a:spcBef>
                <a:spcPts val="0"/>
              </a:spcBef>
              <a:buNone/>
              <a:defRPr sz="1700" b="0">
                <a:solidFill>
                  <a:schemeClr val="bg1"/>
                </a:solidFill>
              </a:defRPr>
            </a:lvl7pPr>
            <a:lvl8pPr>
              <a:spcBef>
                <a:spcPts val="0"/>
              </a:spcBef>
              <a:defRPr sz="1700" b="0">
                <a:solidFill>
                  <a:schemeClr val="bg1"/>
                </a:solidFill>
              </a:defRPr>
            </a:lvl8pPr>
            <a:lvl9pPr>
              <a:spcBef>
                <a:spcPts val="0"/>
              </a:spcBef>
              <a:defRPr sz="1700" b="0">
                <a:solidFill>
                  <a:schemeClr val="bg1"/>
                </a:solidFill>
              </a:defRPr>
            </a:lvl9pPr>
          </a:lstStyle>
          <a:p>
            <a:pPr lvl="0"/>
            <a:r>
              <a:rPr lang="en-US" noProof="0" smtClean="0"/>
              <a:t>Click to edit Master text styles</a:t>
            </a:r>
          </a:p>
        </p:txBody>
      </p:sp>
      <p:sp>
        <p:nvSpPr>
          <p:cNvPr id="13" name="Text Placeholder 20"/>
          <p:cNvSpPr>
            <a:spLocks noGrp="1"/>
          </p:cNvSpPr>
          <p:nvPr>
            <p:ph type="body" sz="quarter" idx="18"/>
          </p:nvPr>
        </p:nvSpPr>
        <p:spPr>
          <a:xfrm>
            <a:off x="568655" y="2489654"/>
            <a:ext cx="2560912" cy="3449420"/>
          </a:xfrm>
        </p:spPr>
        <p:txBody>
          <a:bodyPr/>
          <a:lstStyle>
            <a:lvl1pPr>
              <a:spcBef>
                <a:spcPts val="600"/>
              </a:spcBef>
              <a:spcAft>
                <a:spcPts val="0"/>
              </a:spcAft>
              <a:defRPr sz="1200" b="0">
                <a:solidFill>
                  <a:schemeClr val="tx1">
                    <a:lumMod val="85000"/>
                    <a:lumOff val="15000"/>
                  </a:schemeClr>
                </a:solidFill>
              </a:defRPr>
            </a:lvl1pPr>
            <a:lvl2pPr marL="180000" indent="-180000">
              <a:spcAft>
                <a:spcPts val="0"/>
              </a:spcAft>
              <a:buFont typeface="Arial" panose="020B0604020202020204" pitchFamily="34" charset="0"/>
              <a:buChar char="•"/>
              <a:defRPr sz="1200" b="0">
                <a:solidFill>
                  <a:schemeClr val="tx1">
                    <a:lumMod val="85000"/>
                    <a:lumOff val="15000"/>
                  </a:schemeClr>
                </a:solidFill>
              </a:defRPr>
            </a:lvl2pPr>
            <a:lvl3pPr marL="180000">
              <a:spcAft>
                <a:spcPts val="0"/>
              </a:spcAft>
              <a:defRPr sz="1200" b="0">
                <a:solidFill>
                  <a:schemeClr val="tx1">
                    <a:lumMod val="85000"/>
                    <a:lumOff val="15000"/>
                  </a:schemeClr>
                </a:solidFill>
              </a:defRPr>
            </a:lvl3pPr>
            <a:lvl4pPr marL="360000" indent="-180000">
              <a:spcBef>
                <a:spcPts val="600"/>
              </a:spcBef>
              <a:buFont typeface="Arial" panose="020B0604020202020204" pitchFamily="34" charset="0"/>
              <a:buChar char="•"/>
              <a:defRPr sz="1200" b="0">
                <a:solidFill>
                  <a:schemeClr val="tx1">
                    <a:lumMod val="85000"/>
                    <a:lumOff val="15000"/>
                  </a:schemeClr>
                </a:solidFill>
              </a:defRPr>
            </a:lvl4pPr>
            <a:lvl5pPr marL="360000" indent="0">
              <a:spcBef>
                <a:spcPts val="600"/>
              </a:spcBef>
              <a:buNone/>
              <a:defRPr sz="1200" b="0">
                <a:solidFill>
                  <a:schemeClr val="tx1">
                    <a:lumMod val="85000"/>
                    <a:lumOff val="15000"/>
                  </a:schemeClr>
                </a:solidFill>
              </a:defRPr>
            </a:lvl5pPr>
            <a:lvl6pPr marL="0" indent="0">
              <a:spcBef>
                <a:spcPts val="600"/>
              </a:spcBef>
              <a:buNone/>
              <a:defRPr sz="1200" b="0">
                <a:solidFill>
                  <a:schemeClr val="tx1">
                    <a:lumMod val="85000"/>
                    <a:lumOff val="15000"/>
                  </a:schemeClr>
                </a:solidFill>
              </a:defRPr>
            </a:lvl6pPr>
            <a:lvl7pPr marL="0" indent="0">
              <a:spcBef>
                <a:spcPts val="600"/>
              </a:spcBef>
              <a:buNone/>
              <a:defRPr sz="1200" b="0">
                <a:solidFill>
                  <a:schemeClr val="tx1">
                    <a:lumMod val="85000"/>
                    <a:lumOff val="15000"/>
                  </a:schemeClr>
                </a:solidFill>
              </a:defRPr>
            </a:lvl7pPr>
            <a:lvl8pPr>
              <a:spcBef>
                <a:spcPts val="600"/>
              </a:spcBef>
              <a:defRPr sz="1200" b="0">
                <a:solidFill>
                  <a:schemeClr val="tx1">
                    <a:lumMod val="85000"/>
                    <a:lumOff val="15000"/>
                  </a:schemeClr>
                </a:solidFill>
              </a:defRPr>
            </a:lvl8pPr>
            <a:lvl9pPr>
              <a:spcBef>
                <a:spcPts val="600"/>
              </a:spcBef>
              <a:defRPr sz="1200" b="0">
                <a:solidFill>
                  <a:schemeClr val="tx1">
                    <a:lumMod val="85000"/>
                    <a:lumOff val="15000"/>
                  </a:schemeClr>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16" name="Text Placeholder 20"/>
          <p:cNvSpPr>
            <a:spLocks noGrp="1"/>
          </p:cNvSpPr>
          <p:nvPr>
            <p:ph type="body" sz="quarter" idx="19"/>
          </p:nvPr>
        </p:nvSpPr>
        <p:spPr>
          <a:xfrm>
            <a:off x="3467220" y="1698171"/>
            <a:ext cx="2453370" cy="660827"/>
          </a:xfrm>
          <a:solidFill>
            <a:schemeClr val="accent1"/>
          </a:solidFill>
        </p:spPr>
        <p:txBody>
          <a:bodyPr lIns="144000" tIns="72000" rIns="108000" bIns="36000"/>
          <a:lstStyle>
            <a:lvl1pPr>
              <a:spcBef>
                <a:spcPts val="0"/>
              </a:spcBef>
              <a:spcAft>
                <a:spcPts val="0"/>
              </a:spcAft>
              <a:defRPr sz="1700" b="0">
                <a:solidFill>
                  <a:schemeClr val="bg1"/>
                </a:solidFill>
              </a:defRPr>
            </a:lvl1pPr>
            <a:lvl2pPr>
              <a:spcBef>
                <a:spcPts val="0"/>
              </a:spcBef>
              <a:spcAft>
                <a:spcPts val="0"/>
              </a:spcAft>
              <a:defRPr sz="1700" b="0">
                <a:solidFill>
                  <a:schemeClr val="bg1"/>
                </a:solidFill>
              </a:defRPr>
            </a:lvl2pPr>
            <a:lvl3pPr>
              <a:spcBef>
                <a:spcPts val="0"/>
              </a:spcBef>
              <a:spcAft>
                <a:spcPts val="0"/>
              </a:spcAft>
              <a:defRPr sz="1700" b="0">
                <a:solidFill>
                  <a:schemeClr val="bg1"/>
                </a:solidFill>
              </a:defRPr>
            </a:lvl3pPr>
            <a:lvl4pPr marL="0" indent="0">
              <a:spcBef>
                <a:spcPts val="0"/>
              </a:spcBef>
              <a:buNone/>
              <a:defRPr sz="1700" b="0">
                <a:solidFill>
                  <a:schemeClr val="bg1"/>
                </a:solidFill>
              </a:defRPr>
            </a:lvl4pPr>
            <a:lvl5pPr marL="0" indent="0">
              <a:spcBef>
                <a:spcPts val="0"/>
              </a:spcBef>
              <a:buNone/>
              <a:defRPr sz="1700" b="0">
                <a:solidFill>
                  <a:schemeClr val="bg1"/>
                </a:solidFill>
              </a:defRPr>
            </a:lvl5pPr>
            <a:lvl6pPr marL="0" indent="0">
              <a:spcBef>
                <a:spcPts val="0"/>
              </a:spcBef>
              <a:buNone/>
              <a:defRPr sz="1700" b="0">
                <a:solidFill>
                  <a:schemeClr val="bg1"/>
                </a:solidFill>
              </a:defRPr>
            </a:lvl6pPr>
            <a:lvl7pPr marL="0" indent="0">
              <a:spcBef>
                <a:spcPts val="0"/>
              </a:spcBef>
              <a:buNone/>
              <a:defRPr sz="1700" b="0">
                <a:solidFill>
                  <a:schemeClr val="bg1"/>
                </a:solidFill>
              </a:defRPr>
            </a:lvl7pPr>
            <a:lvl8pPr>
              <a:spcBef>
                <a:spcPts val="0"/>
              </a:spcBef>
              <a:defRPr sz="1700" b="0">
                <a:solidFill>
                  <a:schemeClr val="bg1"/>
                </a:solidFill>
              </a:defRPr>
            </a:lvl8pPr>
            <a:lvl9pPr>
              <a:spcBef>
                <a:spcPts val="0"/>
              </a:spcBef>
              <a:defRPr sz="1700" b="0">
                <a:solidFill>
                  <a:schemeClr val="bg1"/>
                </a:solidFill>
              </a:defRPr>
            </a:lvl9pPr>
          </a:lstStyle>
          <a:p>
            <a:pPr lvl="0"/>
            <a:r>
              <a:rPr lang="en-US" noProof="0" smtClean="0"/>
              <a:t>Click to edit Master text styles</a:t>
            </a:r>
          </a:p>
        </p:txBody>
      </p:sp>
      <p:sp>
        <p:nvSpPr>
          <p:cNvPr id="17" name="Text Placeholder 20"/>
          <p:cNvSpPr>
            <a:spLocks noGrp="1"/>
          </p:cNvSpPr>
          <p:nvPr>
            <p:ph type="body" sz="quarter" idx="20"/>
          </p:nvPr>
        </p:nvSpPr>
        <p:spPr>
          <a:xfrm>
            <a:off x="6258244" y="1698171"/>
            <a:ext cx="2453370" cy="660827"/>
          </a:xfrm>
          <a:solidFill>
            <a:schemeClr val="accent3"/>
          </a:solidFill>
        </p:spPr>
        <p:txBody>
          <a:bodyPr lIns="144000" tIns="72000" rIns="108000" bIns="36000"/>
          <a:lstStyle>
            <a:lvl1pPr>
              <a:spcBef>
                <a:spcPts val="0"/>
              </a:spcBef>
              <a:spcAft>
                <a:spcPts val="0"/>
              </a:spcAft>
              <a:defRPr sz="1700" b="0">
                <a:solidFill>
                  <a:schemeClr val="bg1"/>
                </a:solidFill>
              </a:defRPr>
            </a:lvl1pPr>
            <a:lvl2pPr>
              <a:spcBef>
                <a:spcPts val="0"/>
              </a:spcBef>
              <a:spcAft>
                <a:spcPts val="0"/>
              </a:spcAft>
              <a:defRPr sz="1700" b="0">
                <a:solidFill>
                  <a:schemeClr val="bg1"/>
                </a:solidFill>
              </a:defRPr>
            </a:lvl2pPr>
            <a:lvl3pPr>
              <a:spcBef>
                <a:spcPts val="0"/>
              </a:spcBef>
              <a:spcAft>
                <a:spcPts val="0"/>
              </a:spcAft>
              <a:defRPr sz="1700" b="0">
                <a:solidFill>
                  <a:schemeClr val="bg1"/>
                </a:solidFill>
              </a:defRPr>
            </a:lvl3pPr>
            <a:lvl4pPr marL="0" indent="0">
              <a:spcBef>
                <a:spcPts val="0"/>
              </a:spcBef>
              <a:buNone/>
              <a:defRPr sz="1700" b="0">
                <a:solidFill>
                  <a:schemeClr val="bg1"/>
                </a:solidFill>
              </a:defRPr>
            </a:lvl4pPr>
            <a:lvl5pPr marL="0" indent="0">
              <a:spcBef>
                <a:spcPts val="0"/>
              </a:spcBef>
              <a:buNone/>
              <a:defRPr sz="1700" b="0">
                <a:solidFill>
                  <a:schemeClr val="bg1"/>
                </a:solidFill>
              </a:defRPr>
            </a:lvl5pPr>
            <a:lvl6pPr marL="0" indent="0">
              <a:spcBef>
                <a:spcPts val="0"/>
              </a:spcBef>
              <a:buNone/>
              <a:defRPr sz="1700" b="0">
                <a:solidFill>
                  <a:schemeClr val="bg1"/>
                </a:solidFill>
              </a:defRPr>
            </a:lvl6pPr>
            <a:lvl7pPr marL="0" indent="0">
              <a:spcBef>
                <a:spcPts val="0"/>
              </a:spcBef>
              <a:buNone/>
              <a:defRPr sz="1700" b="0">
                <a:solidFill>
                  <a:schemeClr val="bg1"/>
                </a:solidFill>
              </a:defRPr>
            </a:lvl7pPr>
            <a:lvl8pPr>
              <a:spcBef>
                <a:spcPts val="0"/>
              </a:spcBef>
              <a:defRPr sz="1700" b="0">
                <a:solidFill>
                  <a:schemeClr val="bg1"/>
                </a:solidFill>
              </a:defRPr>
            </a:lvl8pPr>
            <a:lvl9pPr>
              <a:spcBef>
                <a:spcPts val="0"/>
              </a:spcBef>
              <a:defRPr sz="1700" b="0">
                <a:solidFill>
                  <a:schemeClr val="bg1"/>
                </a:solidFill>
              </a:defRPr>
            </a:lvl9pPr>
          </a:lstStyle>
          <a:p>
            <a:pPr lvl="0"/>
            <a:r>
              <a:rPr lang="en-US" noProof="0" smtClean="0"/>
              <a:t>Click to edit Master text styles</a:t>
            </a:r>
          </a:p>
        </p:txBody>
      </p:sp>
      <p:sp>
        <p:nvSpPr>
          <p:cNvPr id="18" name="Text Placeholder 20"/>
          <p:cNvSpPr>
            <a:spLocks noGrp="1"/>
          </p:cNvSpPr>
          <p:nvPr>
            <p:ph type="body" sz="quarter" idx="21"/>
          </p:nvPr>
        </p:nvSpPr>
        <p:spPr>
          <a:xfrm>
            <a:off x="9049269" y="1698171"/>
            <a:ext cx="2453370" cy="660827"/>
          </a:xfrm>
          <a:solidFill>
            <a:schemeClr val="accent4"/>
          </a:solidFill>
        </p:spPr>
        <p:txBody>
          <a:bodyPr lIns="144000" tIns="72000" rIns="108000" bIns="36000"/>
          <a:lstStyle>
            <a:lvl1pPr>
              <a:spcBef>
                <a:spcPts val="0"/>
              </a:spcBef>
              <a:spcAft>
                <a:spcPts val="0"/>
              </a:spcAft>
              <a:defRPr sz="1700" b="0">
                <a:solidFill>
                  <a:schemeClr val="bg1"/>
                </a:solidFill>
              </a:defRPr>
            </a:lvl1pPr>
            <a:lvl2pPr>
              <a:spcBef>
                <a:spcPts val="0"/>
              </a:spcBef>
              <a:spcAft>
                <a:spcPts val="0"/>
              </a:spcAft>
              <a:defRPr sz="1700" b="0">
                <a:solidFill>
                  <a:schemeClr val="bg1"/>
                </a:solidFill>
              </a:defRPr>
            </a:lvl2pPr>
            <a:lvl3pPr>
              <a:spcBef>
                <a:spcPts val="0"/>
              </a:spcBef>
              <a:spcAft>
                <a:spcPts val="0"/>
              </a:spcAft>
              <a:defRPr sz="1700" b="0">
                <a:solidFill>
                  <a:schemeClr val="bg1"/>
                </a:solidFill>
              </a:defRPr>
            </a:lvl3pPr>
            <a:lvl4pPr marL="0" indent="0">
              <a:spcBef>
                <a:spcPts val="0"/>
              </a:spcBef>
              <a:buNone/>
              <a:defRPr sz="1700" b="0">
                <a:solidFill>
                  <a:schemeClr val="bg1"/>
                </a:solidFill>
              </a:defRPr>
            </a:lvl4pPr>
            <a:lvl5pPr marL="0" indent="0">
              <a:spcBef>
                <a:spcPts val="0"/>
              </a:spcBef>
              <a:buNone/>
              <a:defRPr sz="1700" b="0">
                <a:solidFill>
                  <a:schemeClr val="bg1"/>
                </a:solidFill>
              </a:defRPr>
            </a:lvl5pPr>
            <a:lvl6pPr marL="0" indent="0">
              <a:spcBef>
                <a:spcPts val="0"/>
              </a:spcBef>
              <a:buNone/>
              <a:defRPr sz="1700" b="0">
                <a:solidFill>
                  <a:schemeClr val="bg1"/>
                </a:solidFill>
              </a:defRPr>
            </a:lvl6pPr>
            <a:lvl7pPr marL="0" indent="0">
              <a:spcBef>
                <a:spcPts val="0"/>
              </a:spcBef>
              <a:buNone/>
              <a:defRPr sz="1700" b="0">
                <a:solidFill>
                  <a:schemeClr val="bg1"/>
                </a:solidFill>
              </a:defRPr>
            </a:lvl7pPr>
            <a:lvl8pPr>
              <a:spcBef>
                <a:spcPts val="0"/>
              </a:spcBef>
              <a:defRPr sz="1700" b="0">
                <a:solidFill>
                  <a:schemeClr val="bg1"/>
                </a:solidFill>
              </a:defRPr>
            </a:lvl8pPr>
            <a:lvl9pPr>
              <a:spcBef>
                <a:spcPts val="0"/>
              </a:spcBef>
              <a:defRPr sz="1700" b="0">
                <a:solidFill>
                  <a:schemeClr val="bg1"/>
                </a:solidFill>
              </a:defRPr>
            </a:lvl9pPr>
          </a:lstStyle>
          <a:p>
            <a:pPr lvl="0"/>
            <a:r>
              <a:rPr lang="en-US" noProof="0" smtClean="0"/>
              <a:t>Click to edit Master text styles</a:t>
            </a:r>
          </a:p>
        </p:txBody>
      </p:sp>
      <p:sp>
        <p:nvSpPr>
          <p:cNvPr id="15" name="Text Placeholder 20"/>
          <p:cNvSpPr>
            <a:spLocks noGrp="1"/>
          </p:cNvSpPr>
          <p:nvPr>
            <p:ph type="body" sz="quarter" idx="25"/>
          </p:nvPr>
        </p:nvSpPr>
        <p:spPr>
          <a:xfrm>
            <a:off x="3359679" y="2489654"/>
            <a:ext cx="2560912" cy="3449420"/>
          </a:xfrm>
        </p:spPr>
        <p:txBody>
          <a:bodyPr/>
          <a:lstStyle>
            <a:lvl1pPr>
              <a:spcBef>
                <a:spcPts val="600"/>
              </a:spcBef>
              <a:spcAft>
                <a:spcPts val="0"/>
              </a:spcAft>
              <a:defRPr sz="1200" b="0">
                <a:solidFill>
                  <a:schemeClr val="tx1">
                    <a:lumMod val="85000"/>
                    <a:lumOff val="15000"/>
                  </a:schemeClr>
                </a:solidFill>
              </a:defRPr>
            </a:lvl1pPr>
            <a:lvl2pPr marL="180000" indent="-180000">
              <a:spcAft>
                <a:spcPts val="0"/>
              </a:spcAft>
              <a:buFont typeface="Arial" panose="020B0604020202020204" pitchFamily="34" charset="0"/>
              <a:buChar char="•"/>
              <a:defRPr sz="1200" b="0">
                <a:solidFill>
                  <a:schemeClr val="tx1">
                    <a:lumMod val="85000"/>
                    <a:lumOff val="15000"/>
                  </a:schemeClr>
                </a:solidFill>
              </a:defRPr>
            </a:lvl2pPr>
            <a:lvl3pPr marL="180000">
              <a:spcAft>
                <a:spcPts val="0"/>
              </a:spcAft>
              <a:defRPr sz="1200" b="0">
                <a:solidFill>
                  <a:schemeClr val="tx1">
                    <a:lumMod val="85000"/>
                    <a:lumOff val="15000"/>
                  </a:schemeClr>
                </a:solidFill>
              </a:defRPr>
            </a:lvl3pPr>
            <a:lvl4pPr marL="360000" indent="-180000">
              <a:spcBef>
                <a:spcPts val="600"/>
              </a:spcBef>
              <a:buFont typeface="Arial" panose="020B0604020202020204" pitchFamily="34" charset="0"/>
              <a:buChar char="•"/>
              <a:defRPr sz="1200" b="0">
                <a:solidFill>
                  <a:schemeClr val="tx1">
                    <a:lumMod val="85000"/>
                    <a:lumOff val="15000"/>
                  </a:schemeClr>
                </a:solidFill>
              </a:defRPr>
            </a:lvl4pPr>
            <a:lvl5pPr marL="360000" indent="0">
              <a:spcBef>
                <a:spcPts val="600"/>
              </a:spcBef>
              <a:buNone/>
              <a:defRPr sz="1200" b="0">
                <a:solidFill>
                  <a:schemeClr val="tx1">
                    <a:lumMod val="85000"/>
                    <a:lumOff val="15000"/>
                  </a:schemeClr>
                </a:solidFill>
              </a:defRPr>
            </a:lvl5pPr>
            <a:lvl6pPr marL="0" indent="0">
              <a:spcBef>
                <a:spcPts val="600"/>
              </a:spcBef>
              <a:buNone/>
              <a:defRPr sz="1200" b="0">
                <a:solidFill>
                  <a:schemeClr val="tx1">
                    <a:lumMod val="85000"/>
                    <a:lumOff val="15000"/>
                  </a:schemeClr>
                </a:solidFill>
              </a:defRPr>
            </a:lvl6pPr>
            <a:lvl7pPr marL="0" indent="0">
              <a:spcBef>
                <a:spcPts val="600"/>
              </a:spcBef>
              <a:buNone/>
              <a:defRPr sz="1200" b="0">
                <a:solidFill>
                  <a:schemeClr val="tx1">
                    <a:lumMod val="85000"/>
                    <a:lumOff val="15000"/>
                  </a:schemeClr>
                </a:solidFill>
              </a:defRPr>
            </a:lvl7pPr>
            <a:lvl8pPr>
              <a:spcBef>
                <a:spcPts val="600"/>
              </a:spcBef>
              <a:defRPr sz="1200" b="0">
                <a:solidFill>
                  <a:schemeClr val="tx1">
                    <a:lumMod val="85000"/>
                    <a:lumOff val="15000"/>
                  </a:schemeClr>
                </a:solidFill>
              </a:defRPr>
            </a:lvl8pPr>
            <a:lvl9pPr>
              <a:spcBef>
                <a:spcPts val="600"/>
              </a:spcBef>
              <a:defRPr sz="1200" b="0">
                <a:solidFill>
                  <a:schemeClr val="tx1">
                    <a:lumMod val="85000"/>
                    <a:lumOff val="15000"/>
                  </a:schemeClr>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2" name="Text Placeholder 20"/>
          <p:cNvSpPr>
            <a:spLocks noGrp="1"/>
          </p:cNvSpPr>
          <p:nvPr>
            <p:ph type="body" sz="quarter" idx="26"/>
          </p:nvPr>
        </p:nvSpPr>
        <p:spPr>
          <a:xfrm>
            <a:off x="6150703" y="2489654"/>
            <a:ext cx="2560912" cy="3449420"/>
          </a:xfrm>
        </p:spPr>
        <p:txBody>
          <a:bodyPr/>
          <a:lstStyle>
            <a:lvl1pPr>
              <a:spcBef>
                <a:spcPts val="600"/>
              </a:spcBef>
              <a:spcAft>
                <a:spcPts val="0"/>
              </a:spcAft>
              <a:defRPr sz="1200" b="0">
                <a:solidFill>
                  <a:schemeClr val="tx1">
                    <a:lumMod val="85000"/>
                    <a:lumOff val="15000"/>
                  </a:schemeClr>
                </a:solidFill>
              </a:defRPr>
            </a:lvl1pPr>
            <a:lvl2pPr marL="180000" indent="-180000">
              <a:spcAft>
                <a:spcPts val="0"/>
              </a:spcAft>
              <a:buFont typeface="Arial" panose="020B0604020202020204" pitchFamily="34" charset="0"/>
              <a:buChar char="•"/>
              <a:defRPr sz="1200" b="0">
                <a:solidFill>
                  <a:schemeClr val="tx1">
                    <a:lumMod val="85000"/>
                    <a:lumOff val="15000"/>
                  </a:schemeClr>
                </a:solidFill>
              </a:defRPr>
            </a:lvl2pPr>
            <a:lvl3pPr marL="180000">
              <a:spcAft>
                <a:spcPts val="0"/>
              </a:spcAft>
              <a:defRPr sz="1200" b="0">
                <a:solidFill>
                  <a:schemeClr val="tx1">
                    <a:lumMod val="85000"/>
                    <a:lumOff val="15000"/>
                  </a:schemeClr>
                </a:solidFill>
              </a:defRPr>
            </a:lvl3pPr>
            <a:lvl4pPr marL="360000" indent="-180000">
              <a:spcBef>
                <a:spcPts val="600"/>
              </a:spcBef>
              <a:buFont typeface="Arial" panose="020B0604020202020204" pitchFamily="34" charset="0"/>
              <a:buChar char="•"/>
              <a:defRPr sz="1200" b="0">
                <a:solidFill>
                  <a:schemeClr val="tx1">
                    <a:lumMod val="85000"/>
                    <a:lumOff val="15000"/>
                  </a:schemeClr>
                </a:solidFill>
              </a:defRPr>
            </a:lvl4pPr>
            <a:lvl5pPr marL="360000" indent="0">
              <a:spcBef>
                <a:spcPts val="600"/>
              </a:spcBef>
              <a:buNone/>
              <a:defRPr sz="1200" b="0">
                <a:solidFill>
                  <a:schemeClr val="tx1">
                    <a:lumMod val="85000"/>
                    <a:lumOff val="15000"/>
                  </a:schemeClr>
                </a:solidFill>
              </a:defRPr>
            </a:lvl5pPr>
            <a:lvl6pPr marL="0" indent="0">
              <a:spcBef>
                <a:spcPts val="600"/>
              </a:spcBef>
              <a:buNone/>
              <a:defRPr sz="1200" b="0">
                <a:solidFill>
                  <a:schemeClr val="tx1">
                    <a:lumMod val="85000"/>
                    <a:lumOff val="15000"/>
                  </a:schemeClr>
                </a:solidFill>
              </a:defRPr>
            </a:lvl6pPr>
            <a:lvl7pPr marL="0" indent="0">
              <a:spcBef>
                <a:spcPts val="600"/>
              </a:spcBef>
              <a:buNone/>
              <a:defRPr sz="1200" b="0">
                <a:solidFill>
                  <a:schemeClr val="tx1">
                    <a:lumMod val="85000"/>
                    <a:lumOff val="15000"/>
                  </a:schemeClr>
                </a:solidFill>
              </a:defRPr>
            </a:lvl7pPr>
            <a:lvl8pPr>
              <a:spcBef>
                <a:spcPts val="600"/>
              </a:spcBef>
              <a:defRPr sz="1200" b="0">
                <a:solidFill>
                  <a:schemeClr val="tx1">
                    <a:lumMod val="85000"/>
                    <a:lumOff val="15000"/>
                  </a:schemeClr>
                </a:solidFill>
              </a:defRPr>
            </a:lvl8pPr>
            <a:lvl9pPr>
              <a:spcBef>
                <a:spcPts val="600"/>
              </a:spcBef>
              <a:defRPr sz="1200" b="0">
                <a:solidFill>
                  <a:schemeClr val="tx1">
                    <a:lumMod val="85000"/>
                    <a:lumOff val="15000"/>
                  </a:schemeClr>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
        <p:nvSpPr>
          <p:cNvPr id="23" name="Text Placeholder 20"/>
          <p:cNvSpPr>
            <a:spLocks noGrp="1"/>
          </p:cNvSpPr>
          <p:nvPr>
            <p:ph type="body" sz="quarter" idx="27"/>
          </p:nvPr>
        </p:nvSpPr>
        <p:spPr>
          <a:xfrm>
            <a:off x="8941727" y="2489654"/>
            <a:ext cx="2560912" cy="3449420"/>
          </a:xfrm>
        </p:spPr>
        <p:txBody>
          <a:bodyPr/>
          <a:lstStyle>
            <a:lvl1pPr>
              <a:spcBef>
                <a:spcPts val="600"/>
              </a:spcBef>
              <a:spcAft>
                <a:spcPts val="0"/>
              </a:spcAft>
              <a:defRPr sz="1200" b="0">
                <a:solidFill>
                  <a:schemeClr val="tx1">
                    <a:lumMod val="85000"/>
                    <a:lumOff val="15000"/>
                  </a:schemeClr>
                </a:solidFill>
              </a:defRPr>
            </a:lvl1pPr>
            <a:lvl2pPr marL="180000" indent="-180000">
              <a:spcAft>
                <a:spcPts val="0"/>
              </a:spcAft>
              <a:buFont typeface="Arial" panose="020B0604020202020204" pitchFamily="34" charset="0"/>
              <a:buChar char="•"/>
              <a:defRPr sz="1200" b="0">
                <a:solidFill>
                  <a:schemeClr val="tx1">
                    <a:lumMod val="85000"/>
                    <a:lumOff val="15000"/>
                  </a:schemeClr>
                </a:solidFill>
              </a:defRPr>
            </a:lvl2pPr>
            <a:lvl3pPr marL="180000">
              <a:spcAft>
                <a:spcPts val="0"/>
              </a:spcAft>
              <a:defRPr sz="1200" b="0">
                <a:solidFill>
                  <a:schemeClr val="tx1">
                    <a:lumMod val="85000"/>
                    <a:lumOff val="15000"/>
                  </a:schemeClr>
                </a:solidFill>
              </a:defRPr>
            </a:lvl3pPr>
            <a:lvl4pPr marL="360000" indent="-180000">
              <a:spcBef>
                <a:spcPts val="600"/>
              </a:spcBef>
              <a:buFont typeface="Arial" panose="020B0604020202020204" pitchFamily="34" charset="0"/>
              <a:buChar char="•"/>
              <a:defRPr sz="1200" b="0">
                <a:solidFill>
                  <a:schemeClr val="tx1">
                    <a:lumMod val="85000"/>
                    <a:lumOff val="15000"/>
                  </a:schemeClr>
                </a:solidFill>
              </a:defRPr>
            </a:lvl4pPr>
            <a:lvl5pPr marL="360000" indent="0">
              <a:spcBef>
                <a:spcPts val="600"/>
              </a:spcBef>
              <a:buNone/>
              <a:defRPr sz="1200" b="0">
                <a:solidFill>
                  <a:schemeClr val="tx1">
                    <a:lumMod val="85000"/>
                    <a:lumOff val="15000"/>
                  </a:schemeClr>
                </a:solidFill>
              </a:defRPr>
            </a:lvl5pPr>
            <a:lvl6pPr marL="0" indent="0">
              <a:spcBef>
                <a:spcPts val="600"/>
              </a:spcBef>
              <a:buNone/>
              <a:defRPr sz="1200" b="0">
                <a:solidFill>
                  <a:schemeClr val="tx1">
                    <a:lumMod val="85000"/>
                    <a:lumOff val="15000"/>
                  </a:schemeClr>
                </a:solidFill>
              </a:defRPr>
            </a:lvl6pPr>
            <a:lvl7pPr marL="0" indent="0">
              <a:spcBef>
                <a:spcPts val="600"/>
              </a:spcBef>
              <a:buNone/>
              <a:defRPr sz="1200" b="0">
                <a:solidFill>
                  <a:schemeClr val="tx1">
                    <a:lumMod val="85000"/>
                    <a:lumOff val="15000"/>
                  </a:schemeClr>
                </a:solidFill>
              </a:defRPr>
            </a:lvl7pPr>
            <a:lvl8pPr>
              <a:spcBef>
                <a:spcPts val="600"/>
              </a:spcBef>
              <a:defRPr sz="1200" b="0">
                <a:solidFill>
                  <a:schemeClr val="tx1">
                    <a:lumMod val="85000"/>
                    <a:lumOff val="15000"/>
                  </a:schemeClr>
                </a:solidFill>
              </a:defRPr>
            </a:lvl8pPr>
            <a:lvl9pPr>
              <a:spcBef>
                <a:spcPts val="600"/>
              </a:spcBef>
              <a:defRPr sz="1200" b="0">
                <a:solidFill>
                  <a:schemeClr val="tx1">
                    <a:lumMod val="85000"/>
                    <a:lumOff val="15000"/>
                  </a:schemeClr>
                </a:solidFill>
              </a:defRPr>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dirty="0"/>
          </a:p>
        </p:txBody>
      </p:sp>
    </p:spTree>
    <p:extLst>
      <p:ext uri="{BB962C8B-B14F-4D97-AF65-F5344CB8AC3E}">
        <p14:creationId xmlns:p14="http://schemas.microsoft.com/office/powerpoint/2010/main" xmlns="" val="3093511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10" name="Rectangle 9"/>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4" name="Freeform 53"/>
          <p:cNvSpPr/>
          <p:nvPr userDrawn="1"/>
        </p:nvSpPr>
        <p:spPr>
          <a:xfrm>
            <a:off x="-2" y="0"/>
            <a:ext cx="2098800" cy="6159260"/>
          </a:xfrm>
          <a:custGeom>
            <a:avLst/>
            <a:gdLst>
              <a:gd name="connsiteX0" fmla="*/ 0 w 2078440"/>
              <a:gd name="connsiteY0" fmla="*/ 0 h 5790236"/>
              <a:gd name="connsiteX1" fmla="*/ 1815399 w 2078440"/>
              <a:gd name="connsiteY1" fmla="*/ 0 h 5790236"/>
              <a:gd name="connsiteX2" fmla="*/ 2078440 w 2078440"/>
              <a:gd name="connsiteY2" fmla="*/ 1021480 h 5790236"/>
              <a:gd name="connsiteX3" fmla="*/ 0 w 2078440"/>
              <a:gd name="connsiteY3" fmla="*/ 5790236 h 5790236"/>
              <a:gd name="connsiteX4" fmla="*/ 0 w 2078440"/>
              <a:gd name="connsiteY4" fmla="*/ 0 h 57902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78440" h="5790236">
                <a:moveTo>
                  <a:pt x="0" y="0"/>
                </a:moveTo>
                <a:lnTo>
                  <a:pt x="1815399" y="0"/>
                </a:lnTo>
                <a:lnTo>
                  <a:pt x="2078440" y="1021480"/>
                </a:lnTo>
                <a:lnTo>
                  <a:pt x="0" y="5790236"/>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58" name="Freeform 57"/>
          <p:cNvSpPr/>
          <p:nvPr userDrawn="1"/>
        </p:nvSpPr>
        <p:spPr>
          <a:xfrm>
            <a:off x="-1" y="1061048"/>
            <a:ext cx="3600000" cy="5796951"/>
          </a:xfrm>
          <a:custGeom>
            <a:avLst/>
            <a:gdLst>
              <a:gd name="connsiteX0" fmla="*/ 2078440 w 3581401"/>
              <a:gd name="connsiteY0" fmla="*/ 0 h 5836520"/>
              <a:gd name="connsiteX1" fmla="*/ 3581401 w 3581401"/>
              <a:gd name="connsiteY1" fmla="*/ 5836520 h 5836520"/>
              <a:gd name="connsiteX2" fmla="*/ 0 w 3581401"/>
              <a:gd name="connsiteY2" fmla="*/ 5836520 h 5836520"/>
              <a:gd name="connsiteX3" fmla="*/ 0 w 3581401"/>
              <a:gd name="connsiteY3" fmla="*/ 4768756 h 5836520"/>
              <a:gd name="connsiteX4" fmla="*/ 2078440 w 3581401"/>
              <a:gd name="connsiteY4" fmla="*/ 0 h 58365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81401" h="5836520">
                <a:moveTo>
                  <a:pt x="2078440" y="0"/>
                </a:moveTo>
                <a:lnTo>
                  <a:pt x="3581401" y="5836520"/>
                </a:lnTo>
                <a:lnTo>
                  <a:pt x="0" y="5836520"/>
                </a:lnTo>
                <a:lnTo>
                  <a:pt x="0" y="4768756"/>
                </a:lnTo>
                <a:lnTo>
                  <a:pt x="207844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7" name="Parallelogram 6"/>
          <p:cNvSpPr/>
          <p:nvPr userDrawn="1"/>
        </p:nvSpPr>
        <p:spPr>
          <a:xfrm flipV="1">
            <a:off x="1777042" y="-1"/>
            <a:ext cx="2495863" cy="6858000"/>
          </a:xfrm>
          <a:prstGeom prst="parallelogram">
            <a:avLst>
              <a:gd name="adj" fmla="val 7157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title"/>
          </p:nvPr>
        </p:nvSpPr>
        <p:spPr>
          <a:xfrm>
            <a:off x="3715657" y="418744"/>
            <a:ext cx="7786982" cy="745828"/>
          </a:xfrm>
        </p:spPr>
        <p:txBody>
          <a:bodyPr/>
          <a:lstStyle>
            <a:lvl1pPr>
              <a:defRPr>
                <a:solidFill>
                  <a:schemeClr val="accent1"/>
                </a:solidFill>
              </a:defRPr>
            </a:lvl1p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62" name="Table Placeholder 61"/>
          <p:cNvSpPr>
            <a:spLocks noGrp="1"/>
          </p:cNvSpPr>
          <p:nvPr>
            <p:ph type="tbl" sz="quarter" idx="13"/>
          </p:nvPr>
        </p:nvSpPr>
        <p:spPr>
          <a:xfrm>
            <a:off x="3715657" y="1828800"/>
            <a:ext cx="7787368" cy="4137025"/>
          </a:xfrm>
        </p:spPr>
        <p:txBody>
          <a:bodyPr/>
          <a:lstStyle/>
          <a:p>
            <a:r>
              <a:rPr lang="en-US" noProof="0" smtClean="0"/>
              <a:t>Click icon to add table</a:t>
            </a:r>
            <a:endParaRPr lang="en-GB" noProof="0" dirty="0"/>
          </a:p>
        </p:txBody>
      </p:sp>
    </p:spTree>
    <p:extLst>
      <p:ext uri="{BB962C8B-B14F-4D97-AF65-F5344CB8AC3E}">
        <p14:creationId xmlns:p14="http://schemas.microsoft.com/office/powerpoint/2010/main" xmlns="" val="2159072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8" name="Rectangle 17"/>
          <p:cNvSpPr/>
          <p:nvPr userDrawn="1"/>
        </p:nvSpPr>
        <p:spPr>
          <a:xfrm>
            <a:off x="0" y="1"/>
            <a:ext cx="12192000" cy="466919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6" name="Freeform 35"/>
          <p:cNvSpPr/>
          <p:nvPr userDrawn="1"/>
        </p:nvSpPr>
        <p:spPr>
          <a:xfrm>
            <a:off x="0" y="-1"/>
            <a:ext cx="4320252" cy="4669198"/>
          </a:xfrm>
          <a:custGeom>
            <a:avLst/>
            <a:gdLst>
              <a:gd name="connsiteX0" fmla="*/ 0 w 4320252"/>
              <a:gd name="connsiteY0" fmla="*/ 0 h 4669198"/>
              <a:gd name="connsiteX1" fmla="*/ 2310701 w 4320252"/>
              <a:gd name="connsiteY1" fmla="*/ 0 h 4669198"/>
              <a:gd name="connsiteX2" fmla="*/ 4320252 w 4320252"/>
              <a:gd name="connsiteY2" fmla="*/ 4669198 h 4669198"/>
              <a:gd name="connsiteX3" fmla="*/ 0 w 4320252"/>
              <a:gd name="connsiteY3" fmla="*/ 4669198 h 4669198"/>
              <a:gd name="connsiteX4" fmla="*/ 0 w 4320252"/>
              <a:gd name="connsiteY4" fmla="*/ 0 h 46691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0252" h="4669198">
                <a:moveTo>
                  <a:pt x="0" y="0"/>
                </a:moveTo>
                <a:lnTo>
                  <a:pt x="2310701" y="0"/>
                </a:lnTo>
                <a:lnTo>
                  <a:pt x="4320252" y="4669198"/>
                </a:lnTo>
                <a:lnTo>
                  <a:pt x="0" y="4669198"/>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Date Placeholder 3"/>
          <p:cNvSpPr>
            <a:spLocks noGrp="1"/>
          </p:cNvSpPr>
          <p:nvPr>
            <p:ph type="dt" sz="half" idx="10"/>
          </p:nvPr>
        </p:nvSpPr>
        <p:spPr>
          <a:xfrm>
            <a:off x="4902200" y="6356350"/>
            <a:ext cx="1650998" cy="365125"/>
          </a:xfrm>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a:xfrm>
            <a:off x="6561666" y="6356350"/>
            <a:ext cx="4055534" cy="365125"/>
          </a:xfrm>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21" name="Text Placeholder 20"/>
          <p:cNvSpPr>
            <a:spLocks noGrp="1"/>
          </p:cNvSpPr>
          <p:nvPr>
            <p:ph type="body" sz="quarter" idx="14" hasCustomPrompt="1"/>
          </p:nvPr>
        </p:nvSpPr>
        <p:spPr>
          <a:xfrm>
            <a:off x="490538" y="2984323"/>
            <a:ext cx="3548061" cy="1525047"/>
          </a:xfrm>
        </p:spPr>
        <p:txBody>
          <a:bodyPr/>
          <a:lstStyle>
            <a:lvl1pPr>
              <a:spcBef>
                <a:spcPts val="600"/>
              </a:spcBef>
              <a:spcAft>
                <a:spcPts val="0"/>
              </a:spcAft>
              <a:defRPr sz="2000" b="1">
                <a:solidFill>
                  <a:schemeClr val="bg1"/>
                </a:solidFill>
              </a:defRPr>
            </a:lvl1pPr>
            <a:lvl2pPr>
              <a:spcBef>
                <a:spcPts val="0"/>
              </a:spcBef>
              <a:spcAft>
                <a:spcPts val="0"/>
              </a:spcAft>
              <a:defRPr sz="1500" b="0">
                <a:solidFill>
                  <a:schemeClr val="bg1"/>
                </a:solidFill>
              </a:defRPr>
            </a:lvl2pPr>
            <a:lvl3pPr>
              <a:spcAft>
                <a:spcPts val="0"/>
              </a:spcAft>
              <a:defRPr sz="1200" b="0">
                <a:solidFill>
                  <a:schemeClr val="bg1"/>
                </a:solidFill>
              </a:defRPr>
            </a:lvl3pPr>
            <a:lvl4pPr marL="0" indent="0">
              <a:spcBef>
                <a:spcPts val="600"/>
              </a:spcBef>
              <a:buNone/>
              <a:defRPr sz="1200" b="0">
                <a:solidFill>
                  <a:schemeClr val="bg1"/>
                </a:solidFill>
              </a:defRPr>
            </a:lvl4pPr>
            <a:lvl5pPr marL="0" indent="0">
              <a:spcBef>
                <a:spcPts val="600"/>
              </a:spcBef>
              <a:buNone/>
              <a:defRPr sz="1200" b="0">
                <a:solidFill>
                  <a:schemeClr val="bg1"/>
                </a:solidFill>
              </a:defRPr>
            </a:lvl5pPr>
            <a:lvl6pPr marL="0" indent="0">
              <a:spcBef>
                <a:spcPts val="600"/>
              </a:spcBef>
              <a:buNone/>
              <a:defRPr sz="1200" b="0">
                <a:solidFill>
                  <a:schemeClr val="bg1"/>
                </a:solidFill>
              </a:defRPr>
            </a:lvl6pPr>
            <a:lvl7pPr marL="0" indent="0">
              <a:spcBef>
                <a:spcPts val="600"/>
              </a:spcBef>
              <a:buNone/>
              <a:defRPr sz="1200" b="0">
                <a:solidFill>
                  <a:schemeClr val="bg1"/>
                </a:solidFill>
              </a:defRPr>
            </a:lvl7pPr>
            <a:lvl8pPr>
              <a:spcBef>
                <a:spcPts val="600"/>
              </a:spcBef>
              <a:defRPr sz="1200" b="0">
                <a:solidFill>
                  <a:schemeClr val="bg1"/>
                </a:solidFill>
              </a:defRPr>
            </a:lvl8pPr>
            <a:lvl9pPr>
              <a:spcBef>
                <a:spcPts val="600"/>
              </a:spcBef>
              <a:defRPr sz="1200" b="0">
                <a:solidFill>
                  <a:schemeClr val="bg1"/>
                </a:solidFill>
              </a:defRPr>
            </a:lvl9pPr>
          </a:lstStyle>
          <a:p>
            <a:pPr lvl="0"/>
            <a:r>
              <a:rPr lang="en-GB" noProof="0" dirty="0"/>
              <a:t>Name </a:t>
            </a:r>
          </a:p>
        </p:txBody>
      </p:sp>
      <p:pic>
        <p:nvPicPr>
          <p:cNvPr id="3" name="Picture 2"/>
          <p:cNvPicPr>
            <a:picLocks noChangeAspect="1"/>
          </p:cNvPicPr>
          <p:nvPr userDrawn="1"/>
        </p:nvPicPr>
        <p:blipFill>
          <a:blip r:embed="rId2" cstate="print"/>
          <a:stretch>
            <a:fillRect/>
          </a:stretch>
        </p:blipFill>
        <p:spPr>
          <a:xfrm>
            <a:off x="679268" y="5153560"/>
            <a:ext cx="1933660" cy="1299149"/>
          </a:xfrm>
          <a:prstGeom prst="rect">
            <a:avLst/>
          </a:prstGeom>
        </p:spPr>
      </p:pic>
      <p:sp>
        <p:nvSpPr>
          <p:cNvPr id="7" name="TextBox 6"/>
          <p:cNvSpPr txBox="1"/>
          <p:nvPr userDrawn="1"/>
        </p:nvSpPr>
        <p:spPr>
          <a:xfrm>
            <a:off x="8267103" y="5372247"/>
            <a:ext cx="3755180" cy="1036181"/>
          </a:xfrm>
          <a:prstGeom prst="rect">
            <a:avLst/>
          </a:prstGeom>
          <a:noFill/>
        </p:spPr>
        <p:txBody>
          <a:bodyPr wrap="square" rtlCol="0">
            <a:spAutoFit/>
          </a:bodyPr>
          <a:lstStyle/>
          <a:p>
            <a:r>
              <a:rPr lang="en-GB" sz="1060" b="1" noProof="0" dirty="0">
                <a:solidFill>
                  <a:schemeClr val="tx2"/>
                </a:solidFill>
              </a:rPr>
              <a:t>UNION FOR INTERNATIONAL CANCER CONTROL</a:t>
            </a:r>
          </a:p>
          <a:p>
            <a:pPr>
              <a:spcAft>
                <a:spcPts val="1000"/>
              </a:spcAft>
            </a:pPr>
            <a:r>
              <a:rPr lang="en-GB" sz="1060" b="1" noProof="0" dirty="0">
                <a:solidFill>
                  <a:schemeClr val="tx2"/>
                </a:solidFill>
              </a:rPr>
              <a:t>UNION INTERNATIONALE CONTRE LE CANCER</a:t>
            </a:r>
          </a:p>
          <a:p>
            <a:r>
              <a:rPr lang="en-GB" sz="1060" b="0" noProof="0" dirty="0">
                <a:solidFill>
                  <a:schemeClr val="tx2"/>
                </a:solidFill>
              </a:rPr>
              <a:t>62 route de </a:t>
            </a:r>
            <a:r>
              <a:rPr lang="en-GB" sz="1060" b="0" noProof="0" dirty="0" err="1">
                <a:solidFill>
                  <a:schemeClr val="tx2"/>
                </a:solidFill>
              </a:rPr>
              <a:t>Frontenex</a:t>
            </a:r>
            <a:r>
              <a:rPr lang="en-GB" sz="1060" b="0" noProof="0" dirty="0">
                <a:solidFill>
                  <a:schemeClr val="tx2"/>
                </a:solidFill>
              </a:rPr>
              <a:t>, 1207 Geneva, Switzerland</a:t>
            </a:r>
          </a:p>
          <a:p>
            <a:r>
              <a:rPr lang="en-GB" sz="1060" b="0" noProof="0" dirty="0">
                <a:solidFill>
                  <a:schemeClr val="accent1"/>
                </a:solidFill>
              </a:rPr>
              <a:t>T. </a:t>
            </a:r>
            <a:r>
              <a:rPr lang="en-GB" sz="1060" b="0" noProof="0" dirty="0">
                <a:solidFill>
                  <a:schemeClr val="tx2"/>
                </a:solidFill>
              </a:rPr>
              <a:t>+41 (0)22 809 1811   </a:t>
            </a:r>
            <a:r>
              <a:rPr lang="en-GB" sz="1060" b="0" noProof="0" dirty="0">
                <a:solidFill>
                  <a:schemeClr val="accent1"/>
                </a:solidFill>
              </a:rPr>
              <a:t>F.</a:t>
            </a:r>
            <a:r>
              <a:rPr lang="en-GB" sz="1060" b="0" noProof="0" dirty="0">
                <a:solidFill>
                  <a:schemeClr val="tx2"/>
                </a:solidFill>
              </a:rPr>
              <a:t> +41 (0)22 809 1810</a:t>
            </a:r>
          </a:p>
          <a:p>
            <a:endParaRPr lang="en-GB" sz="1060" b="1" noProof="0" dirty="0">
              <a:solidFill>
                <a:schemeClr val="tx2"/>
              </a:solidFill>
            </a:endParaRPr>
          </a:p>
        </p:txBody>
      </p:sp>
      <p:sp>
        <p:nvSpPr>
          <p:cNvPr id="24" name="Text Placeholder 23"/>
          <p:cNvSpPr>
            <a:spLocks noGrp="1"/>
          </p:cNvSpPr>
          <p:nvPr>
            <p:ph type="body" sz="quarter" idx="16" hasCustomPrompt="1"/>
          </p:nvPr>
        </p:nvSpPr>
        <p:spPr>
          <a:xfrm>
            <a:off x="679267" y="806363"/>
            <a:ext cx="3359332" cy="1371598"/>
          </a:xfrm>
          <a:custGeom>
            <a:avLst/>
            <a:gdLst>
              <a:gd name="connsiteX0" fmla="*/ 0 w 3359332"/>
              <a:gd name="connsiteY0" fmla="*/ 0 h 1371598"/>
              <a:gd name="connsiteX1" fmla="*/ 3359331 w 3359332"/>
              <a:gd name="connsiteY1" fmla="*/ 0 h 1371598"/>
              <a:gd name="connsiteX2" fmla="*/ 3359331 w 3359332"/>
              <a:gd name="connsiteY2" fmla="*/ 928307 h 1371598"/>
              <a:gd name="connsiteX3" fmla="*/ 3359332 w 3359332"/>
              <a:gd name="connsiteY3" fmla="*/ 928307 h 1371598"/>
              <a:gd name="connsiteX4" fmla="*/ 3359332 w 3359332"/>
              <a:gd name="connsiteY4" fmla="*/ 936000 h 1371598"/>
              <a:gd name="connsiteX5" fmla="*/ 425045 w 3359332"/>
              <a:gd name="connsiteY5" fmla="*/ 936000 h 1371598"/>
              <a:gd name="connsiteX6" fmla="*/ 0 w 3359332"/>
              <a:gd name="connsiteY6" fmla="*/ 1371598 h 1371598"/>
              <a:gd name="connsiteX7" fmla="*/ 0 w 3359332"/>
              <a:gd name="connsiteY7" fmla="*/ 936000 h 1371598"/>
              <a:gd name="connsiteX8" fmla="*/ 0 w 3359332"/>
              <a:gd name="connsiteY8" fmla="*/ 935999 h 137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59332" h="1371598">
                <a:moveTo>
                  <a:pt x="0" y="0"/>
                </a:moveTo>
                <a:lnTo>
                  <a:pt x="3359331" y="0"/>
                </a:lnTo>
                <a:lnTo>
                  <a:pt x="3359331" y="928307"/>
                </a:lnTo>
                <a:lnTo>
                  <a:pt x="3359332" y="928307"/>
                </a:lnTo>
                <a:lnTo>
                  <a:pt x="3359332" y="936000"/>
                </a:lnTo>
                <a:lnTo>
                  <a:pt x="425045" y="936000"/>
                </a:lnTo>
                <a:lnTo>
                  <a:pt x="0" y="1371598"/>
                </a:lnTo>
                <a:lnTo>
                  <a:pt x="0" y="936000"/>
                </a:lnTo>
                <a:lnTo>
                  <a:pt x="0" y="935999"/>
                </a:lnTo>
                <a:close/>
              </a:path>
            </a:pathLst>
          </a:custGeom>
          <a:solidFill>
            <a:schemeClr val="bg1"/>
          </a:solidFill>
        </p:spPr>
        <p:txBody>
          <a:bodyPr wrap="square" lIns="36000" tIns="108000" rIns="36000">
            <a:noAutofit/>
          </a:bodyPr>
          <a:lstStyle>
            <a:lvl1pPr algn="ctr">
              <a:spcBef>
                <a:spcPts val="600"/>
              </a:spcBef>
              <a:spcAft>
                <a:spcPts val="0"/>
              </a:spcAft>
              <a:defRPr sz="4000" b="1" baseline="0">
                <a:solidFill>
                  <a:schemeClr val="tx2"/>
                </a:solidFill>
              </a:defRPr>
            </a:lvl1pPr>
            <a:lvl2pPr algn="ctr">
              <a:spcAft>
                <a:spcPts val="0"/>
              </a:spcAft>
              <a:defRPr sz="4000" b="1">
                <a:solidFill>
                  <a:schemeClr val="accent1"/>
                </a:solidFill>
              </a:defRPr>
            </a:lvl2pPr>
            <a:lvl3pPr algn="ctr">
              <a:spcAft>
                <a:spcPts val="0"/>
              </a:spcAft>
              <a:defRPr sz="4000" b="1">
                <a:solidFill>
                  <a:schemeClr val="accent1"/>
                </a:solidFill>
              </a:defRPr>
            </a:lvl3pPr>
            <a:lvl4pPr marL="0" indent="0" algn="ctr">
              <a:spcBef>
                <a:spcPts val="600"/>
              </a:spcBef>
              <a:buNone/>
              <a:defRPr sz="4000" b="1">
                <a:solidFill>
                  <a:schemeClr val="accent1"/>
                </a:solidFill>
              </a:defRPr>
            </a:lvl4pPr>
            <a:lvl5pPr marL="0" indent="0" algn="ctr">
              <a:spcBef>
                <a:spcPts val="600"/>
              </a:spcBef>
              <a:buNone/>
              <a:defRPr sz="4000" b="1">
                <a:solidFill>
                  <a:schemeClr val="accent1"/>
                </a:solidFill>
              </a:defRPr>
            </a:lvl5pPr>
            <a:lvl6pPr marL="0" indent="0" algn="ctr">
              <a:spcBef>
                <a:spcPts val="600"/>
              </a:spcBef>
              <a:buNone/>
              <a:defRPr sz="4000" b="1">
                <a:solidFill>
                  <a:schemeClr val="accent1"/>
                </a:solidFill>
              </a:defRPr>
            </a:lvl6pPr>
            <a:lvl7pPr marL="0" indent="0" algn="ctr">
              <a:spcBef>
                <a:spcPts val="600"/>
              </a:spcBef>
              <a:buNone/>
              <a:defRPr sz="4000" b="1">
                <a:solidFill>
                  <a:schemeClr val="accent1"/>
                </a:solidFill>
              </a:defRPr>
            </a:lvl7pPr>
            <a:lvl8pPr algn="ctr">
              <a:spcBef>
                <a:spcPts val="600"/>
              </a:spcBef>
              <a:defRPr sz="4000" b="1">
                <a:solidFill>
                  <a:schemeClr val="accent1"/>
                </a:solidFill>
              </a:defRPr>
            </a:lvl8pPr>
            <a:lvl9pPr algn="ctr">
              <a:spcBef>
                <a:spcPts val="600"/>
              </a:spcBef>
              <a:defRPr sz="4000" b="1">
                <a:solidFill>
                  <a:schemeClr val="accent1"/>
                </a:solidFill>
              </a:defRPr>
            </a:lvl9pPr>
          </a:lstStyle>
          <a:p>
            <a:pPr lvl="0"/>
            <a:r>
              <a:rPr lang="en-GB" noProof="0" dirty="0"/>
              <a:t>Thank you</a:t>
            </a:r>
          </a:p>
        </p:txBody>
      </p:sp>
    </p:spTree>
    <p:extLst>
      <p:ext uri="{BB962C8B-B14F-4D97-AF65-F5344CB8AC3E}">
        <p14:creationId xmlns:p14="http://schemas.microsoft.com/office/powerpoint/2010/main" xmlns="" val="6534971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535113"/>
            <a:ext cx="538691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0" y="2362200"/>
            <a:ext cx="508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791200" y="2362200"/>
            <a:ext cx="5080000" cy="4038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B">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7" name="Picture Placeholder 36"/>
          <p:cNvSpPr>
            <a:spLocks noGrp="1"/>
          </p:cNvSpPr>
          <p:nvPr>
            <p:ph type="pic" sz="quarter" idx="19"/>
          </p:nvPr>
        </p:nvSpPr>
        <p:spPr>
          <a:xfrm>
            <a:off x="3008086" y="-2"/>
            <a:ext cx="9183914" cy="6858002"/>
          </a:xfrm>
          <a:custGeom>
            <a:avLst/>
            <a:gdLst>
              <a:gd name="connsiteX0" fmla="*/ 2935356 w 9183914"/>
              <a:gd name="connsiteY0" fmla="*/ 0 h 6858002"/>
              <a:gd name="connsiteX1" fmla="*/ 3247786 w 9183914"/>
              <a:gd name="connsiteY1" fmla="*/ 0 h 6858002"/>
              <a:gd name="connsiteX2" fmla="*/ 3247786 w 9183914"/>
              <a:gd name="connsiteY2" fmla="*/ 1 h 6858002"/>
              <a:gd name="connsiteX3" fmla="*/ 3875315 w 9183914"/>
              <a:gd name="connsiteY3" fmla="*/ 1 h 6858002"/>
              <a:gd name="connsiteX4" fmla="*/ 3875315 w 9183914"/>
              <a:gd name="connsiteY4" fmla="*/ 0 h 6858002"/>
              <a:gd name="connsiteX5" fmla="*/ 4944788 w 9183914"/>
              <a:gd name="connsiteY5" fmla="*/ 0 h 6858002"/>
              <a:gd name="connsiteX6" fmla="*/ 8345714 w 9183914"/>
              <a:gd name="connsiteY6" fmla="*/ 0 h 6858002"/>
              <a:gd name="connsiteX7" fmla="*/ 9183914 w 9183914"/>
              <a:gd name="connsiteY7" fmla="*/ 0 h 6858002"/>
              <a:gd name="connsiteX8" fmla="*/ 9183914 w 9183914"/>
              <a:gd name="connsiteY8" fmla="*/ 6858002 h 6858002"/>
              <a:gd name="connsiteX9" fmla="*/ 4944788 w 9183914"/>
              <a:gd name="connsiteY9" fmla="*/ 6858002 h 6858002"/>
              <a:gd name="connsiteX10" fmla="*/ 4944788 w 9183914"/>
              <a:gd name="connsiteY10" fmla="*/ 6858000 h 6858002"/>
              <a:gd name="connsiteX11" fmla="*/ 3294743 w 9183914"/>
              <a:gd name="connsiteY11" fmla="*/ 6858000 h 6858002"/>
              <a:gd name="connsiteX12" fmla="*/ 0 w 9183914"/>
              <a:gd name="connsiteY12" fmla="*/ 68580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83914" h="6858002">
                <a:moveTo>
                  <a:pt x="2935356" y="0"/>
                </a:moveTo>
                <a:lnTo>
                  <a:pt x="3247786" y="0"/>
                </a:lnTo>
                <a:lnTo>
                  <a:pt x="3247786" y="1"/>
                </a:lnTo>
                <a:lnTo>
                  <a:pt x="3875315" y="1"/>
                </a:lnTo>
                <a:lnTo>
                  <a:pt x="3875315" y="0"/>
                </a:lnTo>
                <a:lnTo>
                  <a:pt x="4944788" y="0"/>
                </a:lnTo>
                <a:lnTo>
                  <a:pt x="8345714" y="0"/>
                </a:lnTo>
                <a:lnTo>
                  <a:pt x="9183914" y="0"/>
                </a:lnTo>
                <a:lnTo>
                  <a:pt x="9183914" y="6858002"/>
                </a:lnTo>
                <a:lnTo>
                  <a:pt x="4944788" y="6858002"/>
                </a:lnTo>
                <a:lnTo>
                  <a:pt x="4944788" y="6858000"/>
                </a:lnTo>
                <a:lnTo>
                  <a:pt x="3294743" y="6858000"/>
                </a:lnTo>
                <a:lnTo>
                  <a:pt x="0" y="6858000"/>
                </a:lnTo>
                <a:close/>
              </a:path>
            </a:pathLst>
          </a:custGeom>
          <a:solidFill>
            <a:schemeClr val="bg2">
              <a:lumMod val="75000"/>
            </a:schemeClr>
          </a:solidFill>
        </p:spPr>
        <p:txBody>
          <a:bodyPr wrap="square">
            <a:noAutofit/>
          </a:bodyPr>
          <a:lstStyle>
            <a:lvl1pPr algn="r">
              <a:defRPr sz="1400">
                <a:solidFill>
                  <a:schemeClr val="bg1"/>
                </a:solidFill>
              </a:defRPr>
            </a:lvl1pPr>
          </a:lstStyle>
          <a:p>
            <a:r>
              <a:rPr lang="en-US" noProof="0" smtClean="0"/>
              <a:t>Click icon to add picture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23" name="Text Placeholder 22"/>
          <p:cNvSpPr>
            <a:spLocks noGrp="1"/>
          </p:cNvSpPr>
          <p:nvPr>
            <p:ph type="body" sz="quarter" idx="15" hasCustomPrompt="1"/>
          </p:nvPr>
        </p:nvSpPr>
        <p:spPr>
          <a:xfrm>
            <a:off x="679268" y="1913206"/>
            <a:ext cx="4814165" cy="1371598"/>
          </a:xfrm>
          <a:custGeom>
            <a:avLst/>
            <a:gdLst>
              <a:gd name="connsiteX0" fmla="*/ 0 w 4814165"/>
              <a:gd name="connsiteY0" fmla="*/ 0 h 1371598"/>
              <a:gd name="connsiteX1" fmla="*/ 4814165 w 4814165"/>
              <a:gd name="connsiteY1" fmla="*/ 0 h 1371598"/>
              <a:gd name="connsiteX2" fmla="*/ 4814165 w 4814165"/>
              <a:gd name="connsiteY2" fmla="*/ 936000 h 1371598"/>
              <a:gd name="connsiteX3" fmla="*/ 425045 w 4814165"/>
              <a:gd name="connsiteY3" fmla="*/ 936000 h 1371598"/>
              <a:gd name="connsiteX4" fmla="*/ 0 w 4814165"/>
              <a:gd name="connsiteY4" fmla="*/ 1371598 h 1371598"/>
              <a:gd name="connsiteX5" fmla="*/ 0 w 4814165"/>
              <a:gd name="connsiteY5" fmla="*/ 936000 h 1371598"/>
              <a:gd name="connsiteX6" fmla="*/ 0 w 4814165"/>
              <a:gd name="connsiteY6" fmla="*/ 935999 h 1371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4165" h="1371598">
                <a:moveTo>
                  <a:pt x="0" y="0"/>
                </a:moveTo>
                <a:lnTo>
                  <a:pt x="4814165" y="0"/>
                </a:lnTo>
                <a:lnTo>
                  <a:pt x="4814165" y="936000"/>
                </a:lnTo>
                <a:lnTo>
                  <a:pt x="425045" y="936000"/>
                </a:lnTo>
                <a:lnTo>
                  <a:pt x="0" y="1371598"/>
                </a:lnTo>
                <a:lnTo>
                  <a:pt x="0" y="936000"/>
                </a:lnTo>
                <a:lnTo>
                  <a:pt x="0" y="935999"/>
                </a:lnTo>
                <a:close/>
              </a:path>
            </a:pathLst>
          </a:custGeom>
          <a:solidFill>
            <a:schemeClr val="bg1"/>
          </a:solidFill>
        </p:spPr>
        <p:txBody>
          <a:bodyPr wrap="square" lIns="144000" tIns="108000" rIns="36000">
            <a:noAutofit/>
          </a:bodyPr>
          <a:lstStyle>
            <a:lvl1pPr algn="l">
              <a:spcBef>
                <a:spcPts val="600"/>
              </a:spcBef>
              <a:spcAft>
                <a:spcPts val="0"/>
              </a:spcAft>
              <a:defRPr sz="4000" b="1" baseline="0">
                <a:solidFill>
                  <a:schemeClr val="accent1"/>
                </a:solidFill>
              </a:defRPr>
            </a:lvl1pPr>
            <a:lvl2pPr algn="ctr">
              <a:spcAft>
                <a:spcPts val="0"/>
              </a:spcAft>
              <a:defRPr sz="4000" b="1">
                <a:solidFill>
                  <a:schemeClr val="accent1"/>
                </a:solidFill>
              </a:defRPr>
            </a:lvl2pPr>
            <a:lvl3pPr algn="ctr">
              <a:spcAft>
                <a:spcPts val="0"/>
              </a:spcAft>
              <a:defRPr sz="4000" b="1">
                <a:solidFill>
                  <a:schemeClr val="accent1"/>
                </a:solidFill>
              </a:defRPr>
            </a:lvl3pPr>
            <a:lvl4pPr marL="0" indent="0" algn="ctr">
              <a:spcBef>
                <a:spcPts val="600"/>
              </a:spcBef>
              <a:buNone/>
              <a:defRPr sz="4000" b="1">
                <a:solidFill>
                  <a:schemeClr val="accent1"/>
                </a:solidFill>
              </a:defRPr>
            </a:lvl4pPr>
            <a:lvl5pPr marL="0" indent="0" algn="ctr">
              <a:spcBef>
                <a:spcPts val="600"/>
              </a:spcBef>
              <a:buNone/>
              <a:defRPr sz="4000" b="1">
                <a:solidFill>
                  <a:schemeClr val="accent1"/>
                </a:solidFill>
              </a:defRPr>
            </a:lvl5pPr>
            <a:lvl6pPr marL="0" indent="0" algn="ctr">
              <a:spcBef>
                <a:spcPts val="600"/>
              </a:spcBef>
              <a:buNone/>
              <a:defRPr sz="4000" b="1">
                <a:solidFill>
                  <a:schemeClr val="accent1"/>
                </a:solidFill>
              </a:defRPr>
            </a:lvl6pPr>
            <a:lvl7pPr marL="0" indent="0" algn="ctr">
              <a:spcBef>
                <a:spcPts val="600"/>
              </a:spcBef>
              <a:buNone/>
              <a:defRPr sz="4000" b="1">
                <a:solidFill>
                  <a:schemeClr val="accent1"/>
                </a:solidFill>
              </a:defRPr>
            </a:lvl7pPr>
            <a:lvl8pPr algn="ctr">
              <a:spcBef>
                <a:spcPts val="600"/>
              </a:spcBef>
              <a:defRPr sz="4000" b="1">
                <a:solidFill>
                  <a:schemeClr val="accent1"/>
                </a:solidFill>
              </a:defRPr>
            </a:lvl8pPr>
            <a:lvl9pPr algn="ctr">
              <a:spcBef>
                <a:spcPts val="600"/>
              </a:spcBef>
              <a:defRPr sz="4000" b="1">
                <a:solidFill>
                  <a:schemeClr val="accent1"/>
                </a:solidFill>
              </a:defRPr>
            </a:lvl9pPr>
          </a:lstStyle>
          <a:p>
            <a:pPr lvl="0"/>
            <a:r>
              <a:rPr lang="en-GB" noProof="0" dirty="0"/>
              <a:t>Text 2</a:t>
            </a:r>
          </a:p>
        </p:txBody>
      </p:sp>
      <p:sp>
        <p:nvSpPr>
          <p:cNvPr id="31" name="Text Placeholder 20"/>
          <p:cNvSpPr>
            <a:spLocks noGrp="1"/>
          </p:cNvSpPr>
          <p:nvPr>
            <p:ph type="body" sz="quarter" idx="18"/>
          </p:nvPr>
        </p:nvSpPr>
        <p:spPr>
          <a:xfrm>
            <a:off x="569611" y="3858845"/>
            <a:ext cx="2880000" cy="1546124"/>
          </a:xfrm>
        </p:spPr>
        <p:txBody>
          <a:bodyPr/>
          <a:lstStyle>
            <a:lvl1pPr>
              <a:spcBef>
                <a:spcPts val="600"/>
              </a:spcBef>
              <a:spcAft>
                <a:spcPts val="0"/>
              </a:spcAft>
              <a:defRPr sz="1330" b="0">
                <a:solidFill>
                  <a:schemeClr val="bg1"/>
                </a:solidFill>
              </a:defRPr>
            </a:lvl1pPr>
            <a:lvl2pPr>
              <a:spcAft>
                <a:spcPts val="0"/>
              </a:spcAft>
              <a:defRPr sz="1330" b="0">
                <a:solidFill>
                  <a:schemeClr val="bg1"/>
                </a:solidFill>
              </a:defRPr>
            </a:lvl2pPr>
            <a:lvl3pPr>
              <a:spcAft>
                <a:spcPts val="0"/>
              </a:spcAft>
              <a:defRPr sz="1330" b="0">
                <a:solidFill>
                  <a:schemeClr val="bg1"/>
                </a:solidFill>
              </a:defRPr>
            </a:lvl3pPr>
            <a:lvl4pPr marL="0" indent="0">
              <a:spcBef>
                <a:spcPts val="600"/>
              </a:spcBef>
              <a:buNone/>
              <a:defRPr sz="1330" b="0">
                <a:solidFill>
                  <a:schemeClr val="bg1"/>
                </a:solidFill>
              </a:defRPr>
            </a:lvl4pPr>
            <a:lvl5pPr marL="0" indent="0">
              <a:spcBef>
                <a:spcPts val="600"/>
              </a:spcBef>
              <a:buNone/>
              <a:defRPr sz="1330" b="0">
                <a:solidFill>
                  <a:schemeClr val="bg1"/>
                </a:solidFill>
              </a:defRPr>
            </a:lvl5pPr>
            <a:lvl6pPr marL="0" indent="0">
              <a:spcBef>
                <a:spcPts val="600"/>
              </a:spcBef>
              <a:buNone/>
              <a:defRPr sz="1330" b="0">
                <a:solidFill>
                  <a:schemeClr val="bg1"/>
                </a:solidFill>
              </a:defRPr>
            </a:lvl6pPr>
            <a:lvl7pPr marL="0" indent="0">
              <a:spcBef>
                <a:spcPts val="600"/>
              </a:spcBef>
              <a:buNone/>
              <a:defRPr sz="1330" b="0">
                <a:solidFill>
                  <a:schemeClr val="bg1"/>
                </a:solidFill>
              </a:defRPr>
            </a:lvl7pPr>
            <a:lvl8pPr>
              <a:spcBef>
                <a:spcPts val="600"/>
              </a:spcBef>
              <a:defRPr sz="1330" b="0">
                <a:solidFill>
                  <a:schemeClr val="bg1"/>
                </a:solidFill>
              </a:defRPr>
            </a:lvl8pPr>
            <a:lvl9pPr>
              <a:spcBef>
                <a:spcPts val="600"/>
              </a:spcBef>
              <a:defRPr sz="1330" b="0">
                <a:solidFill>
                  <a:schemeClr val="bg1"/>
                </a:solidFill>
              </a:defRPr>
            </a:lvl9pPr>
          </a:lstStyle>
          <a:p>
            <a:pPr lvl="0"/>
            <a:r>
              <a:rPr lang="en-US" noProof="0" smtClean="0"/>
              <a:t>Click to edit Master text styles</a:t>
            </a:r>
          </a:p>
        </p:txBody>
      </p:sp>
      <p:sp>
        <p:nvSpPr>
          <p:cNvPr id="3" name="Text Placeholder 2"/>
          <p:cNvSpPr>
            <a:spLocks noGrp="1"/>
          </p:cNvSpPr>
          <p:nvPr>
            <p:ph type="body" sz="quarter" idx="20" hasCustomPrompt="1"/>
          </p:nvPr>
        </p:nvSpPr>
        <p:spPr>
          <a:xfrm>
            <a:off x="683588" y="914400"/>
            <a:ext cx="3013200" cy="936000"/>
          </a:xfrm>
          <a:solidFill>
            <a:schemeClr val="bg1"/>
          </a:solidFill>
        </p:spPr>
        <p:txBody>
          <a:bodyPr lIns="144000" anchor="ctr" anchorCtr="0"/>
          <a:lstStyle>
            <a:lvl1pPr algn="l">
              <a:spcBef>
                <a:spcPts val="0"/>
              </a:spcBef>
              <a:spcAft>
                <a:spcPts val="0"/>
              </a:spcAft>
              <a:defRPr sz="4000" b="1">
                <a:solidFill>
                  <a:schemeClr val="tx2"/>
                </a:solidFill>
              </a:defRPr>
            </a:lvl1pPr>
            <a:lvl2pPr algn="ctr">
              <a:spcBef>
                <a:spcPts val="0"/>
              </a:spcBef>
              <a:defRPr sz="4000" b="1">
                <a:solidFill>
                  <a:schemeClr val="tx2"/>
                </a:solidFill>
              </a:defRPr>
            </a:lvl2pPr>
            <a:lvl3pPr algn="ctr">
              <a:spcBef>
                <a:spcPts val="0"/>
              </a:spcBef>
              <a:defRPr sz="4000" b="1">
                <a:solidFill>
                  <a:schemeClr val="tx2"/>
                </a:solidFill>
              </a:defRPr>
            </a:lvl3pPr>
            <a:lvl4pPr marL="0" indent="0" algn="ctr">
              <a:spcBef>
                <a:spcPts val="0"/>
              </a:spcBef>
              <a:buNone/>
              <a:defRPr sz="4000" b="1">
                <a:solidFill>
                  <a:schemeClr val="tx2"/>
                </a:solidFill>
              </a:defRPr>
            </a:lvl4pPr>
            <a:lvl5pPr marL="0" indent="0" algn="ctr">
              <a:spcBef>
                <a:spcPts val="0"/>
              </a:spcBef>
              <a:buNone/>
              <a:defRPr sz="4000" b="1">
                <a:solidFill>
                  <a:schemeClr val="tx2"/>
                </a:solidFill>
              </a:defRPr>
            </a:lvl5pPr>
            <a:lvl6pPr marL="0" indent="0" algn="ctr">
              <a:spcBef>
                <a:spcPts val="0"/>
              </a:spcBef>
              <a:buNone/>
              <a:defRPr sz="4000" b="1">
                <a:solidFill>
                  <a:schemeClr val="tx2"/>
                </a:solidFill>
              </a:defRPr>
            </a:lvl6pPr>
            <a:lvl7pPr marL="0" indent="0" algn="ctr">
              <a:spcBef>
                <a:spcPts val="0"/>
              </a:spcBef>
              <a:buNone/>
              <a:defRPr sz="4000" b="1">
                <a:solidFill>
                  <a:schemeClr val="tx2"/>
                </a:solidFill>
              </a:defRPr>
            </a:lvl7pPr>
            <a:lvl8pPr algn="ctr">
              <a:spcBef>
                <a:spcPts val="0"/>
              </a:spcBef>
              <a:defRPr sz="4000" b="1">
                <a:solidFill>
                  <a:schemeClr val="tx2"/>
                </a:solidFill>
              </a:defRPr>
            </a:lvl8pPr>
            <a:lvl9pPr algn="ctr">
              <a:spcBef>
                <a:spcPts val="0"/>
              </a:spcBef>
              <a:defRPr sz="4000" b="1">
                <a:solidFill>
                  <a:schemeClr val="tx2"/>
                </a:solidFill>
              </a:defRPr>
            </a:lvl9pPr>
          </a:lstStyle>
          <a:p>
            <a:pPr lvl="0"/>
            <a:r>
              <a:rPr lang="en-GB" noProof="0" dirty="0"/>
              <a:t>Text 1</a:t>
            </a:r>
          </a:p>
        </p:txBody>
      </p:sp>
    </p:spTree>
    <p:extLst>
      <p:ext uri="{BB962C8B-B14F-4D97-AF65-F5344CB8AC3E}">
        <p14:creationId xmlns:p14="http://schemas.microsoft.com/office/powerpoint/2010/main" xmlns="" val="277420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5" name="Rectangle 24"/>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24" name="Picture Placeholder 23"/>
          <p:cNvSpPr>
            <a:spLocks noGrp="1"/>
          </p:cNvSpPr>
          <p:nvPr>
            <p:ph type="pic" sz="quarter" idx="13"/>
          </p:nvPr>
        </p:nvSpPr>
        <p:spPr>
          <a:xfrm>
            <a:off x="3846284" y="-2"/>
            <a:ext cx="8345714" cy="6858000"/>
          </a:xfrm>
          <a:custGeom>
            <a:avLst/>
            <a:gdLst>
              <a:gd name="connsiteX0" fmla="*/ 2935356 w 8345714"/>
              <a:gd name="connsiteY0" fmla="*/ 0 h 6858000"/>
              <a:gd name="connsiteX1" fmla="*/ 3247786 w 8345714"/>
              <a:gd name="connsiteY1" fmla="*/ 0 h 6858000"/>
              <a:gd name="connsiteX2" fmla="*/ 3247786 w 8345714"/>
              <a:gd name="connsiteY2" fmla="*/ 1 h 6858000"/>
              <a:gd name="connsiteX3" fmla="*/ 3875315 w 8345714"/>
              <a:gd name="connsiteY3" fmla="*/ 1 h 6858000"/>
              <a:gd name="connsiteX4" fmla="*/ 3875315 w 8345714"/>
              <a:gd name="connsiteY4" fmla="*/ 0 h 6858000"/>
              <a:gd name="connsiteX5" fmla="*/ 8345714 w 8345714"/>
              <a:gd name="connsiteY5" fmla="*/ 0 h 6858000"/>
              <a:gd name="connsiteX6" fmla="*/ 8345714 w 8345714"/>
              <a:gd name="connsiteY6" fmla="*/ 6858000 h 6858000"/>
              <a:gd name="connsiteX7" fmla="*/ 6429828 w 8345714"/>
              <a:gd name="connsiteY7" fmla="*/ 6858000 h 6858000"/>
              <a:gd name="connsiteX8" fmla="*/ 3294743 w 8345714"/>
              <a:gd name="connsiteY8" fmla="*/ 6858000 h 6858000"/>
              <a:gd name="connsiteX9" fmla="*/ 0 w 8345714"/>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345714" h="6858000">
                <a:moveTo>
                  <a:pt x="2935356" y="0"/>
                </a:moveTo>
                <a:lnTo>
                  <a:pt x="3247786" y="0"/>
                </a:lnTo>
                <a:lnTo>
                  <a:pt x="3247786" y="1"/>
                </a:lnTo>
                <a:lnTo>
                  <a:pt x="3875315" y="1"/>
                </a:lnTo>
                <a:lnTo>
                  <a:pt x="3875315" y="0"/>
                </a:lnTo>
                <a:lnTo>
                  <a:pt x="8345714" y="0"/>
                </a:lnTo>
                <a:lnTo>
                  <a:pt x="8345714" y="6858000"/>
                </a:lnTo>
                <a:lnTo>
                  <a:pt x="6429828" y="6858000"/>
                </a:lnTo>
                <a:lnTo>
                  <a:pt x="3294743" y="6858000"/>
                </a:lnTo>
                <a:lnTo>
                  <a:pt x="0" y="6858000"/>
                </a:lnTo>
                <a:close/>
              </a:path>
            </a:pathLst>
          </a:custGeom>
          <a:solidFill>
            <a:schemeClr val="bg2">
              <a:lumMod val="75000"/>
            </a:schemeClr>
          </a:solidFill>
        </p:spPr>
        <p:txBody>
          <a:bodyPr wrap="square">
            <a:noAutofit/>
          </a:bodyPr>
          <a:lstStyle>
            <a:lvl1pPr algn="r">
              <a:defRPr sz="1400">
                <a:solidFill>
                  <a:schemeClr val="bg1"/>
                </a:solidFill>
              </a:defRPr>
            </a:lvl1pPr>
          </a:lstStyle>
          <a:p>
            <a:r>
              <a:rPr lang="en-US" noProof="0" smtClean="0"/>
              <a:t>Click icon to add picture</a:t>
            </a:r>
            <a:endParaRPr lang="en-GB" noProof="0" dirty="0"/>
          </a:p>
        </p:txBody>
      </p:sp>
      <p:sp>
        <p:nvSpPr>
          <p:cNvPr id="26" name="Text Placeholder 20"/>
          <p:cNvSpPr>
            <a:spLocks noGrp="1"/>
          </p:cNvSpPr>
          <p:nvPr>
            <p:ph type="body" sz="quarter" idx="14" hasCustomPrompt="1"/>
          </p:nvPr>
        </p:nvSpPr>
        <p:spPr>
          <a:xfrm>
            <a:off x="606751" y="498720"/>
            <a:ext cx="2365049" cy="1155909"/>
          </a:xfrm>
        </p:spPr>
        <p:txBody>
          <a:bodyPr/>
          <a:lstStyle>
            <a:lvl1pPr>
              <a:spcBef>
                <a:spcPts val="600"/>
              </a:spcBef>
              <a:spcAft>
                <a:spcPts val="0"/>
              </a:spcAft>
              <a:defRPr sz="5900" b="0">
                <a:solidFill>
                  <a:schemeClr val="bg1"/>
                </a:solidFill>
              </a:defRPr>
            </a:lvl1pPr>
            <a:lvl2pPr>
              <a:spcAft>
                <a:spcPts val="0"/>
              </a:spcAft>
              <a:defRPr sz="5900" b="0">
                <a:solidFill>
                  <a:schemeClr val="bg1"/>
                </a:solidFill>
              </a:defRPr>
            </a:lvl2pPr>
            <a:lvl3pPr>
              <a:spcAft>
                <a:spcPts val="0"/>
              </a:spcAft>
              <a:defRPr sz="5900" b="0">
                <a:solidFill>
                  <a:schemeClr val="bg1"/>
                </a:solidFill>
              </a:defRPr>
            </a:lvl3pPr>
            <a:lvl4pPr marL="0" indent="0">
              <a:spcBef>
                <a:spcPts val="600"/>
              </a:spcBef>
              <a:buNone/>
              <a:defRPr sz="5900" b="0">
                <a:solidFill>
                  <a:schemeClr val="bg1"/>
                </a:solidFill>
              </a:defRPr>
            </a:lvl4pPr>
            <a:lvl5pPr marL="0" indent="0">
              <a:spcBef>
                <a:spcPts val="600"/>
              </a:spcBef>
              <a:buNone/>
              <a:defRPr sz="5900" b="0">
                <a:solidFill>
                  <a:schemeClr val="bg1"/>
                </a:solidFill>
              </a:defRPr>
            </a:lvl5pPr>
            <a:lvl6pPr marL="0" indent="0">
              <a:spcBef>
                <a:spcPts val="600"/>
              </a:spcBef>
              <a:buNone/>
              <a:defRPr sz="5900" b="0">
                <a:solidFill>
                  <a:schemeClr val="bg1"/>
                </a:solidFill>
              </a:defRPr>
            </a:lvl6pPr>
            <a:lvl7pPr marL="0" indent="0">
              <a:spcBef>
                <a:spcPts val="600"/>
              </a:spcBef>
              <a:buNone/>
              <a:defRPr sz="5900" b="0">
                <a:solidFill>
                  <a:schemeClr val="bg1"/>
                </a:solidFill>
              </a:defRPr>
            </a:lvl7pPr>
            <a:lvl8pPr>
              <a:spcBef>
                <a:spcPts val="600"/>
              </a:spcBef>
              <a:defRPr sz="5900" b="0">
                <a:solidFill>
                  <a:schemeClr val="bg1"/>
                </a:solidFill>
              </a:defRPr>
            </a:lvl8pPr>
            <a:lvl9pPr>
              <a:spcBef>
                <a:spcPts val="600"/>
              </a:spcBef>
              <a:defRPr sz="5900" b="0">
                <a:solidFill>
                  <a:schemeClr val="bg1"/>
                </a:solidFill>
              </a:defRPr>
            </a:lvl9pPr>
          </a:lstStyle>
          <a:p>
            <a:pPr lvl="0"/>
            <a:r>
              <a:rPr lang="en-GB" noProof="0" dirty="0"/>
              <a:t>0.0</a:t>
            </a:r>
          </a:p>
        </p:txBody>
      </p:sp>
      <p:sp>
        <p:nvSpPr>
          <p:cNvPr id="8" name="Title 7"/>
          <p:cNvSpPr>
            <a:spLocks noGrp="1"/>
          </p:cNvSpPr>
          <p:nvPr>
            <p:ph type="title" hasCustomPrompt="1"/>
          </p:nvPr>
        </p:nvSpPr>
        <p:spPr>
          <a:xfrm>
            <a:off x="606751" y="1654629"/>
            <a:ext cx="5169935" cy="2046513"/>
          </a:xfrm>
        </p:spPr>
        <p:txBody>
          <a:bodyPr anchor="t" anchorCtr="0"/>
          <a:lstStyle>
            <a:lvl1pPr>
              <a:defRPr sz="3700">
                <a:solidFill>
                  <a:schemeClr val="bg1"/>
                </a:solidFill>
              </a:defRPr>
            </a:lvl1pPr>
          </a:lstStyle>
          <a:p>
            <a:r>
              <a:rPr lang="en-GB" noProof="0" dirty="0"/>
              <a:t>Introduction</a:t>
            </a:r>
          </a:p>
        </p:txBody>
      </p:sp>
    </p:spTree>
    <p:extLst>
      <p:ext uri="{BB962C8B-B14F-4D97-AF65-F5344CB8AC3E}">
        <p14:creationId xmlns:p14="http://schemas.microsoft.com/office/powerpoint/2010/main" xmlns="" val="33917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ull-out Quote">
    <p:spTree>
      <p:nvGrpSpPr>
        <p:cNvPr id="1" name=""/>
        <p:cNvGrpSpPr/>
        <p:nvPr/>
      </p:nvGrpSpPr>
      <p:grpSpPr>
        <a:xfrm>
          <a:off x="0" y="0"/>
          <a:ext cx="0" cy="0"/>
          <a:chOff x="0" y="0"/>
          <a:chExt cx="0" cy="0"/>
        </a:xfrm>
      </p:grpSpPr>
      <p:sp>
        <p:nvSpPr>
          <p:cNvPr id="18" name="Rectangle 17"/>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Picture Placeholder 15"/>
          <p:cNvSpPr>
            <a:spLocks noGrp="1"/>
          </p:cNvSpPr>
          <p:nvPr>
            <p:ph type="pic" sz="quarter" idx="13"/>
          </p:nvPr>
        </p:nvSpPr>
        <p:spPr>
          <a:xfrm>
            <a:off x="6251859" y="-2"/>
            <a:ext cx="5940141" cy="6858000"/>
          </a:xfrm>
          <a:custGeom>
            <a:avLst/>
            <a:gdLst>
              <a:gd name="connsiteX0" fmla="*/ 2935356 w 5940141"/>
              <a:gd name="connsiteY0" fmla="*/ 0 h 6858000"/>
              <a:gd name="connsiteX1" fmla="*/ 3247786 w 5940141"/>
              <a:gd name="connsiteY1" fmla="*/ 0 h 6858000"/>
              <a:gd name="connsiteX2" fmla="*/ 3247786 w 5940141"/>
              <a:gd name="connsiteY2" fmla="*/ 1 h 6858000"/>
              <a:gd name="connsiteX3" fmla="*/ 3875315 w 5940141"/>
              <a:gd name="connsiteY3" fmla="*/ 1 h 6858000"/>
              <a:gd name="connsiteX4" fmla="*/ 3875315 w 5940141"/>
              <a:gd name="connsiteY4" fmla="*/ 0 h 6858000"/>
              <a:gd name="connsiteX5" fmla="*/ 5940141 w 5940141"/>
              <a:gd name="connsiteY5" fmla="*/ 0 h 6858000"/>
              <a:gd name="connsiteX6" fmla="*/ 5940141 w 5940141"/>
              <a:gd name="connsiteY6" fmla="*/ 6858000 h 6858000"/>
              <a:gd name="connsiteX7" fmla="*/ 3294743 w 5940141"/>
              <a:gd name="connsiteY7" fmla="*/ 6858000 h 6858000"/>
              <a:gd name="connsiteX8" fmla="*/ 0 w 5940141"/>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40141" h="6858000">
                <a:moveTo>
                  <a:pt x="2935356" y="0"/>
                </a:moveTo>
                <a:lnTo>
                  <a:pt x="3247786" y="0"/>
                </a:lnTo>
                <a:lnTo>
                  <a:pt x="3247786" y="1"/>
                </a:lnTo>
                <a:lnTo>
                  <a:pt x="3875315" y="1"/>
                </a:lnTo>
                <a:lnTo>
                  <a:pt x="3875315" y="0"/>
                </a:lnTo>
                <a:lnTo>
                  <a:pt x="5940141" y="0"/>
                </a:lnTo>
                <a:lnTo>
                  <a:pt x="5940141" y="6858000"/>
                </a:lnTo>
                <a:lnTo>
                  <a:pt x="3294743" y="6858000"/>
                </a:lnTo>
                <a:lnTo>
                  <a:pt x="0" y="6858000"/>
                </a:lnTo>
                <a:close/>
              </a:path>
            </a:pathLst>
          </a:custGeom>
          <a:solidFill>
            <a:schemeClr val="bg1">
              <a:lumMod val="75000"/>
            </a:schemeClr>
          </a:solidFill>
        </p:spPr>
        <p:txBody>
          <a:bodyPr wrap="square">
            <a:noAutofit/>
          </a:bodyPr>
          <a:lstStyle>
            <a:lvl1pPr algn="r">
              <a:defRPr sz="1400">
                <a:solidFill>
                  <a:schemeClr val="bg1"/>
                </a:solidFill>
              </a:defRPr>
            </a:lvl1pPr>
          </a:lstStyle>
          <a:p>
            <a:r>
              <a:rPr lang="en-US" noProof="0" smtClean="0"/>
              <a:t>Click icon to add picture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pic>
        <p:nvPicPr>
          <p:cNvPr id="7" name="Picture 6"/>
          <p:cNvPicPr>
            <a:picLocks noChangeAspect="1"/>
          </p:cNvPicPr>
          <p:nvPr userDrawn="1"/>
        </p:nvPicPr>
        <p:blipFill>
          <a:blip r:embed="rId2" cstate="print"/>
          <a:stretch>
            <a:fillRect/>
          </a:stretch>
        </p:blipFill>
        <p:spPr>
          <a:xfrm>
            <a:off x="677256" y="757070"/>
            <a:ext cx="582268" cy="581047"/>
          </a:xfrm>
          <a:prstGeom prst="rect">
            <a:avLst/>
          </a:prstGeom>
        </p:spPr>
      </p:pic>
      <p:sp>
        <p:nvSpPr>
          <p:cNvPr id="17" name="Text Placeholder 20"/>
          <p:cNvSpPr>
            <a:spLocks noGrp="1"/>
          </p:cNvSpPr>
          <p:nvPr>
            <p:ph type="body" sz="quarter" idx="14" hasCustomPrompt="1"/>
          </p:nvPr>
        </p:nvSpPr>
        <p:spPr>
          <a:xfrm>
            <a:off x="591426" y="2210098"/>
            <a:ext cx="5035651" cy="3500038"/>
          </a:xfrm>
        </p:spPr>
        <p:txBody>
          <a:bodyPr/>
          <a:lstStyle>
            <a:lvl1pPr>
              <a:lnSpc>
                <a:spcPct val="110000"/>
              </a:lnSpc>
              <a:spcBef>
                <a:spcPts val="600"/>
              </a:spcBef>
              <a:spcAft>
                <a:spcPts val="0"/>
              </a:spcAft>
              <a:defRPr sz="2150" b="0" baseline="0">
                <a:solidFill>
                  <a:schemeClr val="tx2"/>
                </a:solidFill>
              </a:defRPr>
            </a:lvl1pPr>
            <a:lvl2pPr>
              <a:spcAft>
                <a:spcPts val="0"/>
              </a:spcAft>
              <a:defRPr sz="1500" b="1">
                <a:solidFill>
                  <a:schemeClr val="accent1"/>
                </a:solidFill>
              </a:defRPr>
            </a:lvl2pPr>
            <a:lvl3pPr>
              <a:spcBef>
                <a:spcPts val="200"/>
              </a:spcBef>
              <a:spcAft>
                <a:spcPts val="0"/>
              </a:spcAft>
              <a:defRPr sz="1500" b="1">
                <a:solidFill>
                  <a:schemeClr val="accent1"/>
                </a:solidFill>
              </a:defRPr>
            </a:lvl3pPr>
            <a:lvl4pPr marL="0" indent="0">
              <a:spcBef>
                <a:spcPts val="600"/>
              </a:spcBef>
              <a:buNone/>
              <a:defRPr sz="1500" b="1">
                <a:solidFill>
                  <a:schemeClr val="accent1"/>
                </a:solidFill>
              </a:defRPr>
            </a:lvl4pPr>
            <a:lvl5pPr marL="0" indent="0">
              <a:spcBef>
                <a:spcPts val="600"/>
              </a:spcBef>
              <a:buNone/>
              <a:defRPr sz="1500" b="1">
                <a:solidFill>
                  <a:schemeClr val="accent1"/>
                </a:solidFill>
              </a:defRPr>
            </a:lvl5pPr>
            <a:lvl6pPr marL="0" indent="0">
              <a:spcBef>
                <a:spcPts val="600"/>
              </a:spcBef>
              <a:buNone/>
              <a:defRPr sz="1500" b="1">
                <a:solidFill>
                  <a:schemeClr val="accent1"/>
                </a:solidFill>
              </a:defRPr>
            </a:lvl6pPr>
            <a:lvl7pPr marL="0" indent="0">
              <a:spcBef>
                <a:spcPts val="600"/>
              </a:spcBef>
              <a:buNone/>
              <a:defRPr sz="1500" b="1">
                <a:solidFill>
                  <a:schemeClr val="accent1"/>
                </a:solidFill>
              </a:defRPr>
            </a:lvl7pPr>
            <a:lvl8pPr>
              <a:spcBef>
                <a:spcPts val="600"/>
              </a:spcBef>
              <a:defRPr sz="1500" b="1">
                <a:solidFill>
                  <a:schemeClr val="accent1"/>
                </a:solidFill>
              </a:defRPr>
            </a:lvl8pPr>
            <a:lvl9pPr>
              <a:spcBef>
                <a:spcPts val="600"/>
              </a:spcBef>
              <a:defRPr sz="1500" b="1">
                <a:solidFill>
                  <a:schemeClr val="accent1"/>
                </a:solidFill>
              </a:defRPr>
            </a:lvl9pPr>
          </a:lstStyle>
          <a:p>
            <a:pPr lvl="0"/>
            <a:r>
              <a:rPr lang="en-GB" noProof="0" dirty="0"/>
              <a:t>“Pull-out quote”.</a:t>
            </a:r>
          </a:p>
          <a:p>
            <a:pPr lvl="2"/>
            <a:r>
              <a:rPr lang="en-GB" noProof="0" dirty="0"/>
              <a:t>Author</a:t>
            </a:r>
          </a:p>
        </p:txBody>
      </p:sp>
    </p:spTree>
    <p:extLst>
      <p:ext uri="{BB962C8B-B14F-4D97-AF65-F5344CB8AC3E}">
        <p14:creationId xmlns:p14="http://schemas.microsoft.com/office/powerpoint/2010/main" xmlns="" val="3631762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Pull-out Quote">
    <p:spTree>
      <p:nvGrpSpPr>
        <p:cNvPr id="1" name=""/>
        <p:cNvGrpSpPr/>
        <p:nvPr/>
      </p:nvGrpSpPr>
      <p:grpSpPr>
        <a:xfrm>
          <a:off x="0" y="0"/>
          <a:ext cx="0" cy="0"/>
          <a:chOff x="0" y="0"/>
          <a:chExt cx="0" cy="0"/>
        </a:xfrm>
      </p:grpSpPr>
      <p:sp>
        <p:nvSpPr>
          <p:cNvPr id="18" name="Rectangle 17"/>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9" name="Freeform 8"/>
          <p:cNvSpPr/>
          <p:nvPr userDrawn="1"/>
        </p:nvSpPr>
        <p:spPr>
          <a:xfrm>
            <a:off x="6251859" y="-2"/>
            <a:ext cx="5940141" cy="6858000"/>
          </a:xfrm>
          <a:custGeom>
            <a:avLst/>
            <a:gdLst>
              <a:gd name="connsiteX0" fmla="*/ 2935356 w 5940141"/>
              <a:gd name="connsiteY0" fmla="*/ 0 h 6858000"/>
              <a:gd name="connsiteX1" fmla="*/ 3247786 w 5940141"/>
              <a:gd name="connsiteY1" fmla="*/ 0 h 6858000"/>
              <a:gd name="connsiteX2" fmla="*/ 3247786 w 5940141"/>
              <a:gd name="connsiteY2" fmla="*/ 1 h 6858000"/>
              <a:gd name="connsiteX3" fmla="*/ 3875315 w 5940141"/>
              <a:gd name="connsiteY3" fmla="*/ 1 h 6858000"/>
              <a:gd name="connsiteX4" fmla="*/ 3875315 w 5940141"/>
              <a:gd name="connsiteY4" fmla="*/ 0 h 6858000"/>
              <a:gd name="connsiteX5" fmla="*/ 5940141 w 5940141"/>
              <a:gd name="connsiteY5" fmla="*/ 0 h 6858000"/>
              <a:gd name="connsiteX6" fmla="*/ 5940141 w 5940141"/>
              <a:gd name="connsiteY6" fmla="*/ 6858000 h 6858000"/>
              <a:gd name="connsiteX7" fmla="*/ 3294743 w 5940141"/>
              <a:gd name="connsiteY7" fmla="*/ 6858000 h 6858000"/>
              <a:gd name="connsiteX8" fmla="*/ 0 w 5940141"/>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40141" h="6858000">
                <a:moveTo>
                  <a:pt x="2935356" y="0"/>
                </a:moveTo>
                <a:lnTo>
                  <a:pt x="3247786" y="0"/>
                </a:lnTo>
                <a:lnTo>
                  <a:pt x="3247786" y="1"/>
                </a:lnTo>
                <a:lnTo>
                  <a:pt x="3875315" y="1"/>
                </a:lnTo>
                <a:lnTo>
                  <a:pt x="3875315" y="0"/>
                </a:lnTo>
                <a:lnTo>
                  <a:pt x="5940141" y="0"/>
                </a:lnTo>
                <a:lnTo>
                  <a:pt x="5940141" y="6858000"/>
                </a:lnTo>
                <a:lnTo>
                  <a:pt x="3294743"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pic>
        <p:nvPicPr>
          <p:cNvPr id="7" name="Picture 6"/>
          <p:cNvPicPr>
            <a:picLocks noChangeAspect="1"/>
          </p:cNvPicPr>
          <p:nvPr userDrawn="1"/>
        </p:nvPicPr>
        <p:blipFill>
          <a:blip r:embed="rId2" cstate="print"/>
          <a:stretch>
            <a:fillRect/>
          </a:stretch>
        </p:blipFill>
        <p:spPr>
          <a:xfrm>
            <a:off x="677256" y="757070"/>
            <a:ext cx="582268" cy="581047"/>
          </a:xfrm>
          <a:prstGeom prst="rect">
            <a:avLst/>
          </a:prstGeom>
        </p:spPr>
      </p:pic>
      <p:sp>
        <p:nvSpPr>
          <p:cNvPr id="17" name="Text Placeholder 20"/>
          <p:cNvSpPr>
            <a:spLocks noGrp="1"/>
          </p:cNvSpPr>
          <p:nvPr>
            <p:ph type="body" sz="quarter" idx="14" hasCustomPrompt="1"/>
          </p:nvPr>
        </p:nvSpPr>
        <p:spPr>
          <a:xfrm>
            <a:off x="591426" y="2210098"/>
            <a:ext cx="5035651" cy="3500038"/>
          </a:xfrm>
        </p:spPr>
        <p:txBody>
          <a:bodyPr/>
          <a:lstStyle>
            <a:lvl1pPr>
              <a:lnSpc>
                <a:spcPct val="110000"/>
              </a:lnSpc>
              <a:spcBef>
                <a:spcPts val="600"/>
              </a:spcBef>
              <a:spcAft>
                <a:spcPts val="0"/>
              </a:spcAft>
              <a:defRPr sz="2150" b="0" baseline="0">
                <a:solidFill>
                  <a:schemeClr val="bg1"/>
                </a:solidFill>
              </a:defRPr>
            </a:lvl1pPr>
            <a:lvl2pPr>
              <a:spcAft>
                <a:spcPts val="0"/>
              </a:spcAft>
              <a:defRPr sz="1500" b="1">
                <a:solidFill>
                  <a:schemeClr val="accent1"/>
                </a:solidFill>
              </a:defRPr>
            </a:lvl2pPr>
            <a:lvl3pPr>
              <a:spcBef>
                <a:spcPts val="200"/>
              </a:spcBef>
              <a:spcAft>
                <a:spcPts val="0"/>
              </a:spcAft>
              <a:defRPr sz="1500" b="1">
                <a:solidFill>
                  <a:schemeClr val="accent1"/>
                </a:solidFill>
              </a:defRPr>
            </a:lvl3pPr>
            <a:lvl4pPr marL="0" indent="0">
              <a:spcBef>
                <a:spcPts val="600"/>
              </a:spcBef>
              <a:buNone/>
              <a:defRPr sz="1500" b="1">
                <a:solidFill>
                  <a:schemeClr val="accent1"/>
                </a:solidFill>
              </a:defRPr>
            </a:lvl4pPr>
            <a:lvl5pPr marL="0" indent="0">
              <a:spcBef>
                <a:spcPts val="600"/>
              </a:spcBef>
              <a:buNone/>
              <a:defRPr sz="1500" b="1">
                <a:solidFill>
                  <a:schemeClr val="accent1"/>
                </a:solidFill>
              </a:defRPr>
            </a:lvl5pPr>
            <a:lvl6pPr marL="0" indent="0">
              <a:spcBef>
                <a:spcPts val="600"/>
              </a:spcBef>
              <a:buNone/>
              <a:defRPr sz="1500" b="1">
                <a:solidFill>
                  <a:schemeClr val="accent1"/>
                </a:solidFill>
              </a:defRPr>
            </a:lvl6pPr>
            <a:lvl7pPr marL="0" indent="0">
              <a:spcBef>
                <a:spcPts val="600"/>
              </a:spcBef>
              <a:buNone/>
              <a:defRPr sz="1500" b="1">
                <a:solidFill>
                  <a:schemeClr val="accent1"/>
                </a:solidFill>
              </a:defRPr>
            </a:lvl7pPr>
            <a:lvl8pPr>
              <a:spcBef>
                <a:spcPts val="600"/>
              </a:spcBef>
              <a:defRPr sz="1500" b="1">
                <a:solidFill>
                  <a:schemeClr val="accent1"/>
                </a:solidFill>
              </a:defRPr>
            </a:lvl8pPr>
            <a:lvl9pPr>
              <a:spcBef>
                <a:spcPts val="600"/>
              </a:spcBef>
              <a:defRPr sz="1500" b="1">
                <a:solidFill>
                  <a:schemeClr val="accent1"/>
                </a:solidFill>
              </a:defRPr>
            </a:lvl9pPr>
          </a:lstStyle>
          <a:p>
            <a:pPr lvl="0"/>
            <a:r>
              <a:rPr lang="en-GB" noProof="0" dirty="0"/>
              <a:t>“Pull-out quote”.</a:t>
            </a:r>
          </a:p>
          <a:p>
            <a:pPr lvl="2"/>
            <a:r>
              <a:rPr lang="en-GB" noProof="0" dirty="0"/>
              <a:t>Author</a:t>
            </a:r>
          </a:p>
        </p:txBody>
      </p:sp>
      <p:sp>
        <p:nvSpPr>
          <p:cNvPr id="11" name="Text Placeholder 20"/>
          <p:cNvSpPr>
            <a:spLocks noGrp="1"/>
          </p:cNvSpPr>
          <p:nvPr>
            <p:ph type="body" sz="quarter" idx="15" hasCustomPrompt="1"/>
          </p:nvPr>
        </p:nvSpPr>
        <p:spPr>
          <a:xfrm>
            <a:off x="6218503" y="2210098"/>
            <a:ext cx="5035651" cy="3500038"/>
          </a:xfrm>
        </p:spPr>
        <p:txBody>
          <a:bodyPr/>
          <a:lstStyle>
            <a:lvl1pPr>
              <a:lnSpc>
                <a:spcPct val="110000"/>
              </a:lnSpc>
              <a:spcBef>
                <a:spcPts val="600"/>
              </a:spcBef>
              <a:spcAft>
                <a:spcPts val="0"/>
              </a:spcAft>
              <a:defRPr sz="2150" b="0" baseline="0">
                <a:solidFill>
                  <a:schemeClr val="bg1"/>
                </a:solidFill>
              </a:defRPr>
            </a:lvl1pPr>
            <a:lvl2pPr>
              <a:spcAft>
                <a:spcPts val="0"/>
              </a:spcAft>
              <a:defRPr sz="1500" b="1">
                <a:solidFill>
                  <a:schemeClr val="accent1"/>
                </a:solidFill>
              </a:defRPr>
            </a:lvl2pPr>
            <a:lvl3pPr>
              <a:spcBef>
                <a:spcPts val="200"/>
              </a:spcBef>
              <a:spcAft>
                <a:spcPts val="0"/>
              </a:spcAft>
              <a:defRPr sz="1500" b="1">
                <a:solidFill>
                  <a:schemeClr val="accent1"/>
                </a:solidFill>
              </a:defRPr>
            </a:lvl3pPr>
            <a:lvl4pPr marL="0" indent="0">
              <a:spcBef>
                <a:spcPts val="600"/>
              </a:spcBef>
              <a:buNone/>
              <a:defRPr sz="1500" b="1">
                <a:solidFill>
                  <a:schemeClr val="accent1"/>
                </a:solidFill>
              </a:defRPr>
            </a:lvl4pPr>
            <a:lvl5pPr marL="0" indent="0">
              <a:spcBef>
                <a:spcPts val="600"/>
              </a:spcBef>
              <a:buNone/>
              <a:defRPr sz="1500" b="1">
                <a:solidFill>
                  <a:schemeClr val="accent1"/>
                </a:solidFill>
              </a:defRPr>
            </a:lvl5pPr>
            <a:lvl6pPr marL="0" indent="0">
              <a:spcBef>
                <a:spcPts val="600"/>
              </a:spcBef>
              <a:buNone/>
              <a:defRPr sz="1500" b="1">
                <a:solidFill>
                  <a:schemeClr val="accent1"/>
                </a:solidFill>
              </a:defRPr>
            </a:lvl6pPr>
            <a:lvl7pPr marL="0" indent="0">
              <a:spcBef>
                <a:spcPts val="600"/>
              </a:spcBef>
              <a:buNone/>
              <a:defRPr sz="1500" b="1">
                <a:solidFill>
                  <a:schemeClr val="accent1"/>
                </a:solidFill>
              </a:defRPr>
            </a:lvl7pPr>
            <a:lvl8pPr>
              <a:spcBef>
                <a:spcPts val="600"/>
              </a:spcBef>
              <a:defRPr sz="1500" b="1">
                <a:solidFill>
                  <a:schemeClr val="accent1"/>
                </a:solidFill>
              </a:defRPr>
            </a:lvl8pPr>
            <a:lvl9pPr>
              <a:spcBef>
                <a:spcPts val="600"/>
              </a:spcBef>
              <a:defRPr sz="1500" b="1">
                <a:solidFill>
                  <a:schemeClr val="accent1"/>
                </a:solidFill>
              </a:defRPr>
            </a:lvl9pPr>
          </a:lstStyle>
          <a:p>
            <a:pPr lvl="0"/>
            <a:r>
              <a:rPr lang="en-GB" noProof="0" dirty="0"/>
              <a:t>“Pull-out quote”.</a:t>
            </a:r>
          </a:p>
          <a:p>
            <a:pPr lvl="2"/>
            <a:r>
              <a:rPr lang="en-GB" noProof="0" dirty="0"/>
              <a:t>Author</a:t>
            </a:r>
          </a:p>
        </p:txBody>
      </p:sp>
      <p:pic>
        <p:nvPicPr>
          <p:cNvPr id="12" name="Picture 11"/>
          <p:cNvPicPr>
            <a:picLocks noChangeAspect="1"/>
          </p:cNvPicPr>
          <p:nvPr userDrawn="1"/>
        </p:nvPicPr>
        <p:blipFill>
          <a:blip r:embed="rId2" cstate="print"/>
          <a:stretch>
            <a:fillRect/>
          </a:stretch>
        </p:blipFill>
        <p:spPr>
          <a:xfrm>
            <a:off x="6328553" y="757070"/>
            <a:ext cx="582268" cy="581047"/>
          </a:xfrm>
          <a:prstGeom prst="rect">
            <a:avLst/>
          </a:prstGeom>
        </p:spPr>
      </p:pic>
    </p:spTree>
    <p:extLst>
      <p:ext uri="{BB962C8B-B14F-4D97-AF65-F5344CB8AC3E}">
        <p14:creationId xmlns:p14="http://schemas.microsoft.com/office/powerpoint/2010/main" xmlns="" val="217660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Pull-out Quote">
    <p:spTree>
      <p:nvGrpSpPr>
        <p:cNvPr id="1" name=""/>
        <p:cNvGrpSpPr/>
        <p:nvPr/>
      </p:nvGrpSpPr>
      <p:grpSpPr>
        <a:xfrm>
          <a:off x="0" y="0"/>
          <a:ext cx="0" cy="0"/>
          <a:chOff x="0" y="0"/>
          <a:chExt cx="0" cy="0"/>
        </a:xfrm>
      </p:grpSpPr>
      <p:sp>
        <p:nvSpPr>
          <p:cNvPr id="18" name="Rectangle 17"/>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4" name="Freeform 13"/>
          <p:cNvSpPr/>
          <p:nvPr userDrawn="1"/>
        </p:nvSpPr>
        <p:spPr>
          <a:xfrm>
            <a:off x="4720684" y="-2"/>
            <a:ext cx="7471316" cy="6858001"/>
          </a:xfrm>
          <a:custGeom>
            <a:avLst/>
            <a:gdLst>
              <a:gd name="connsiteX0" fmla="*/ 2935356 w 7471316"/>
              <a:gd name="connsiteY0" fmla="*/ 0 h 6858001"/>
              <a:gd name="connsiteX1" fmla="*/ 3247786 w 7471316"/>
              <a:gd name="connsiteY1" fmla="*/ 0 h 6858001"/>
              <a:gd name="connsiteX2" fmla="*/ 3247786 w 7471316"/>
              <a:gd name="connsiteY2" fmla="*/ 1 h 6858001"/>
              <a:gd name="connsiteX3" fmla="*/ 3875315 w 7471316"/>
              <a:gd name="connsiteY3" fmla="*/ 1 h 6858001"/>
              <a:gd name="connsiteX4" fmla="*/ 3875315 w 7471316"/>
              <a:gd name="connsiteY4" fmla="*/ 0 h 6858001"/>
              <a:gd name="connsiteX5" fmla="*/ 5940141 w 7471316"/>
              <a:gd name="connsiteY5" fmla="*/ 0 h 6858001"/>
              <a:gd name="connsiteX6" fmla="*/ 5940141 w 7471316"/>
              <a:gd name="connsiteY6" fmla="*/ 2 h 6858001"/>
              <a:gd name="connsiteX7" fmla="*/ 7471316 w 7471316"/>
              <a:gd name="connsiteY7" fmla="*/ 2 h 6858001"/>
              <a:gd name="connsiteX8" fmla="*/ 7471316 w 7471316"/>
              <a:gd name="connsiteY8" fmla="*/ 6858001 h 6858001"/>
              <a:gd name="connsiteX9" fmla="*/ 4717230 w 7471316"/>
              <a:gd name="connsiteY9" fmla="*/ 6858001 h 6858001"/>
              <a:gd name="connsiteX10" fmla="*/ 4717230 w 7471316"/>
              <a:gd name="connsiteY10" fmla="*/ 6858000 h 6858001"/>
              <a:gd name="connsiteX11" fmla="*/ 3294743 w 7471316"/>
              <a:gd name="connsiteY11" fmla="*/ 6858000 h 6858001"/>
              <a:gd name="connsiteX12" fmla="*/ 0 w 7471316"/>
              <a:gd name="connsiteY12"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71316" h="6858001">
                <a:moveTo>
                  <a:pt x="2935356" y="0"/>
                </a:moveTo>
                <a:lnTo>
                  <a:pt x="3247786" y="0"/>
                </a:lnTo>
                <a:lnTo>
                  <a:pt x="3247786" y="1"/>
                </a:lnTo>
                <a:lnTo>
                  <a:pt x="3875315" y="1"/>
                </a:lnTo>
                <a:lnTo>
                  <a:pt x="3875315" y="0"/>
                </a:lnTo>
                <a:lnTo>
                  <a:pt x="5940141" y="0"/>
                </a:lnTo>
                <a:lnTo>
                  <a:pt x="5940141" y="2"/>
                </a:lnTo>
                <a:lnTo>
                  <a:pt x="7471316" y="2"/>
                </a:lnTo>
                <a:lnTo>
                  <a:pt x="7471316" y="6858001"/>
                </a:lnTo>
                <a:lnTo>
                  <a:pt x="4717230" y="6858001"/>
                </a:lnTo>
                <a:lnTo>
                  <a:pt x="4717230" y="6858000"/>
                </a:lnTo>
                <a:lnTo>
                  <a:pt x="3294743" y="6858000"/>
                </a:lnTo>
                <a:lnTo>
                  <a:pt x="0" y="6858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pic>
        <p:nvPicPr>
          <p:cNvPr id="7" name="Picture 6"/>
          <p:cNvPicPr>
            <a:picLocks noChangeAspect="1"/>
          </p:cNvPicPr>
          <p:nvPr userDrawn="1"/>
        </p:nvPicPr>
        <p:blipFill>
          <a:blip r:embed="rId2" cstate="print"/>
          <a:stretch>
            <a:fillRect/>
          </a:stretch>
        </p:blipFill>
        <p:spPr>
          <a:xfrm>
            <a:off x="677256" y="757070"/>
            <a:ext cx="582268" cy="581047"/>
          </a:xfrm>
          <a:prstGeom prst="rect">
            <a:avLst/>
          </a:prstGeom>
        </p:spPr>
      </p:pic>
      <p:sp>
        <p:nvSpPr>
          <p:cNvPr id="17" name="Text Placeholder 20"/>
          <p:cNvSpPr>
            <a:spLocks noGrp="1"/>
          </p:cNvSpPr>
          <p:nvPr>
            <p:ph type="body" sz="quarter" idx="14" hasCustomPrompt="1"/>
          </p:nvPr>
        </p:nvSpPr>
        <p:spPr>
          <a:xfrm>
            <a:off x="591427" y="1861457"/>
            <a:ext cx="3447174" cy="3848679"/>
          </a:xfrm>
        </p:spPr>
        <p:txBody>
          <a:bodyPr/>
          <a:lstStyle>
            <a:lvl1pPr>
              <a:lnSpc>
                <a:spcPct val="110000"/>
              </a:lnSpc>
              <a:spcBef>
                <a:spcPts val="600"/>
              </a:spcBef>
              <a:spcAft>
                <a:spcPts val="0"/>
              </a:spcAft>
              <a:defRPr sz="1800" b="0" baseline="0">
                <a:solidFill>
                  <a:schemeClr val="bg1"/>
                </a:solidFill>
              </a:defRPr>
            </a:lvl1pPr>
            <a:lvl2pPr>
              <a:spcAft>
                <a:spcPts val="0"/>
              </a:spcAft>
              <a:defRPr sz="1500" b="1">
                <a:solidFill>
                  <a:schemeClr val="accent1"/>
                </a:solidFill>
              </a:defRPr>
            </a:lvl2pPr>
            <a:lvl3pPr>
              <a:spcBef>
                <a:spcPts val="200"/>
              </a:spcBef>
              <a:spcAft>
                <a:spcPts val="0"/>
              </a:spcAft>
              <a:defRPr sz="1500" b="1">
                <a:solidFill>
                  <a:schemeClr val="accent1"/>
                </a:solidFill>
              </a:defRPr>
            </a:lvl3pPr>
            <a:lvl4pPr marL="0" indent="0">
              <a:spcBef>
                <a:spcPts val="600"/>
              </a:spcBef>
              <a:buNone/>
              <a:defRPr sz="1500" b="1">
                <a:solidFill>
                  <a:schemeClr val="accent1"/>
                </a:solidFill>
              </a:defRPr>
            </a:lvl4pPr>
            <a:lvl5pPr marL="0" indent="0">
              <a:spcBef>
                <a:spcPts val="600"/>
              </a:spcBef>
              <a:buNone/>
              <a:defRPr sz="1500" b="1">
                <a:solidFill>
                  <a:schemeClr val="accent1"/>
                </a:solidFill>
              </a:defRPr>
            </a:lvl5pPr>
            <a:lvl6pPr marL="0" indent="0">
              <a:spcBef>
                <a:spcPts val="600"/>
              </a:spcBef>
              <a:buNone/>
              <a:defRPr sz="1500" b="1">
                <a:solidFill>
                  <a:schemeClr val="accent1"/>
                </a:solidFill>
              </a:defRPr>
            </a:lvl6pPr>
            <a:lvl7pPr marL="0" indent="0">
              <a:spcBef>
                <a:spcPts val="600"/>
              </a:spcBef>
              <a:buNone/>
              <a:defRPr sz="1500" b="1">
                <a:solidFill>
                  <a:schemeClr val="accent1"/>
                </a:solidFill>
              </a:defRPr>
            </a:lvl7pPr>
            <a:lvl8pPr>
              <a:spcBef>
                <a:spcPts val="600"/>
              </a:spcBef>
              <a:defRPr sz="1500" b="1">
                <a:solidFill>
                  <a:schemeClr val="accent1"/>
                </a:solidFill>
              </a:defRPr>
            </a:lvl8pPr>
            <a:lvl9pPr>
              <a:spcBef>
                <a:spcPts val="600"/>
              </a:spcBef>
              <a:defRPr sz="1500" b="1">
                <a:solidFill>
                  <a:schemeClr val="accent1"/>
                </a:solidFill>
              </a:defRPr>
            </a:lvl9pPr>
          </a:lstStyle>
          <a:p>
            <a:pPr lvl="0"/>
            <a:r>
              <a:rPr lang="en-GB" noProof="0" dirty="0"/>
              <a:t>“Pull-out quote”.</a:t>
            </a:r>
          </a:p>
          <a:p>
            <a:pPr lvl="2"/>
            <a:r>
              <a:rPr lang="en-GB" noProof="0" dirty="0"/>
              <a:t>Author</a:t>
            </a:r>
          </a:p>
        </p:txBody>
      </p:sp>
      <p:pic>
        <p:nvPicPr>
          <p:cNvPr id="12" name="Picture 11"/>
          <p:cNvPicPr>
            <a:picLocks noChangeAspect="1"/>
          </p:cNvPicPr>
          <p:nvPr userDrawn="1"/>
        </p:nvPicPr>
        <p:blipFill>
          <a:blip r:embed="rId2" cstate="print"/>
          <a:stretch>
            <a:fillRect/>
          </a:stretch>
        </p:blipFill>
        <p:spPr>
          <a:xfrm>
            <a:off x="4450047" y="757070"/>
            <a:ext cx="582268" cy="581047"/>
          </a:xfrm>
          <a:prstGeom prst="rect">
            <a:avLst/>
          </a:prstGeom>
        </p:spPr>
      </p:pic>
      <p:sp>
        <p:nvSpPr>
          <p:cNvPr id="15" name="Text Placeholder 20"/>
          <p:cNvSpPr>
            <a:spLocks noGrp="1"/>
          </p:cNvSpPr>
          <p:nvPr>
            <p:ph type="body" sz="quarter" idx="15" hasCustomPrompt="1"/>
          </p:nvPr>
        </p:nvSpPr>
        <p:spPr>
          <a:xfrm>
            <a:off x="4356014" y="1861457"/>
            <a:ext cx="3447174" cy="3848679"/>
          </a:xfrm>
        </p:spPr>
        <p:txBody>
          <a:bodyPr/>
          <a:lstStyle>
            <a:lvl1pPr>
              <a:lnSpc>
                <a:spcPct val="110000"/>
              </a:lnSpc>
              <a:spcBef>
                <a:spcPts val="600"/>
              </a:spcBef>
              <a:spcAft>
                <a:spcPts val="0"/>
              </a:spcAft>
              <a:defRPr sz="1800" b="0" baseline="0">
                <a:solidFill>
                  <a:schemeClr val="bg1"/>
                </a:solidFill>
              </a:defRPr>
            </a:lvl1pPr>
            <a:lvl2pPr>
              <a:spcAft>
                <a:spcPts val="0"/>
              </a:spcAft>
              <a:defRPr sz="1500" b="1">
                <a:solidFill>
                  <a:schemeClr val="accent1"/>
                </a:solidFill>
              </a:defRPr>
            </a:lvl2pPr>
            <a:lvl3pPr>
              <a:spcBef>
                <a:spcPts val="200"/>
              </a:spcBef>
              <a:spcAft>
                <a:spcPts val="0"/>
              </a:spcAft>
              <a:defRPr sz="1500" b="1">
                <a:solidFill>
                  <a:schemeClr val="accent1"/>
                </a:solidFill>
              </a:defRPr>
            </a:lvl3pPr>
            <a:lvl4pPr marL="0" indent="0">
              <a:spcBef>
                <a:spcPts val="600"/>
              </a:spcBef>
              <a:buNone/>
              <a:defRPr sz="1500" b="1">
                <a:solidFill>
                  <a:schemeClr val="accent1"/>
                </a:solidFill>
              </a:defRPr>
            </a:lvl4pPr>
            <a:lvl5pPr marL="0" indent="0">
              <a:spcBef>
                <a:spcPts val="600"/>
              </a:spcBef>
              <a:buNone/>
              <a:defRPr sz="1500" b="1">
                <a:solidFill>
                  <a:schemeClr val="accent1"/>
                </a:solidFill>
              </a:defRPr>
            </a:lvl5pPr>
            <a:lvl6pPr marL="0" indent="0">
              <a:spcBef>
                <a:spcPts val="600"/>
              </a:spcBef>
              <a:buNone/>
              <a:defRPr sz="1500" b="1">
                <a:solidFill>
                  <a:schemeClr val="accent1"/>
                </a:solidFill>
              </a:defRPr>
            </a:lvl6pPr>
            <a:lvl7pPr marL="0" indent="0">
              <a:spcBef>
                <a:spcPts val="600"/>
              </a:spcBef>
              <a:buNone/>
              <a:defRPr sz="1500" b="1">
                <a:solidFill>
                  <a:schemeClr val="accent1"/>
                </a:solidFill>
              </a:defRPr>
            </a:lvl7pPr>
            <a:lvl8pPr>
              <a:spcBef>
                <a:spcPts val="600"/>
              </a:spcBef>
              <a:defRPr sz="1500" b="1">
                <a:solidFill>
                  <a:schemeClr val="accent1"/>
                </a:solidFill>
              </a:defRPr>
            </a:lvl8pPr>
            <a:lvl9pPr>
              <a:spcBef>
                <a:spcPts val="600"/>
              </a:spcBef>
              <a:defRPr sz="1500" b="1">
                <a:solidFill>
                  <a:schemeClr val="accent1"/>
                </a:solidFill>
              </a:defRPr>
            </a:lvl9pPr>
          </a:lstStyle>
          <a:p>
            <a:pPr lvl="0"/>
            <a:r>
              <a:rPr lang="en-GB" noProof="0" dirty="0"/>
              <a:t>“Pull-out quote”.</a:t>
            </a:r>
          </a:p>
          <a:p>
            <a:pPr lvl="2"/>
            <a:r>
              <a:rPr lang="en-GB" noProof="0" dirty="0"/>
              <a:t>Author</a:t>
            </a:r>
          </a:p>
        </p:txBody>
      </p:sp>
      <p:sp>
        <p:nvSpPr>
          <p:cNvPr id="19" name="Text Placeholder 20"/>
          <p:cNvSpPr>
            <a:spLocks noGrp="1"/>
          </p:cNvSpPr>
          <p:nvPr>
            <p:ph type="body" sz="quarter" idx="16" hasCustomPrompt="1"/>
          </p:nvPr>
        </p:nvSpPr>
        <p:spPr>
          <a:xfrm>
            <a:off x="8120600" y="1861457"/>
            <a:ext cx="3447174" cy="3848679"/>
          </a:xfrm>
        </p:spPr>
        <p:txBody>
          <a:bodyPr/>
          <a:lstStyle>
            <a:lvl1pPr>
              <a:lnSpc>
                <a:spcPct val="110000"/>
              </a:lnSpc>
              <a:spcBef>
                <a:spcPts val="600"/>
              </a:spcBef>
              <a:spcAft>
                <a:spcPts val="0"/>
              </a:spcAft>
              <a:defRPr sz="1800" b="0" baseline="0">
                <a:solidFill>
                  <a:schemeClr val="bg1"/>
                </a:solidFill>
              </a:defRPr>
            </a:lvl1pPr>
            <a:lvl2pPr>
              <a:spcAft>
                <a:spcPts val="0"/>
              </a:spcAft>
              <a:defRPr sz="1500" b="1">
                <a:solidFill>
                  <a:schemeClr val="accent1"/>
                </a:solidFill>
              </a:defRPr>
            </a:lvl2pPr>
            <a:lvl3pPr>
              <a:spcBef>
                <a:spcPts val="200"/>
              </a:spcBef>
              <a:spcAft>
                <a:spcPts val="0"/>
              </a:spcAft>
              <a:defRPr sz="1500" b="1">
                <a:solidFill>
                  <a:schemeClr val="accent1"/>
                </a:solidFill>
              </a:defRPr>
            </a:lvl3pPr>
            <a:lvl4pPr marL="0" indent="0">
              <a:spcBef>
                <a:spcPts val="600"/>
              </a:spcBef>
              <a:buNone/>
              <a:defRPr sz="1500" b="1">
                <a:solidFill>
                  <a:schemeClr val="accent1"/>
                </a:solidFill>
              </a:defRPr>
            </a:lvl4pPr>
            <a:lvl5pPr marL="0" indent="0">
              <a:spcBef>
                <a:spcPts val="600"/>
              </a:spcBef>
              <a:buNone/>
              <a:defRPr sz="1500" b="1">
                <a:solidFill>
                  <a:schemeClr val="accent1"/>
                </a:solidFill>
              </a:defRPr>
            </a:lvl5pPr>
            <a:lvl6pPr marL="0" indent="0">
              <a:spcBef>
                <a:spcPts val="600"/>
              </a:spcBef>
              <a:buNone/>
              <a:defRPr sz="1500" b="1">
                <a:solidFill>
                  <a:schemeClr val="accent1"/>
                </a:solidFill>
              </a:defRPr>
            </a:lvl6pPr>
            <a:lvl7pPr marL="0" indent="0">
              <a:spcBef>
                <a:spcPts val="600"/>
              </a:spcBef>
              <a:buNone/>
              <a:defRPr sz="1500" b="1">
                <a:solidFill>
                  <a:schemeClr val="accent1"/>
                </a:solidFill>
              </a:defRPr>
            </a:lvl7pPr>
            <a:lvl8pPr>
              <a:spcBef>
                <a:spcPts val="600"/>
              </a:spcBef>
              <a:defRPr sz="1500" b="1">
                <a:solidFill>
                  <a:schemeClr val="accent1"/>
                </a:solidFill>
              </a:defRPr>
            </a:lvl8pPr>
            <a:lvl9pPr>
              <a:spcBef>
                <a:spcPts val="600"/>
              </a:spcBef>
              <a:defRPr sz="1500" b="1">
                <a:solidFill>
                  <a:schemeClr val="accent1"/>
                </a:solidFill>
              </a:defRPr>
            </a:lvl9pPr>
          </a:lstStyle>
          <a:p>
            <a:pPr lvl="0"/>
            <a:r>
              <a:rPr lang="en-GB" noProof="0" dirty="0"/>
              <a:t>“Pull-out quote”.</a:t>
            </a:r>
          </a:p>
          <a:p>
            <a:pPr lvl="2"/>
            <a:r>
              <a:rPr lang="en-GB" noProof="0" dirty="0"/>
              <a:t>Author</a:t>
            </a:r>
          </a:p>
        </p:txBody>
      </p:sp>
      <p:pic>
        <p:nvPicPr>
          <p:cNvPr id="20" name="Picture 19"/>
          <p:cNvPicPr>
            <a:picLocks noChangeAspect="1"/>
          </p:cNvPicPr>
          <p:nvPr userDrawn="1"/>
        </p:nvPicPr>
        <p:blipFill>
          <a:blip r:embed="rId2" cstate="print"/>
          <a:stretch>
            <a:fillRect/>
          </a:stretch>
        </p:blipFill>
        <p:spPr>
          <a:xfrm>
            <a:off x="8222837" y="757070"/>
            <a:ext cx="582268" cy="581047"/>
          </a:xfrm>
          <a:prstGeom prst="rect">
            <a:avLst/>
          </a:prstGeom>
        </p:spPr>
      </p:pic>
    </p:spTree>
    <p:extLst>
      <p:ext uri="{BB962C8B-B14F-4D97-AF65-F5344CB8AC3E}">
        <p14:creationId xmlns:p14="http://schemas.microsoft.com/office/powerpoint/2010/main" xmlns="" val="2312244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3" name="Content Placeholder 2"/>
          <p:cNvSpPr>
            <a:spLocks noGrp="1"/>
          </p:cNvSpPr>
          <p:nvPr>
            <p:ph idx="1" hasCustomPrompt="1"/>
          </p:nvPr>
        </p:nvSpPr>
        <p:spPr/>
        <p:txBody>
          <a:bodyPr/>
          <a:lstStyle>
            <a:lvl1pPr>
              <a:defRPr/>
            </a:lvl1pPr>
            <a:lvl2pPr>
              <a:defRPr baseline="0"/>
            </a:lvl2pPr>
            <a:lvl3pPr>
              <a:defRPr baseline="0"/>
            </a:lvl3pPr>
            <a:lvl4pPr>
              <a:defRPr/>
            </a:lvl4pPr>
            <a:lvl5pPr>
              <a:defRPr baseline="0"/>
            </a:lvl5pPr>
            <a:lvl7pPr>
              <a:defRPr baseline="0"/>
            </a:lvl7pPr>
          </a:lstStyle>
          <a:p>
            <a:pPr lvl="0"/>
            <a:r>
              <a:rPr lang="en-GB" noProof="0" dirty="0"/>
              <a:t>Introduction (First level)</a:t>
            </a:r>
          </a:p>
          <a:p>
            <a:pPr lvl="1"/>
            <a:r>
              <a:rPr lang="en-GB" noProof="0" dirty="0"/>
              <a:t>Body Text (Second level)</a:t>
            </a:r>
          </a:p>
          <a:p>
            <a:pPr lvl="2"/>
            <a:r>
              <a:rPr lang="en-GB" noProof="0" dirty="0"/>
              <a:t>Body Text Bold (Third level)</a:t>
            </a:r>
          </a:p>
          <a:p>
            <a:pPr lvl="3"/>
            <a:r>
              <a:rPr lang="en-GB" noProof="0" dirty="0"/>
              <a:t>Bullet 1 (Fourth level)</a:t>
            </a:r>
          </a:p>
          <a:p>
            <a:pPr lvl="4"/>
            <a:r>
              <a:rPr lang="en-GB" noProof="0" dirty="0"/>
              <a:t>Bullet 2 (Fifth level)</a:t>
            </a:r>
          </a:p>
          <a:p>
            <a:pPr lvl="5"/>
            <a:r>
              <a:rPr lang="en-GB" noProof="0" dirty="0"/>
              <a:t>Bullet 3 (Sixth level)</a:t>
            </a:r>
          </a:p>
          <a:p>
            <a:pPr lvl="6"/>
            <a:r>
              <a:rPr lang="en-GB" noProof="0" dirty="0"/>
              <a:t>Bullet 4 (Seventh level)</a:t>
            </a:r>
          </a:p>
          <a:p>
            <a:pPr lvl="7"/>
            <a:r>
              <a:rPr lang="en-GB" noProof="0" dirty="0"/>
              <a:t>(Eighth level)</a:t>
            </a:r>
          </a:p>
          <a:p>
            <a:pPr lvl="8"/>
            <a:r>
              <a:rPr lang="en-GB" noProof="0" dirty="0"/>
              <a:t>(Ninth level)</a:t>
            </a:r>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Tree>
    <p:extLst>
      <p:ext uri="{BB962C8B-B14F-4D97-AF65-F5344CB8AC3E}">
        <p14:creationId xmlns:p14="http://schemas.microsoft.com/office/powerpoint/2010/main" xmlns="" val="2709919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smtClean="0"/>
              <a:t>Click to edit Master title style</a:t>
            </a:r>
            <a:endParaRPr lang="en-GB" noProof="0" dirty="0"/>
          </a:p>
        </p:txBody>
      </p:sp>
      <p:sp>
        <p:nvSpPr>
          <p:cNvPr id="4" name="Date Placeholder 3"/>
          <p:cNvSpPr>
            <a:spLocks noGrp="1"/>
          </p:cNvSpPr>
          <p:nvPr>
            <p:ph type="dt" sz="half" idx="10"/>
          </p:nvPr>
        </p:nvSpPr>
        <p:spPr/>
        <p:txBody>
          <a:body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6" name="Slide Number Placeholder 5"/>
          <p:cNvSpPr>
            <a:spLocks noGrp="1"/>
          </p:cNvSpPr>
          <p:nvPr>
            <p:ph type="sldNum" sz="quarter" idx="12"/>
          </p:nvPr>
        </p:nvSpPr>
        <p:spPr/>
        <p:txBody>
          <a:bodyPr/>
          <a:lstStyle/>
          <a:p>
            <a:fld id="{1199EC8A-EE7C-4347-ABEE-715CD1553C2A}" type="slidenum">
              <a:rPr lang="en-GB" noProof="0" smtClean="0"/>
              <a:pPr/>
              <a:t>‹#›</a:t>
            </a:fld>
            <a:endParaRPr lang="en-GB" noProof="0" dirty="0"/>
          </a:p>
        </p:txBody>
      </p:sp>
      <p:sp>
        <p:nvSpPr>
          <p:cNvPr id="11" name="Text Placeholder 20"/>
          <p:cNvSpPr>
            <a:spLocks noGrp="1"/>
          </p:cNvSpPr>
          <p:nvPr>
            <p:ph type="body" sz="quarter" idx="15" hasCustomPrompt="1"/>
          </p:nvPr>
        </p:nvSpPr>
        <p:spPr>
          <a:xfrm>
            <a:off x="606751" y="1692068"/>
            <a:ext cx="10895887" cy="803998"/>
          </a:xfrm>
        </p:spPr>
        <p:txBody>
          <a:bodyPr/>
          <a:lstStyle>
            <a:lvl1pPr>
              <a:spcBef>
                <a:spcPts val="600"/>
              </a:spcBef>
              <a:spcAft>
                <a:spcPts val="0"/>
              </a:spcAft>
              <a:defRPr sz="2100" b="0">
                <a:solidFill>
                  <a:schemeClr val="tx2"/>
                </a:solidFill>
              </a:defRPr>
            </a:lvl1pPr>
            <a:lvl2pPr>
              <a:spcAft>
                <a:spcPts val="0"/>
              </a:spcAft>
              <a:defRPr sz="2100" b="0">
                <a:solidFill>
                  <a:schemeClr val="tx2"/>
                </a:solidFill>
              </a:defRPr>
            </a:lvl2pPr>
            <a:lvl3pPr>
              <a:spcAft>
                <a:spcPts val="0"/>
              </a:spcAft>
              <a:defRPr sz="2100" b="0">
                <a:solidFill>
                  <a:schemeClr val="tx2"/>
                </a:solidFill>
              </a:defRPr>
            </a:lvl3pPr>
            <a:lvl4pPr marL="0" indent="0">
              <a:spcBef>
                <a:spcPts val="600"/>
              </a:spcBef>
              <a:buNone/>
              <a:defRPr sz="2100" b="0">
                <a:solidFill>
                  <a:schemeClr val="tx2"/>
                </a:solidFill>
              </a:defRPr>
            </a:lvl4pPr>
            <a:lvl5pPr marL="0" indent="0">
              <a:spcBef>
                <a:spcPts val="600"/>
              </a:spcBef>
              <a:buNone/>
              <a:defRPr sz="2100" b="0">
                <a:solidFill>
                  <a:schemeClr val="tx2"/>
                </a:solidFill>
              </a:defRPr>
            </a:lvl5pPr>
            <a:lvl6pPr marL="0" indent="0">
              <a:spcBef>
                <a:spcPts val="600"/>
              </a:spcBef>
              <a:buNone/>
              <a:defRPr sz="2100" b="0">
                <a:solidFill>
                  <a:schemeClr val="tx2"/>
                </a:solidFill>
              </a:defRPr>
            </a:lvl6pPr>
            <a:lvl7pPr marL="0" indent="0">
              <a:spcBef>
                <a:spcPts val="600"/>
              </a:spcBef>
              <a:buNone/>
              <a:defRPr sz="2100" b="0">
                <a:solidFill>
                  <a:schemeClr val="tx2"/>
                </a:solidFill>
              </a:defRPr>
            </a:lvl7pPr>
            <a:lvl8pPr>
              <a:spcBef>
                <a:spcPts val="600"/>
              </a:spcBef>
              <a:defRPr sz="2100" b="0">
                <a:solidFill>
                  <a:schemeClr val="tx2"/>
                </a:solidFill>
              </a:defRPr>
            </a:lvl8pPr>
            <a:lvl9pPr>
              <a:spcBef>
                <a:spcPts val="600"/>
              </a:spcBef>
              <a:defRPr sz="2100" b="0">
                <a:solidFill>
                  <a:schemeClr val="tx2"/>
                </a:solidFill>
              </a:defRPr>
            </a:lvl9pPr>
          </a:lstStyle>
          <a:p>
            <a:pPr lvl="0"/>
            <a:r>
              <a:rPr lang="en-GB" noProof="0" dirty="0"/>
              <a:t>Introduction</a:t>
            </a:r>
          </a:p>
        </p:txBody>
      </p:sp>
      <p:sp>
        <p:nvSpPr>
          <p:cNvPr id="13" name="Text Placeholder 9"/>
          <p:cNvSpPr>
            <a:spLocks noGrp="1"/>
          </p:cNvSpPr>
          <p:nvPr>
            <p:ph type="body" sz="quarter" idx="18" hasCustomPrompt="1"/>
          </p:nvPr>
        </p:nvSpPr>
        <p:spPr>
          <a:xfrm>
            <a:off x="606751" y="2612571"/>
            <a:ext cx="5279219" cy="3547300"/>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
        <p:nvSpPr>
          <p:cNvPr id="15" name="Text Placeholder 9"/>
          <p:cNvSpPr>
            <a:spLocks noGrp="1"/>
          </p:cNvSpPr>
          <p:nvPr>
            <p:ph type="body" sz="quarter" idx="20" hasCustomPrompt="1"/>
          </p:nvPr>
        </p:nvSpPr>
        <p:spPr>
          <a:xfrm>
            <a:off x="6223418" y="2612571"/>
            <a:ext cx="5279219" cy="3547300"/>
          </a:xfrm>
        </p:spPr>
        <p:txBody>
          <a:bodyPr/>
          <a:lstStyle>
            <a:lvl1pPr>
              <a:spcBef>
                <a:spcPts val="600"/>
              </a:spcBef>
              <a:spcAft>
                <a:spcPts val="0"/>
              </a:spcAft>
              <a:defRPr sz="1700" b="1">
                <a:solidFill>
                  <a:schemeClr val="accent1"/>
                </a:solidFill>
              </a:defRPr>
            </a:lvl1pPr>
            <a:lvl2pPr>
              <a:spcAft>
                <a:spcPts val="0"/>
              </a:spcAft>
              <a:defRPr sz="1700" b="0">
                <a:solidFill>
                  <a:schemeClr val="tx1"/>
                </a:solidFill>
              </a:defRPr>
            </a:lvl2pPr>
            <a:lvl3pPr marL="288000" indent="-288000">
              <a:spcAft>
                <a:spcPts val="0"/>
              </a:spcAft>
              <a:buFont typeface="Arial" panose="020B0604020202020204" pitchFamily="34" charset="0"/>
              <a:buChar char="•"/>
              <a:defRPr sz="1700" b="0">
                <a:solidFill>
                  <a:schemeClr val="tx1"/>
                </a:solidFill>
              </a:defRPr>
            </a:lvl3pPr>
            <a:lvl4pPr marL="288000" indent="0">
              <a:spcBef>
                <a:spcPts val="600"/>
              </a:spcBef>
              <a:buNone/>
              <a:defRPr sz="1700" b="0">
                <a:solidFill>
                  <a:schemeClr val="tx1"/>
                </a:solidFill>
              </a:defRPr>
            </a:lvl4pPr>
            <a:lvl5pPr marL="717750" indent="-285750">
              <a:spcBef>
                <a:spcPts val="600"/>
              </a:spcBef>
              <a:buFont typeface="Arial" panose="020B0604020202020204" pitchFamily="34" charset="0"/>
              <a:buChar char="•"/>
              <a:defRPr sz="1700">
                <a:solidFill>
                  <a:schemeClr val="tx1"/>
                </a:solidFill>
              </a:defRPr>
            </a:lvl5pPr>
            <a:lvl6pPr marL="720000" indent="0">
              <a:spcBef>
                <a:spcPts val="600"/>
              </a:spcBef>
              <a:buNone/>
              <a:defRPr sz="1700">
                <a:solidFill>
                  <a:schemeClr val="tx1"/>
                </a:solidFill>
              </a:defRPr>
            </a:lvl6pPr>
            <a:lvl7pPr marL="0" indent="0">
              <a:spcBef>
                <a:spcPts val="600"/>
              </a:spcBef>
              <a:buNone/>
              <a:defRPr sz="1700">
                <a:solidFill>
                  <a:schemeClr val="tx1"/>
                </a:solidFill>
              </a:defRPr>
            </a:lvl7pPr>
            <a:lvl8pPr>
              <a:spcBef>
                <a:spcPts val="600"/>
              </a:spcBef>
              <a:defRPr>
                <a:solidFill>
                  <a:schemeClr val="tx1"/>
                </a:solidFill>
              </a:defRPr>
            </a:lvl8pPr>
            <a:lvl9pPr marL="0" indent="0">
              <a:spcBef>
                <a:spcPts val="600"/>
              </a:spcBef>
              <a:buFont typeface="Arial" panose="020B0604020202020204" pitchFamily="34" charset="0"/>
              <a:buNone/>
              <a:defRPr b="0">
                <a:solidFill>
                  <a:schemeClr val="tx1"/>
                </a:solidFill>
              </a:defRPr>
            </a:lvl9pPr>
          </a:lstStyle>
          <a:p>
            <a:pPr lvl="0"/>
            <a:r>
              <a:rPr lang="en-GB" noProof="0" dirty="0"/>
              <a:t>First level</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a:p>
            <a:pPr lvl="5"/>
            <a:r>
              <a:rPr lang="en-GB" noProof="0" dirty="0"/>
              <a:t>Sixth level</a:t>
            </a:r>
          </a:p>
          <a:p>
            <a:pPr lvl="6"/>
            <a:r>
              <a:rPr lang="en-GB" noProof="0" dirty="0"/>
              <a:t>7</a:t>
            </a:r>
          </a:p>
          <a:p>
            <a:pPr lvl="7"/>
            <a:r>
              <a:rPr lang="en-GB" noProof="0" dirty="0"/>
              <a:t>8</a:t>
            </a:r>
          </a:p>
          <a:p>
            <a:pPr lvl="8"/>
            <a:r>
              <a:rPr lang="en-GB" noProof="0" dirty="0"/>
              <a:t>9</a:t>
            </a:r>
          </a:p>
        </p:txBody>
      </p:sp>
    </p:spTree>
    <p:extLst>
      <p:ext uri="{BB962C8B-B14F-4D97-AF65-F5344CB8AC3E}">
        <p14:creationId xmlns:p14="http://schemas.microsoft.com/office/powerpoint/2010/main" xmlns="" val="295101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6751" y="418744"/>
            <a:ext cx="10895888" cy="745828"/>
          </a:xfrm>
          <a:prstGeom prst="rect">
            <a:avLst/>
          </a:prstGeom>
        </p:spPr>
        <p:txBody>
          <a:bodyPr vert="horz" lIns="91440" tIns="45720" rIns="91440" bIns="45720" rtlCol="0" anchor="b" anchorCtr="0">
            <a:noAutofit/>
          </a:bodyPr>
          <a:lstStyle/>
          <a:p>
            <a:r>
              <a:rPr lang="en-GB" noProof="0" dirty="0"/>
              <a:t>1. Slide Title Click to edit Master title style</a:t>
            </a:r>
          </a:p>
        </p:txBody>
      </p:sp>
      <p:sp>
        <p:nvSpPr>
          <p:cNvPr id="3" name="Text Placeholder 2"/>
          <p:cNvSpPr>
            <a:spLocks noGrp="1"/>
          </p:cNvSpPr>
          <p:nvPr>
            <p:ph type="body" idx="1"/>
          </p:nvPr>
        </p:nvSpPr>
        <p:spPr>
          <a:xfrm>
            <a:off x="606751" y="1692067"/>
            <a:ext cx="10895888" cy="4467804"/>
          </a:xfrm>
          <a:prstGeom prst="rect">
            <a:avLst/>
          </a:prstGeom>
        </p:spPr>
        <p:txBody>
          <a:bodyPr vert="horz" lIns="91440" tIns="45720" rIns="91440" bIns="45720" rtlCol="0">
            <a:noAutofit/>
          </a:bodyPr>
          <a:lstStyle/>
          <a:p>
            <a:pPr lvl="0"/>
            <a:r>
              <a:rPr lang="en-GB" noProof="0" dirty="0"/>
              <a:t>1</a:t>
            </a:r>
          </a:p>
          <a:p>
            <a:pPr lvl="1"/>
            <a:r>
              <a:rPr lang="en-GB" noProof="0" dirty="0"/>
              <a:t>2</a:t>
            </a:r>
          </a:p>
          <a:p>
            <a:pPr lvl="2"/>
            <a:r>
              <a:rPr lang="en-GB" noProof="0" dirty="0"/>
              <a:t>3</a:t>
            </a:r>
          </a:p>
          <a:p>
            <a:pPr lvl="3"/>
            <a:r>
              <a:rPr lang="en-GB" noProof="0" dirty="0"/>
              <a:t>4</a:t>
            </a:r>
          </a:p>
          <a:p>
            <a:pPr lvl="4"/>
            <a:r>
              <a:rPr lang="en-GB" noProof="0" dirty="0"/>
              <a:t>5</a:t>
            </a:r>
          </a:p>
          <a:p>
            <a:pPr lvl="5"/>
            <a:r>
              <a:rPr lang="en-GB" noProof="0" dirty="0"/>
              <a:t>6</a:t>
            </a:r>
          </a:p>
          <a:p>
            <a:pPr lvl="6"/>
            <a:r>
              <a:rPr lang="en-GB" noProof="0" dirty="0"/>
              <a:t>7</a:t>
            </a:r>
          </a:p>
          <a:p>
            <a:pPr lvl="7"/>
            <a:r>
              <a:rPr lang="en-GB" noProof="0" dirty="0"/>
              <a:t>8</a:t>
            </a:r>
          </a:p>
          <a:p>
            <a:pPr lvl="8"/>
            <a:r>
              <a:rPr lang="en-GB" noProof="0" dirty="0"/>
              <a:t>9</a:t>
            </a:r>
          </a:p>
        </p:txBody>
      </p:sp>
      <p:sp>
        <p:nvSpPr>
          <p:cNvPr id="4" name="Date Placeholder 3"/>
          <p:cNvSpPr>
            <a:spLocks noGrp="1"/>
          </p:cNvSpPr>
          <p:nvPr>
            <p:ph type="dt" sz="half" idx="2"/>
          </p:nvPr>
        </p:nvSpPr>
        <p:spPr>
          <a:xfrm>
            <a:off x="4910667" y="6356350"/>
            <a:ext cx="1650998" cy="365125"/>
          </a:xfrm>
          <a:prstGeom prst="rect">
            <a:avLst/>
          </a:prstGeom>
        </p:spPr>
        <p:txBody>
          <a:bodyPr vert="horz" lIns="91440" tIns="45720" rIns="91440" bIns="45720" rtlCol="0" anchor="ctr"/>
          <a:lstStyle>
            <a:lvl1pPr algn="l">
              <a:defRPr sz="1200">
                <a:solidFill>
                  <a:schemeClr val="tx1"/>
                </a:solidFill>
              </a:defRPr>
            </a:lvl1pPr>
          </a:lstStyle>
          <a:p>
            <a:fld id="{3C528547-B741-4F21-A9A4-C6E5F3F23F1E}" type="datetimeFigureOut">
              <a:rPr lang="en-GB" noProof="0" smtClean="0"/>
              <a:pPr/>
              <a:t>25/01/2018</a:t>
            </a:fld>
            <a:endParaRPr lang="en-GB" noProof="0" dirty="0"/>
          </a:p>
        </p:txBody>
      </p:sp>
      <p:sp>
        <p:nvSpPr>
          <p:cNvPr id="5" name="Footer Placeholder 4"/>
          <p:cNvSpPr>
            <a:spLocks noGrp="1"/>
          </p:cNvSpPr>
          <p:nvPr>
            <p:ph type="ftr" sz="quarter" idx="3"/>
          </p:nvPr>
        </p:nvSpPr>
        <p:spPr>
          <a:xfrm>
            <a:off x="6561666" y="6356350"/>
            <a:ext cx="4055533" cy="365125"/>
          </a:xfrm>
          <a:prstGeom prst="rect">
            <a:avLst/>
          </a:prstGeom>
        </p:spPr>
        <p:txBody>
          <a:bodyPr vert="horz" lIns="91440" tIns="45720" rIns="91440" bIns="45720" rtlCol="0" anchor="ctr"/>
          <a:lstStyle>
            <a:lvl1pPr algn="l">
              <a:defRPr sz="1200">
                <a:solidFill>
                  <a:schemeClr val="tx1"/>
                </a:solidFill>
              </a:defRPr>
            </a:lvl1pPr>
          </a:lstStyle>
          <a:p>
            <a:endParaRPr lang="en-GB" noProof="0" dirty="0"/>
          </a:p>
        </p:txBody>
      </p:sp>
      <p:sp>
        <p:nvSpPr>
          <p:cNvPr id="6" name="Slide Number Placeholder 5"/>
          <p:cNvSpPr>
            <a:spLocks noGrp="1"/>
          </p:cNvSpPr>
          <p:nvPr>
            <p:ph type="sldNum" sz="quarter" idx="4"/>
          </p:nvPr>
        </p:nvSpPr>
        <p:spPr>
          <a:xfrm>
            <a:off x="10617200" y="6356350"/>
            <a:ext cx="965200" cy="365125"/>
          </a:xfrm>
          <a:prstGeom prst="rect">
            <a:avLst/>
          </a:prstGeom>
        </p:spPr>
        <p:txBody>
          <a:bodyPr vert="horz" lIns="91440" tIns="45720" rIns="91440" bIns="45720" rtlCol="0" anchor="ctr"/>
          <a:lstStyle>
            <a:lvl1pPr algn="r">
              <a:defRPr sz="1200">
                <a:solidFill>
                  <a:schemeClr val="tx1"/>
                </a:solidFill>
              </a:defRPr>
            </a:lvl1pPr>
          </a:lstStyle>
          <a:p>
            <a:fld id="{1199EC8A-EE7C-4347-ABEE-715CD1553C2A}" type="slidenum">
              <a:rPr lang="en-GB" noProof="0" smtClean="0"/>
              <a:pPr/>
              <a:t>‹#›</a:t>
            </a:fld>
            <a:endParaRPr lang="en-GB" noProof="0" dirty="0"/>
          </a:p>
        </p:txBody>
      </p:sp>
      <p:cxnSp>
        <p:nvCxnSpPr>
          <p:cNvPr id="9" name="Straight Connector 8"/>
          <p:cNvCxnSpPr/>
          <p:nvPr/>
        </p:nvCxnSpPr>
        <p:spPr>
          <a:xfrm>
            <a:off x="692209" y="1333144"/>
            <a:ext cx="10801884" cy="0"/>
          </a:xfrm>
          <a:prstGeom prst="line">
            <a:avLst/>
          </a:prstGeom>
          <a:ln w="190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74113683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62" r:id="rId5"/>
    <p:sldLayoutId id="2147483663" r:id="rId6"/>
    <p:sldLayoutId id="2147483664" r:id="rId7"/>
    <p:sldLayoutId id="2147483650" r:id="rId8"/>
    <p:sldLayoutId id="2147483665" r:id="rId9"/>
    <p:sldLayoutId id="2147483676"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 id="2147483674" r:id="rId19"/>
    <p:sldLayoutId id="2147483675" r:id="rId20"/>
    <p:sldLayoutId id="2147483678" r:id="rId21"/>
    <p:sldLayoutId id="2147483679" r:id="rId22"/>
    <p:sldLayoutId id="2147483680" r:id="rId23"/>
  </p:sldLayoutIdLst>
  <p:txStyles>
    <p:titleStyle>
      <a:lvl1pPr algn="l" defTabSz="914400" rtl="0" eaLnBrk="1" latinLnBrk="0" hangingPunct="1">
        <a:lnSpc>
          <a:spcPct val="90000"/>
        </a:lnSpc>
        <a:spcBef>
          <a:spcPct val="0"/>
        </a:spcBef>
        <a:buNone/>
        <a:defRPr sz="3000" b="1" kern="1200">
          <a:solidFill>
            <a:schemeClr val="tx2"/>
          </a:solidFill>
          <a:latin typeface="+mj-lt"/>
          <a:ea typeface="+mj-ea"/>
          <a:cs typeface="+mj-cs"/>
        </a:defRPr>
      </a:lvl1pPr>
    </p:titleStyle>
    <p:bodyStyle>
      <a:lvl1pPr marL="0" indent="0" algn="l" defTabSz="914400" rtl="0" eaLnBrk="1" latinLnBrk="0" hangingPunct="1">
        <a:lnSpc>
          <a:spcPct val="100000"/>
        </a:lnSpc>
        <a:spcBef>
          <a:spcPts val="1000"/>
        </a:spcBef>
        <a:spcAft>
          <a:spcPts val="1000"/>
        </a:spcAft>
        <a:buFont typeface="Arial" panose="020B0604020202020204" pitchFamily="34" charset="0"/>
        <a:buNone/>
        <a:defRPr sz="2100" kern="1200" baseline="0">
          <a:solidFill>
            <a:schemeClr val="tx2"/>
          </a:solidFill>
          <a:latin typeface="+mn-lt"/>
          <a:ea typeface="+mn-ea"/>
          <a:cs typeface="+mn-cs"/>
        </a:defRPr>
      </a:lvl1pPr>
      <a:lvl2pPr marL="0" indent="0" algn="l" defTabSz="914400" rtl="0" eaLnBrk="1" latinLnBrk="0" hangingPunct="1">
        <a:lnSpc>
          <a:spcPct val="100000"/>
        </a:lnSpc>
        <a:spcBef>
          <a:spcPts val="600"/>
        </a:spcBef>
        <a:spcAft>
          <a:spcPts val="0"/>
        </a:spcAft>
        <a:buFont typeface="Arial" panose="020B0604020202020204" pitchFamily="34" charset="0"/>
        <a:buNone/>
        <a:defRPr sz="1700" kern="1200">
          <a:solidFill>
            <a:schemeClr val="tx1"/>
          </a:solidFill>
          <a:latin typeface="+mn-lt"/>
          <a:ea typeface="+mn-ea"/>
          <a:cs typeface="+mn-cs"/>
        </a:defRPr>
      </a:lvl2pPr>
      <a:lvl3pPr marL="0" indent="0" algn="l" defTabSz="914400" rtl="0" eaLnBrk="1" latinLnBrk="0" hangingPunct="1">
        <a:lnSpc>
          <a:spcPct val="100000"/>
        </a:lnSpc>
        <a:spcBef>
          <a:spcPts val="600"/>
        </a:spcBef>
        <a:spcAft>
          <a:spcPts val="0"/>
        </a:spcAft>
        <a:buFont typeface="Arial" panose="020B0604020202020204" pitchFamily="34" charset="0"/>
        <a:buNone/>
        <a:defRPr sz="1700" b="1" kern="1200">
          <a:solidFill>
            <a:schemeClr val="tx1"/>
          </a:solidFill>
          <a:latin typeface="+mn-lt"/>
          <a:ea typeface="+mn-ea"/>
          <a:cs typeface="+mn-cs"/>
        </a:defRPr>
      </a:lvl3pPr>
      <a:lvl4pPr marL="288000" indent="-288000" algn="l" defTabSz="914400" rtl="0" eaLnBrk="1" latinLnBrk="0" hangingPunct="1">
        <a:lnSpc>
          <a:spcPct val="100000"/>
        </a:lnSpc>
        <a:spcBef>
          <a:spcPts val="600"/>
        </a:spcBef>
        <a:buFont typeface="Arial" panose="020B0604020202020204" pitchFamily="34" charset="0"/>
        <a:buChar char="•"/>
        <a:defRPr sz="2400" b="1" kern="1200">
          <a:solidFill>
            <a:schemeClr val="tx1"/>
          </a:solidFill>
          <a:latin typeface="+mn-lt"/>
          <a:ea typeface="+mn-ea"/>
          <a:cs typeface="+mn-cs"/>
        </a:defRPr>
      </a:lvl4pPr>
      <a:lvl5pPr marL="720000" indent="-288000" algn="l" defTabSz="914400" rtl="0" eaLnBrk="1" latinLnBrk="0" hangingPunct="1">
        <a:lnSpc>
          <a:spcPct val="100000"/>
        </a:lnSpc>
        <a:spcBef>
          <a:spcPts val="600"/>
        </a:spcBef>
        <a:buFont typeface="Arial" panose="020B0604020202020204" pitchFamily="34" charset="0"/>
        <a:buChar char="•"/>
        <a:defRPr sz="2100" kern="1200">
          <a:solidFill>
            <a:schemeClr val="tx1"/>
          </a:solidFill>
          <a:latin typeface="+mn-lt"/>
          <a:ea typeface="+mn-ea"/>
          <a:cs typeface="+mn-cs"/>
        </a:defRPr>
      </a:lvl5pPr>
      <a:lvl6pPr marL="1152000" indent="-288000" algn="l" defTabSz="914400" rtl="0" eaLnBrk="1" latinLnBrk="0" hangingPunct="1">
        <a:lnSpc>
          <a:spcPct val="100000"/>
        </a:lnSpc>
        <a:spcBef>
          <a:spcPts val="600"/>
        </a:spcBef>
        <a:buFont typeface="Arial" panose="020B0604020202020204" pitchFamily="34" charset="0"/>
        <a:buChar char="•"/>
        <a:defRPr sz="1800" kern="1200" baseline="0">
          <a:solidFill>
            <a:schemeClr val="tx1"/>
          </a:solidFill>
          <a:latin typeface="+mn-lt"/>
          <a:ea typeface="+mn-ea"/>
          <a:cs typeface="+mn-cs"/>
        </a:defRPr>
      </a:lvl6pPr>
      <a:lvl7pPr marL="1584000" indent="-288000" algn="l" defTabSz="914400" rtl="0" eaLnBrk="1" latinLnBrk="0" hangingPunct="1">
        <a:lnSpc>
          <a:spcPct val="100000"/>
        </a:lnSpc>
        <a:spcBef>
          <a:spcPts val="600"/>
        </a:spcBef>
        <a:buFont typeface="Arial" panose="020B0604020202020204" pitchFamily="34" charset="0"/>
        <a:buChar char="•"/>
        <a:defRPr sz="1600" kern="1200">
          <a:solidFill>
            <a:schemeClr val="tx1"/>
          </a:solidFill>
          <a:latin typeface="+mn-lt"/>
          <a:ea typeface="+mn-ea"/>
          <a:cs typeface="+mn-cs"/>
        </a:defRPr>
      </a:lvl7pPr>
      <a:lvl8pPr marL="0" indent="0" algn="l" defTabSz="914400" rtl="0" eaLnBrk="1" latinLnBrk="0" hangingPunct="1">
        <a:lnSpc>
          <a:spcPct val="100000"/>
        </a:lnSpc>
        <a:spcBef>
          <a:spcPts val="600"/>
        </a:spcBef>
        <a:buFont typeface="Arial" panose="020B0604020202020204" pitchFamily="34" charset="0"/>
        <a:buNone/>
        <a:defRPr sz="1700" kern="1200">
          <a:solidFill>
            <a:schemeClr val="tx1"/>
          </a:solidFill>
          <a:latin typeface="+mn-lt"/>
          <a:ea typeface="+mn-ea"/>
          <a:cs typeface="+mn-cs"/>
        </a:defRPr>
      </a:lvl8pPr>
      <a:lvl9pPr marL="0" indent="0" algn="l" defTabSz="914400" rtl="0" eaLnBrk="1" latinLnBrk="0" hangingPunct="1">
        <a:lnSpc>
          <a:spcPct val="100000"/>
        </a:lnSpc>
        <a:spcBef>
          <a:spcPts val="600"/>
        </a:spcBef>
        <a:buFont typeface="Arial" panose="020B0604020202020204" pitchFamily="34" charset="0"/>
        <a:buNone/>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3"/>
          </p:nvPr>
        </p:nvPicPr>
        <p:blipFill rotWithShape="1">
          <a:blip r:embed="rId2" cstate="screen">
            <a:extLst>
              <a:ext uri="{28A0092B-C50C-407E-A947-70E740481C1C}">
                <a14:useLocalDpi xmlns:a14="http://schemas.microsoft.com/office/drawing/2010/main" xmlns=""/>
              </a:ext>
            </a:extLst>
          </a:blip>
          <a:srcRect t="15" b="15"/>
          <a:stretch/>
        </p:blipFill>
        <p:spPr/>
      </p:pic>
      <p:sp>
        <p:nvSpPr>
          <p:cNvPr id="8" name="Title 7"/>
          <p:cNvSpPr>
            <a:spLocks noGrp="1"/>
          </p:cNvSpPr>
          <p:nvPr>
            <p:ph type="ctrTitle"/>
          </p:nvPr>
        </p:nvSpPr>
        <p:spPr/>
        <p:txBody>
          <a:bodyPr/>
          <a:lstStyle/>
          <a:p>
            <a:r>
              <a:rPr lang="en-GB" dirty="0" smtClean="0"/>
              <a:t>TNM Classification of Malignant Tumours - 8</a:t>
            </a:r>
            <a:r>
              <a:rPr lang="en-GB" baseline="30000" dirty="0" smtClean="0"/>
              <a:t>th</a:t>
            </a:r>
            <a:r>
              <a:rPr lang="en-GB" dirty="0" smtClean="0"/>
              <a:t> edition</a:t>
            </a:r>
            <a:br>
              <a:rPr lang="en-GB" dirty="0" smtClean="0"/>
            </a:br>
            <a:r>
              <a:rPr lang="en-GB" dirty="0" smtClean="0"/>
              <a:t/>
            </a:r>
            <a:br>
              <a:rPr lang="en-GB" dirty="0" smtClean="0"/>
            </a:br>
            <a:r>
              <a:rPr lang="en-GB" sz="2000" dirty="0" smtClean="0"/>
              <a:t>Changes between the 7</a:t>
            </a:r>
            <a:r>
              <a:rPr lang="en-GB" sz="2000" baseline="30000" dirty="0" smtClean="0"/>
              <a:t>th</a:t>
            </a:r>
            <a:r>
              <a:rPr lang="en-GB" sz="2000" dirty="0" smtClean="0"/>
              <a:t> and 8</a:t>
            </a:r>
            <a:r>
              <a:rPr lang="en-GB" sz="2000" baseline="30000" dirty="0" smtClean="0"/>
              <a:t>th</a:t>
            </a:r>
            <a:r>
              <a:rPr lang="en-GB" sz="2000" dirty="0" smtClean="0"/>
              <a:t> editions</a:t>
            </a:r>
            <a:br>
              <a:rPr lang="en-GB" sz="2000" dirty="0" smtClean="0"/>
            </a:br>
            <a:endParaRPr lang="en-GB" sz="2000" dirty="0"/>
          </a:p>
        </p:txBody>
      </p:sp>
      <p:sp>
        <p:nvSpPr>
          <p:cNvPr id="9" name="Subtitle 8"/>
          <p:cNvSpPr>
            <a:spLocks noGrp="1"/>
          </p:cNvSpPr>
          <p:nvPr>
            <p:ph type="subTitle" idx="1"/>
          </p:nvPr>
        </p:nvSpPr>
        <p:spPr/>
        <p:txBody>
          <a:bodyPr/>
          <a:lstStyle/>
          <a:p>
            <a:r>
              <a:rPr lang="en-GB" dirty="0"/>
              <a:t>“We unite the cancer community to reduce the global cancer burden, to promote greater equity, and to integrate cancer control into the world health and development agenda.”</a:t>
            </a:r>
          </a:p>
        </p:txBody>
      </p:sp>
      <p:sp>
        <p:nvSpPr>
          <p:cNvPr id="2" name="Date Placeholder 1"/>
          <p:cNvSpPr>
            <a:spLocks noGrp="1"/>
          </p:cNvSpPr>
          <p:nvPr>
            <p:ph type="dt" sz="half" idx="10"/>
          </p:nvPr>
        </p:nvSpPr>
        <p:spPr/>
        <p:txBody>
          <a:bodyPr/>
          <a:lstStyle/>
          <a:p>
            <a:r>
              <a:rPr lang="en-GB" dirty="0" smtClean="0"/>
              <a:t>January 2018</a:t>
            </a:r>
            <a:endParaRPr lang="en-GB" dirty="0"/>
          </a:p>
        </p:txBody>
      </p:sp>
    </p:spTree>
    <p:extLst>
      <p:ext uri="{BB962C8B-B14F-4D97-AF65-F5344CB8AC3E}">
        <p14:creationId xmlns:p14="http://schemas.microsoft.com/office/powerpoint/2010/main" xmlns="" val="41317000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50820" y="314079"/>
            <a:ext cx="10972800" cy="792162"/>
          </a:xfrm>
        </p:spPr>
        <p:txBody>
          <a:bodyPr/>
          <a:lstStyle/>
          <a:p>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r>
              <a:rPr lang="en-CA" altLang="en-US" sz="2400" dirty="0" smtClean="0">
                <a:latin typeface="Tahoma" pitchFamily="34" charset="0"/>
                <a:cs typeface="Tahoma" pitchFamily="34" charset="0"/>
              </a:rPr>
              <a:t/>
            </a:r>
            <a:br>
              <a:rPr lang="en-CA"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r>
            <a:br>
              <a:rPr lang="en-US" altLang="en-US" sz="2400" dirty="0" smtClean="0">
                <a:latin typeface="Tahoma" pitchFamily="34" charset="0"/>
                <a:cs typeface="Tahoma" pitchFamily="34" charset="0"/>
              </a:rPr>
            </a:br>
            <a:r>
              <a:rPr lang="en-US" altLang="en-US" dirty="0" smtClean="0">
                <a:cs typeface="Tahoma" pitchFamily="34" charset="0"/>
              </a:rPr>
              <a:t> </a:t>
            </a:r>
            <a:br>
              <a:rPr lang="en-US" altLang="en-US" dirty="0" smtClean="0">
                <a:cs typeface="Tahoma" pitchFamily="34" charset="0"/>
              </a:rPr>
            </a:br>
            <a:r>
              <a:rPr lang="en-US" altLang="en-US" dirty="0" smtClean="0">
                <a:cs typeface="Tahoma" pitchFamily="34" charset="0"/>
              </a:rPr>
              <a:t/>
            </a:r>
            <a:br>
              <a:rPr lang="en-US" altLang="en-US" dirty="0" smtClean="0">
                <a:cs typeface="Tahoma" pitchFamily="34" charset="0"/>
              </a:rPr>
            </a:br>
            <a:r>
              <a:rPr lang="en-US" altLang="en-US" dirty="0" smtClean="0">
                <a:cs typeface="Tahoma" pitchFamily="34" charset="0"/>
              </a:rPr>
              <a:t> </a:t>
            </a:r>
            <a:r>
              <a:rPr lang="en-US" altLang="en-US" dirty="0" err="1" smtClean="0">
                <a:cs typeface="Tahoma" pitchFamily="34" charset="0"/>
              </a:rPr>
              <a:t>Oropharynx</a:t>
            </a:r>
            <a:r>
              <a:rPr lang="en-US" altLang="en-US" dirty="0" smtClean="0">
                <a:cs typeface="Tahoma" pitchFamily="34" charset="0"/>
              </a:rPr>
              <a:t> p16 Positive </a:t>
            </a:r>
            <a:r>
              <a:rPr lang="en-US" altLang="en-US" dirty="0" err="1" smtClean="0">
                <a:cs typeface="Tahoma" pitchFamily="34" charset="0"/>
              </a:rPr>
              <a:t>tumours</a:t>
            </a:r>
            <a:endParaRPr lang="en-US" altLang="en-US" sz="2000" dirty="0" smtClean="0">
              <a:latin typeface="Tahoma" pitchFamily="34" charset="0"/>
              <a:cs typeface="Tahoma" pitchFamily="34" charset="0"/>
            </a:endParaRPr>
          </a:p>
        </p:txBody>
      </p:sp>
      <p:sp>
        <p:nvSpPr>
          <p:cNvPr id="9220" name="Content Placeholder 3"/>
          <p:cNvSpPr>
            <a:spLocks noGrp="1"/>
          </p:cNvSpPr>
          <p:nvPr>
            <p:ph sz="half" idx="2"/>
          </p:nvPr>
        </p:nvSpPr>
        <p:spPr>
          <a:xfrm>
            <a:off x="677334" y="1467292"/>
            <a:ext cx="10927644" cy="4704907"/>
          </a:xfrm>
          <a:ln w="12700">
            <a:solidFill>
              <a:schemeClr val="tx2"/>
            </a:solidFill>
          </a:ln>
        </p:spPr>
        <p:txBody>
          <a:bodyPr/>
          <a:lstStyle/>
          <a:p>
            <a:pPr marL="0" indent="0">
              <a:buFontTx/>
              <a:buNone/>
              <a:defRPr/>
            </a:pPr>
            <a:r>
              <a:rPr lang="en-US" sz="2000" b="1" dirty="0" smtClean="0">
                <a:solidFill>
                  <a:schemeClr val="tx1"/>
                </a:solidFill>
              </a:rPr>
              <a:t>Clinical and Pathological T categories</a:t>
            </a:r>
          </a:p>
          <a:p>
            <a:pPr>
              <a:buFont typeface="Arial" pitchFamily="34" charset="0"/>
              <a:buChar char="•"/>
              <a:defRPr/>
            </a:pPr>
            <a:r>
              <a:rPr lang="en-US" sz="2000" dirty="0" smtClean="0">
                <a:solidFill>
                  <a:schemeClr val="tx1"/>
                </a:solidFill>
              </a:rPr>
              <a:t> T1 </a:t>
            </a:r>
            <a:r>
              <a:rPr lang="en-US" sz="2000" dirty="0">
                <a:solidFill>
                  <a:schemeClr val="tx1"/>
                </a:solidFill>
              </a:rPr>
              <a:t>	</a:t>
            </a:r>
            <a:r>
              <a:rPr lang="en-US" sz="2000" dirty="0" err="1">
                <a:solidFill>
                  <a:schemeClr val="tx1"/>
                </a:solidFill>
              </a:rPr>
              <a:t>Tumour</a:t>
            </a:r>
            <a:r>
              <a:rPr lang="en-US" sz="2000" dirty="0">
                <a:solidFill>
                  <a:schemeClr val="tx1"/>
                </a:solidFill>
              </a:rPr>
              <a:t> 2 cm or less in greatest </a:t>
            </a:r>
            <a:r>
              <a:rPr lang="en-US" sz="2000" dirty="0" smtClean="0">
                <a:solidFill>
                  <a:schemeClr val="tx1"/>
                </a:solidFill>
              </a:rPr>
              <a:t>dimension</a:t>
            </a:r>
          </a:p>
          <a:p>
            <a:pPr>
              <a:buFont typeface="Arial" pitchFamily="34" charset="0"/>
              <a:buChar char="•"/>
              <a:defRPr/>
            </a:pPr>
            <a:r>
              <a:rPr lang="en-US" sz="2000" dirty="0" smtClean="0">
                <a:solidFill>
                  <a:schemeClr val="tx1"/>
                </a:solidFill>
              </a:rPr>
              <a:t> T2 </a:t>
            </a:r>
            <a:r>
              <a:rPr lang="en-US" sz="2000" dirty="0">
                <a:solidFill>
                  <a:schemeClr val="tx1"/>
                </a:solidFill>
              </a:rPr>
              <a:t>	</a:t>
            </a:r>
            <a:r>
              <a:rPr lang="en-US" sz="2000" dirty="0" err="1">
                <a:solidFill>
                  <a:schemeClr val="tx1"/>
                </a:solidFill>
              </a:rPr>
              <a:t>Tumour</a:t>
            </a:r>
            <a:r>
              <a:rPr lang="en-US" sz="2000" dirty="0">
                <a:solidFill>
                  <a:schemeClr val="tx1"/>
                </a:solidFill>
              </a:rPr>
              <a:t> more than 2 cm but not more than 4 cm </a:t>
            </a:r>
            <a:endParaRPr lang="en-US" sz="2000" dirty="0" smtClean="0">
              <a:solidFill>
                <a:schemeClr val="tx1"/>
              </a:solidFill>
            </a:endParaRPr>
          </a:p>
          <a:p>
            <a:pPr>
              <a:buFont typeface="Arial" pitchFamily="34" charset="0"/>
              <a:buChar char="•"/>
              <a:defRPr/>
            </a:pPr>
            <a:r>
              <a:rPr lang="en-US" sz="2000" dirty="0" smtClean="0">
                <a:solidFill>
                  <a:schemeClr val="tx1"/>
                </a:solidFill>
              </a:rPr>
              <a:t> T3 </a:t>
            </a:r>
            <a:r>
              <a:rPr lang="en-US" sz="2000" dirty="0">
                <a:solidFill>
                  <a:schemeClr val="tx1"/>
                </a:solidFill>
              </a:rPr>
              <a:t>	</a:t>
            </a:r>
            <a:r>
              <a:rPr lang="en-US" sz="2000" dirty="0" err="1">
                <a:solidFill>
                  <a:schemeClr val="tx1"/>
                </a:solidFill>
              </a:rPr>
              <a:t>Tumour</a:t>
            </a:r>
            <a:r>
              <a:rPr lang="en-US" sz="2000" dirty="0">
                <a:solidFill>
                  <a:schemeClr val="tx1"/>
                </a:solidFill>
              </a:rPr>
              <a:t> more than 4 cm in </a:t>
            </a:r>
            <a:r>
              <a:rPr lang="en-US" sz="2000" dirty="0" smtClean="0">
                <a:solidFill>
                  <a:schemeClr val="tx1"/>
                </a:solidFill>
              </a:rPr>
              <a:t>or </a:t>
            </a:r>
            <a:r>
              <a:rPr lang="en-US" sz="2000" dirty="0">
                <a:solidFill>
                  <a:schemeClr val="tx1"/>
                </a:solidFill>
              </a:rPr>
              <a:t>extension to lingual surface of </a:t>
            </a:r>
            <a:r>
              <a:rPr lang="en-US" sz="2000" dirty="0" smtClean="0">
                <a:solidFill>
                  <a:schemeClr val="tx1"/>
                </a:solidFill>
              </a:rPr>
              <a:t>epiglottis</a:t>
            </a:r>
          </a:p>
          <a:p>
            <a:pPr>
              <a:buFont typeface="Arial" pitchFamily="34" charset="0"/>
              <a:buChar char="•"/>
              <a:defRPr/>
            </a:pPr>
            <a:r>
              <a:rPr lang="en-US" sz="2000" dirty="0" smtClean="0">
                <a:solidFill>
                  <a:schemeClr val="tx1"/>
                </a:solidFill>
              </a:rPr>
              <a:t> T4 </a:t>
            </a:r>
            <a:r>
              <a:rPr lang="en-US" sz="2000" dirty="0">
                <a:solidFill>
                  <a:schemeClr val="tx1"/>
                </a:solidFill>
              </a:rPr>
              <a:t>	</a:t>
            </a:r>
            <a:r>
              <a:rPr lang="en-US" sz="2000" dirty="0" err="1">
                <a:solidFill>
                  <a:schemeClr val="tx1"/>
                </a:solidFill>
              </a:rPr>
              <a:t>Tumour</a:t>
            </a:r>
            <a:r>
              <a:rPr lang="en-US" sz="2000" dirty="0">
                <a:solidFill>
                  <a:schemeClr val="tx1"/>
                </a:solidFill>
              </a:rPr>
              <a:t> invades any of the following: larynx, deep/ extrinsic muscle of tongue </a:t>
            </a:r>
            <a:r>
              <a:rPr lang="en-US" sz="2000" dirty="0" smtClean="0">
                <a:solidFill>
                  <a:schemeClr val="tx1"/>
                </a:solidFill>
              </a:rPr>
              <a:t>	(</a:t>
            </a:r>
            <a:r>
              <a:rPr lang="en-US" sz="2000" dirty="0">
                <a:solidFill>
                  <a:schemeClr val="tx1"/>
                </a:solidFill>
              </a:rPr>
              <a:t>genioglossus, </a:t>
            </a:r>
            <a:r>
              <a:rPr lang="en-US" sz="2000" dirty="0" err="1">
                <a:solidFill>
                  <a:schemeClr val="tx1"/>
                </a:solidFill>
              </a:rPr>
              <a:t>hyoglossus</a:t>
            </a:r>
            <a:r>
              <a:rPr lang="en-US" sz="2000" dirty="0">
                <a:solidFill>
                  <a:schemeClr val="tx1"/>
                </a:solidFill>
              </a:rPr>
              <a:t>, </a:t>
            </a:r>
            <a:r>
              <a:rPr lang="en-US" sz="2000" dirty="0" err="1">
                <a:solidFill>
                  <a:schemeClr val="tx1"/>
                </a:solidFill>
              </a:rPr>
              <a:t>palatoglossus</a:t>
            </a:r>
            <a:r>
              <a:rPr lang="en-US" sz="2000" dirty="0">
                <a:solidFill>
                  <a:schemeClr val="tx1"/>
                </a:solidFill>
              </a:rPr>
              <a:t>, and </a:t>
            </a:r>
            <a:r>
              <a:rPr lang="en-US" sz="2000" dirty="0" err="1">
                <a:solidFill>
                  <a:schemeClr val="tx1"/>
                </a:solidFill>
              </a:rPr>
              <a:t>styloglossus</a:t>
            </a:r>
            <a:r>
              <a:rPr lang="en-US" sz="2000" dirty="0">
                <a:solidFill>
                  <a:schemeClr val="tx1"/>
                </a:solidFill>
              </a:rPr>
              <a:t>), medial pterygoid, hard </a:t>
            </a:r>
            <a:r>
              <a:rPr lang="en-US" sz="2000" dirty="0" smtClean="0">
                <a:solidFill>
                  <a:schemeClr val="tx1"/>
                </a:solidFill>
              </a:rPr>
              <a:t>	palate</a:t>
            </a:r>
            <a:r>
              <a:rPr lang="en-US" sz="2000" dirty="0">
                <a:solidFill>
                  <a:schemeClr val="tx1"/>
                </a:solidFill>
              </a:rPr>
              <a:t>, mandible*, lateral ptery­goid muscle, pterygoid plates, lateral nasopharynx, skull </a:t>
            </a:r>
            <a:r>
              <a:rPr lang="en-US" sz="2000" dirty="0" smtClean="0">
                <a:solidFill>
                  <a:schemeClr val="tx1"/>
                </a:solidFill>
              </a:rPr>
              <a:t>	base</a:t>
            </a:r>
            <a:r>
              <a:rPr lang="en-US" sz="2000" dirty="0">
                <a:solidFill>
                  <a:schemeClr val="tx1"/>
                </a:solidFill>
              </a:rPr>
              <a:t>; or encases carotid artery</a:t>
            </a:r>
            <a:endParaRPr lang="en-CA" sz="2000" dirty="0">
              <a:solidFill>
                <a:schemeClr val="tx1"/>
              </a:solidFill>
            </a:endParaRPr>
          </a:p>
          <a:p>
            <a:pPr>
              <a:buFontTx/>
              <a:buNone/>
              <a:defRPr/>
            </a:pPr>
            <a:endParaRPr lang="en-US" altLang="en-US" sz="1400" dirty="0" smtClean="0"/>
          </a:p>
          <a:p>
            <a:pPr>
              <a:buFontTx/>
              <a:buNone/>
              <a:defRPr/>
            </a:pPr>
            <a:r>
              <a:rPr lang="en-US" altLang="en-US" sz="1400" dirty="0" smtClean="0"/>
              <a:t> </a:t>
            </a:r>
          </a:p>
        </p:txBody>
      </p:sp>
      <p:sp>
        <p:nvSpPr>
          <p:cNvPr id="12293" name="Text Placeholder 4"/>
          <p:cNvSpPr>
            <a:spLocks noGrp="1"/>
          </p:cNvSpPr>
          <p:nvPr>
            <p:ph type="body" sz="quarter" idx="3"/>
          </p:nvPr>
        </p:nvSpPr>
        <p:spPr>
          <a:xfrm>
            <a:off x="6193837" y="1143000"/>
            <a:ext cx="5388563" cy="228600"/>
          </a:xfrm>
        </p:spPr>
        <p:txBody>
          <a:bodyPr/>
          <a:lstStyle/>
          <a:p>
            <a:pPr algn="ctr"/>
            <a:endParaRPr lang="en-US" altLang="en-US" dirty="0" smtClean="0"/>
          </a:p>
          <a:p>
            <a:pPr algn="ctr"/>
            <a:endParaRPr lang="en-US" altLang="en-US" dirty="0"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650820" y="218382"/>
            <a:ext cx="10972800" cy="792162"/>
          </a:xfrm>
        </p:spPr>
        <p:txBody>
          <a:bodyPr/>
          <a:lstStyle/>
          <a:p>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r>
              <a:rPr lang="en-CA" altLang="en-US" sz="2400" dirty="0" smtClean="0">
                <a:latin typeface="Tahoma" pitchFamily="34" charset="0"/>
                <a:cs typeface="Tahoma" pitchFamily="34" charset="0"/>
              </a:rPr>
              <a:t/>
            </a:r>
            <a:br>
              <a:rPr lang="en-CA"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r>
              <a:rPr lang="en-CA" altLang="en-US" sz="2400" dirty="0" smtClean="0">
                <a:latin typeface="Tahoma" pitchFamily="34" charset="0"/>
                <a:cs typeface="Tahoma" pitchFamily="34" charset="0"/>
              </a:rPr>
              <a:t/>
            </a:r>
            <a:br>
              <a:rPr lang="en-CA"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r>
            <a:br>
              <a:rPr lang="en-US" altLang="en-US" sz="2400" dirty="0" smtClean="0">
                <a:latin typeface="Tahoma" pitchFamily="34" charset="0"/>
                <a:cs typeface="Tahoma" pitchFamily="34" charset="0"/>
              </a:rPr>
            </a:br>
            <a:r>
              <a:rPr lang="en-US" altLang="en-US" dirty="0" smtClean="0">
                <a:latin typeface="+mn-lt"/>
                <a:cs typeface="Tahoma" pitchFamily="34" charset="0"/>
              </a:rPr>
              <a:t/>
            </a:r>
            <a:br>
              <a:rPr lang="en-US" altLang="en-US" dirty="0" smtClean="0">
                <a:latin typeface="+mn-lt"/>
                <a:cs typeface="Tahoma" pitchFamily="34" charset="0"/>
              </a:rPr>
            </a:br>
            <a:r>
              <a:rPr lang="en-US" altLang="en-US" dirty="0" smtClean="0">
                <a:cs typeface="Tahoma" pitchFamily="34" charset="0"/>
              </a:rPr>
              <a:t> </a:t>
            </a:r>
            <a:r>
              <a:rPr lang="en-US" altLang="en-US" dirty="0" err="1" smtClean="0">
                <a:cs typeface="Tahoma" pitchFamily="34" charset="0"/>
              </a:rPr>
              <a:t>Oropharynx</a:t>
            </a:r>
            <a:r>
              <a:rPr lang="en-US" altLang="en-US" dirty="0" smtClean="0">
                <a:cs typeface="Tahoma" pitchFamily="34" charset="0"/>
              </a:rPr>
              <a:t> </a:t>
            </a:r>
            <a:r>
              <a:rPr lang="en-US" altLang="en-US" dirty="0" smtClean="0">
                <a:latin typeface="+mn-lt"/>
                <a:cs typeface="Tahoma" pitchFamily="34" charset="0"/>
              </a:rPr>
              <a:t>p16 Positive </a:t>
            </a:r>
            <a:r>
              <a:rPr lang="en-US" altLang="en-US" dirty="0" err="1" smtClean="0">
                <a:latin typeface="+mn-lt"/>
                <a:cs typeface="Tahoma" pitchFamily="34" charset="0"/>
              </a:rPr>
              <a:t>tumours</a:t>
            </a:r>
            <a:endParaRPr lang="en-US" altLang="en-US" dirty="0" smtClean="0">
              <a:latin typeface="+mn-lt"/>
              <a:cs typeface="Tahoma" pitchFamily="34" charset="0"/>
            </a:endParaRPr>
          </a:p>
        </p:txBody>
      </p:sp>
      <p:sp>
        <p:nvSpPr>
          <p:cNvPr id="9222" name="Content Placeholder 5"/>
          <p:cNvSpPr>
            <a:spLocks noGrp="1"/>
          </p:cNvSpPr>
          <p:nvPr>
            <p:ph sz="quarter" idx="4"/>
          </p:nvPr>
        </p:nvSpPr>
        <p:spPr>
          <a:xfrm>
            <a:off x="677333" y="1476161"/>
            <a:ext cx="5388563" cy="5257800"/>
          </a:xfrm>
          <a:ln w="12700">
            <a:solidFill>
              <a:schemeClr val="tx2"/>
            </a:solidFill>
          </a:ln>
        </p:spPr>
        <p:txBody>
          <a:bodyPr/>
          <a:lstStyle/>
          <a:p>
            <a:pPr marL="0" indent="0">
              <a:buFontTx/>
              <a:buNone/>
              <a:defRPr/>
            </a:pPr>
            <a:r>
              <a:rPr lang="en-US" sz="2000" b="1" dirty="0" smtClean="0">
                <a:solidFill>
                  <a:schemeClr val="tx1"/>
                </a:solidFill>
              </a:rPr>
              <a:t>Clinical </a:t>
            </a:r>
            <a:r>
              <a:rPr lang="en-US" sz="2000" b="1" dirty="0">
                <a:solidFill>
                  <a:schemeClr val="tx1"/>
                </a:solidFill>
              </a:rPr>
              <a:t>N categories</a:t>
            </a:r>
            <a:endParaRPr lang="en-US" sz="2000" b="1" dirty="0" smtClean="0">
              <a:solidFill>
                <a:schemeClr val="tx1"/>
              </a:solidFill>
            </a:endParaRPr>
          </a:p>
          <a:p>
            <a:pPr marL="0" indent="0">
              <a:buFontTx/>
              <a:buNone/>
              <a:defRPr/>
            </a:pPr>
            <a:r>
              <a:rPr lang="en-US" sz="2000" dirty="0" smtClean="0">
                <a:solidFill>
                  <a:schemeClr val="tx1"/>
                </a:solidFill>
              </a:rPr>
              <a:t>N0 </a:t>
            </a:r>
            <a:r>
              <a:rPr lang="en-US" sz="2000" dirty="0">
                <a:solidFill>
                  <a:schemeClr val="tx1"/>
                </a:solidFill>
              </a:rPr>
              <a:t>	No regional lymph node </a:t>
            </a:r>
            <a:r>
              <a:rPr lang="en-US" sz="2000" dirty="0" smtClean="0">
                <a:solidFill>
                  <a:schemeClr val="tx1"/>
                </a:solidFill>
              </a:rPr>
              <a:t>	metastasis</a:t>
            </a:r>
            <a:endParaRPr lang="en-CA" sz="2000" dirty="0">
              <a:solidFill>
                <a:schemeClr val="tx1"/>
              </a:solidFill>
            </a:endParaRPr>
          </a:p>
          <a:p>
            <a:pPr marL="0" indent="0">
              <a:buFontTx/>
              <a:buNone/>
              <a:defRPr/>
            </a:pPr>
            <a:r>
              <a:rPr lang="en-US" sz="2000" dirty="0">
                <a:solidFill>
                  <a:schemeClr val="tx1"/>
                </a:solidFill>
              </a:rPr>
              <a:t>N1 	Unilateral metastasis, in lymph </a:t>
            </a:r>
            <a:r>
              <a:rPr lang="en-US" sz="2000" dirty="0" smtClean="0">
                <a:solidFill>
                  <a:schemeClr val="tx1"/>
                </a:solidFill>
              </a:rPr>
              <a:t>	node(s</a:t>
            </a:r>
            <a:r>
              <a:rPr lang="en-US" sz="2000" dirty="0">
                <a:solidFill>
                  <a:schemeClr val="tx1"/>
                </a:solidFill>
              </a:rPr>
              <a:t>), all 6 cm or less </a:t>
            </a:r>
            <a:endParaRPr lang="en-US" sz="2000" dirty="0" smtClean="0">
              <a:solidFill>
                <a:schemeClr val="tx1"/>
              </a:solidFill>
            </a:endParaRPr>
          </a:p>
          <a:p>
            <a:pPr marL="0" indent="0">
              <a:buFontTx/>
              <a:buNone/>
              <a:defRPr/>
            </a:pPr>
            <a:r>
              <a:rPr lang="en-US" sz="2000" dirty="0" smtClean="0">
                <a:solidFill>
                  <a:schemeClr val="tx1"/>
                </a:solidFill>
              </a:rPr>
              <a:t>N2 </a:t>
            </a:r>
            <a:r>
              <a:rPr lang="en-US" sz="2000" dirty="0">
                <a:solidFill>
                  <a:schemeClr val="tx1"/>
                </a:solidFill>
              </a:rPr>
              <a:t>	Contralateral or bilateral </a:t>
            </a:r>
            <a:r>
              <a:rPr lang="en-US" sz="2000" dirty="0" smtClean="0">
                <a:solidFill>
                  <a:schemeClr val="tx1"/>
                </a:solidFill>
              </a:rPr>
              <a:t>	metastasis </a:t>
            </a:r>
            <a:r>
              <a:rPr lang="en-US" sz="2000" dirty="0">
                <a:solidFill>
                  <a:schemeClr val="tx1"/>
                </a:solidFill>
              </a:rPr>
              <a:t>in lymph node(s), </a:t>
            </a:r>
            <a:r>
              <a:rPr lang="en-US" sz="2000" dirty="0" smtClean="0">
                <a:solidFill>
                  <a:schemeClr val="tx1"/>
                </a:solidFill>
              </a:rPr>
              <a:t>all </a:t>
            </a:r>
            <a:r>
              <a:rPr lang="en-US" sz="2000" dirty="0">
                <a:solidFill>
                  <a:schemeClr val="tx1"/>
                </a:solidFill>
              </a:rPr>
              <a:t>6 cm </a:t>
            </a:r>
            <a:r>
              <a:rPr lang="en-US" sz="2000" dirty="0" smtClean="0">
                <a:solidFill>
                  <a:schemeClr val="tx1"/>
                </a:solidFill>
              </a:rPr>
              <a:t>	or </a:t>
            </a:r>
            <a:r>
              <a:rPr lang="en-US" sz="2000" dirty="0">
                <a:solidFill>
                  <a:schemeClr val="tx1"/>
                </a:solidFill>
              </a:rPr>
              <a:t>less in greatest </a:t>
            </a:r>
            <a:r>
              <a:rPr lang="en-US" sz="2000" dirty="0" smtClean="0">
                <a:solidFill>
                  <a:schemeClr val="tx1"/>
                </a:solidFill>
              </a:rPr>
              <a:t>dimension </a:t>
            </a:r>
            <a:endParaRPr lang="en-CA" sz="2000" dirty="0">
              <a:solidFill>
                <a:schemeClr val="tx1"/>
              </a:solidFill>
            </a:endParaRPr>
          </a:p>
          <a:p>
            <a:pPr marL="0" indent="0">
              <a:buFontTx/>
              <a:buNone/>
              <a:defRPr/>
            </a:pPr>
            <a:r>
              <a:rPr lang="en-US" sz="2000" dirty="0">
                <a:solidFill>
                  <a:schemeClr val="tx1"/>
                </a:solidFill>
              </a:rPr>
              <a:t>N3 	Metastasis in lymph node(s) </a:t>
            </a:r>
            <a:r>
              <a:rPr lang="en-US" sz="2000" dirty="0" smtClean="0">
                <a:solidFill>
                  <a:schemeClr val="tx1"/>
                </a:solidFill>
              </a:rPr>
              <a:t>	greater </a:t>
            </a:r>
            <a:r>
              <a:rPr lang="en-US" sz="2000" dirty="0">
                <a:solidFill>
                  <a:schemeClr val="tx1"/>
                </a:solidFill>
              </a:rPr>
              <a:t>than 6 cm in </a:t>
            </a:r>
            <a:r>
              <a:rPr lang="en-US" sz="2000" dirty="0" smtClean="0">
                <a:solidFill>
                  <a:schemeClr val="tx1"/>
                </a:solidFill>
              </a:rPr>
              <a:t>dimension </a:t>
            </a:r>
            <a:endParaRPr lang="en-CA" sz="2000" dirty="0">
              <a:solidFill>
                <a:schemeClr val="tx1"/>
              </a:solidFill>
            </a:endParaRPr>
          </a:p>
          <a:p>
            <a:pPr marL="0" indent="0">
              <a:buFontTx/>
              <a:buNone/>
              <a:defRPr/>
            </a:pPr>
            <a:r>
              <a:rPr lang="en-US" altLang="en-US" sz="1100" dirty="0">
                <a:solidFill>
                  <a:schemeClr val="tx1"/>
                </a:solidFill>
              </a:rPr>
              <a:t/>
            </a:r>
            <a:br>
              <a:rPr lang="en-US" altLang="en-US" sz="1100" dirty="0">
                <a:solidFill>
                  <a:schemeClr val="tx1"/>
                </a:solidFill>
              </a:rPr>
            </a:br>
            <a:endParaRPr lang="en-US" altLang="en-US" sz="1100" dirty="0">
              <a:solidFill>
                <a:schemeClr val="tx1"/>
              </a:solidFill>
            </a:endParaRPr>
          </a:p>
          <a:p>
            <a:pPr>
              <a:buFontTx/>
              <a:buNone/>
              <a:defRPr/>
            </a:pPr>
            <a:r>
              <a:rPr lang="en-US" altLang="en-US" sz="1100" dirty="0"/>
              <a:t> </a:t>
            </a:r>
            <a:endParaRPr lang="en-US" altLang="en-US" sz="1600" dirty="0" smtClean="0">
              <a:solidFill>
                <a:schemeClr val="tx2"/>
              </a:solidFill>
            </a:endParaRPr>
          </a:p>
          <a:p>
            <a:pPr algn="r">
              <a:buFontTx/>
              <a:buNone/>
              <a:defRPr/>
            </a:pPr>
            <a:endParaRPr lang="en-US" altLang="en-US" sz="1600" dirty="0" smtClean="0"/>
          </a:p>
        </p:txBody>
      </p:sp>
      <p:sp>
        <p:nvSpPr>
          <p:cNvPr id="8" name="Content Placeholder 5"/>
          <p:cNvSpPr txBox="1">
            <a:spLocks/>
          </p:cNvSpPr>
          <p:nvPr/>
        </p:nvSpPr>
        <p:spPr bwMode="auto">
          <a:xfrm>
            <a:off x="6366933" y="1476161"/>
            <a:ext cx="5388563" cy="5257800"/>
          </a:xfrm>
          <a:prstGeom prst="rect">
            <a:avLst/>
          </a:prstGeom>
          <a:noFill/>
          <a:ln w="127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marL="342900" indent="-342900" algn="l" rtl="0" eaLnBrk="0" fontAlgn="base" hangingPunct="0">
              <a:spcBef>
                <a:spcPct val="20000"/>
              </a:spcBef>
              <a:spcAft>
                <a:spcPct val="0"/>
              </a:spcAft>
              <a:buChar char="•"/>
              <a:defRPr sz="2400">
                <a:solidFill>
                  <a:srgbClr val="4F5150"/>
                </a:solidFill>
                <a:latin typeface="+mn-lt"/>
                <a:ea typeface="+mn-ea"/>
                <a:cs typeface="+mn-cs"/>
              </a:defRPr>
            </a:lvl1pPr>
            <a:lvl2pPr marL="742950" indent="-285750" algn="l" rtl="0" eaLnBrk="0" fontAlgn="base" hangingPunct="0">
              <a:spcBef>
                <a:spcPct val="20000"/>
              </a:spcBef>
              <a:spcAft>
                <a:spcPct val="0"/>
              </a:spcAft>
              <a:buChar char="–"/>
              <a:defRPr sz="2000">
                <a:solidFill>
                  <a:srgbClr val="EA9A32"/>
                </a:solidFill>
                <a:latin typeface="+mn-lt"/>
                <a:ea typeface="+mn-ea"/>
              </a:defRPr>
            </a:lvl2pPr>
            <a:lvl3pPr marL="1143000" indent="-228600" algn="l" rtl="0" eaLnBrk="0" fontAlgn="base" hangingPunct="0">
              <a:spcBef>
                <a:spcPct val="20000"/>
              </a:spcBef>
              <a:spcAft>
                <a:spcPct val="0"/>
              </a:spcAft>
              <a:buChar char="•"/>
              <a:defRPr sz="1800">
                <a:solidFill>
                  <a:schemeClr val="tx1"/>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mn-lt"/>
                <a:ea typeface="+mn-ea"/>
              </a:defRPr>
            </a:lvl4pPr>
            <a:lvl5pPr marL="2057400" indent="-228600" algn="l" rtl="0" eaLnBrk="0" fontAlgn="base" hangingPunct="0">
              <a:spcBef>
                <a:spcPct val="20000"/>
              </a:spcBef>
              <a:spcAft>
                <a:spcPct val="0"/>
              </a:spcAft>
              <a:buChar char="»"/>
              <a:defRPr sz="1600">
                <a:solidFill>
                  <a:schemeClr val="tx1"/>
                </a:solidFill>
                <a:latin typeface="+mn-lt"/>
                <a:ea typeface="+mn-ea"/>
              </a:defRPr>
            </a:lvl5pPr>
            <a:lvl6pPr marL="2514600" indent="-228600" algn="l" rtl="0" eaLnBrk="1" fontAlgn="base" hangingPunct="1">
              <a:spcBef>
                <a:spcPct val="20000"/>
              </a:spcBef>
              <a:spcAft>
                <a:spcPct val="0"/>
              </a:spcAft>
              <a:buChar char="»"/>
              <a:defRPr sz="1600">
                <a:solidFill>
                  <a:schemeClr val="tx1"/>
                </a:solidFill>
                <a:latin typeface="+mn-lt"/>
                <a:ea typeface="+mn-ea"/>
              </a:defRPr>
            </a:lvl6pPr>
            <a:lvl7pPr marL="2971800" indent="-228600" algn="l" rtl="0" eaLnBrk="1" fontAlgn="base" hangingPunct="1">
              <a:spcBef>
                <a:spcPct val="20000"/>
              </a:spcBef>
              <a:spcAft>
                <a:spcPct val="0"/>
              </a:spcAft>
              <a:buChar char="»"/>
              <a:defRPr sz="1600">
                <a:solidFill>
                  <a:schemeClr val="tx1"/>
                </a:solidFill>
                <a:latin typeface="+mn-lt"/>
                <a:ea typeface="+mn-ea"/>
              </a:defRPr>
            </a:lvl7pPr>
            <a:lvl8pPr marL="3429000" indent="-228600" algn="l" rtl="0" eaLnBrk="1" fontAlgn="base" hangingPunct="1">
              <a:spcBef>
                <a:spcPct val="20000"/>
              </a:spcBef>
              <a:spcAft>
                <a:spcPct val="0"/>
              </a:spcAft>
              <a:buChar char="»"/>
              <a:defRPr sz="1600">
                <a:solidFill>
                  <a:schemeClr val="tx1"/>
                </a:solidFill>
                <a:latin typeface="+mn-lt"/>
                <a:ea typeface="+mn-ea"/>
              </a:defRPr>
            </a:lvl8pPr>
            <a:lvl9pPr marL="3886200" indent="-228600" algn="l" rtl="0" eaLnBrk="1" fontAlgn="base" hangingPunct="1">
              <a:spcBef>
                <a:spcPct val="20000"/>
              </a:spcBef>
              <a:spcAft>
                <a:spcPct val="0"/>
              </a:spcAft>
              <a:buChar char="»"/>
              <a:defRPr sz="1600">
                <a:solidFill>
                  <a:schemeClr val="tx1"/>
                </a:solidFill>
                <a:latin typeface="+mn-lt"/>
                <a:ea typeface="+mn-ea"/>
              </a:defRPr>
            </a:lvl9pPr>
          </a:lstStyle>
          <a:p>
            <a:pPr marL="0" indent="0">
              <a:buFontTx/>
              <a:buNone/>
              <a:defRPr/>
            </a:pPr>
            <a:r>
              <a:rPr lang="en-US" sz="2000" b="1" kern="0" dirty="0" smtClean="0">
                <a:solidFill>
                  <a:schemeClr val="tx1"/>
                </a:solidFill>
              </a:rPr>
              <a:t>Pathological N categories</a:t>
            </a:r>
          </a:p>
          <a:p>
            <a:pPr marL="0" indent="0">
              <a:buFontTx/>
              <a:buNone/>
              <a:defRPr/>
            </a:pPr>
            <a:endParaRPr lang="en-US" sz="2000" b="1" kern="0" dirty="0" smtClean="0">
              <a:solidFill>
                <a:schemeClr val="tx1"/>
              </a:solidFill>
            </a:endParaRPr>
          </a:p>
          <a:p>
            <a:pPr marL="0" indent="0">
              <a:buFontTx/>
              <a:buNone/>
              <a:defRPr/>
            </a:pPr>
            <a:r>
              <a:rPr lang="en-US" sz="2000" dirty="0" smtClean="0">
                <a:solidFill>
                  <a:schemeClr val="tx1"/>
                </a:solidFill>
              </a:rPr>
              <a:t>pN0 </a:t>
            </a:r>
            <a:r>
              <a:rPr lang="en-US" sz="2000" dirty="0">
                <a:solidFill>
                  <a:schemeClr val="tx1"/>
                </a:solidFill>
              </a:rPr>
              <a:t>	No regional lymph node </a:t>
            </a:r>
            <a:r>
              <a:rPr lang="en-US" sz="2000" dirty="0" smtClean="0">
                <a:solidFill>
                  <a:schemeClr val="tx1"/>
                </a:solidFill>
              </a:rPr>
              <a:t>	metastasis</a:t>
            </a:r>
            <a:endParaRPr lang="en-CA" sz="2000" dirty="0">
              <a:solidFill>
                <a:schemeClr val="tx1"/>
              </a:solidFill>
            </a:endParaRPr>
          </a:p>
          <a:p>
            <a:pPr marL="0" indent="0">
              <a:buFontTx/>
              <a:buNone/>
              <a:defRPr/>
            </a:pPr>
            <a:r>
              <a:rPr lang="en-US" sz="2000" dirty="0">
                <a:solidFill>
                  <a:schemeClr val="tx1"/>
                </a:solidFill>
              </a:rPr>
              <a:t>pN1 	Metastasis in 1 to 4 lymph </a:t>
            </a:r>
            <a:r>
              <a:rPr lang="en-US" sz="2000" dirty="0" smtClean="0">
                <a:solidFill>
                  <a:schemeClr val="tx1"/>
                </a:solidFill>
              </a:rPr>
              <a:t>	node(s)</a:t>
            </a:r>
          </a:p>
          <a:p>
            <a:pPr marL="0" indent="0">
              <a:buFontTx/>
              <a:buNone/>
              <a:defRPr/>
            </a:pPr>
            <a:r>
              <a:rPr lang="en-US" sz="2000" dirty="0" smtClean="0">
                <a:solidFill>
                  <a:schemeClr val="tx1"/>
                </a:solidFill>
              </a:rPr>
              <a:t>pN2 </a:t>
            </a:r>
            <a:r>
              <a:rPr lang="en-US" sz="2000" dirty="0">
                <a:solidFill>
                  <a:schemeClr val="tx1"/>
                </a:solidFill>
              </a:rPr>
              <a:t>	</a:t>
            </a:r>
            <a:r>
              <a:rPr lang="en-US" sz="2000" dirty="0" smtClean="0">
                <a:solidFill>
                  <a:schemeClr val="tx1"/>
                </a:solidFill>
              </a:rPr>
              <a:t>Metastasis </a:t>
            </a:r>
            <a:r>
              <a:rPr lang="en-US" sz="2000" dirty="0">
                <a:solidFill>
                  <a:schemeClr val="tx1"/>
                </a:solidFill>
              </a:rPr>
              <a:t>in 5 or more lymph </a:t>
            </a:r>
            <a:r>
              <a:rPr lang="en-US" sz="2000" dirty="0" smtClean="0">
                <a:solidFill>
                  <a:schemeClr val="tx1"/>
                </a:solidFill>
              </a:rPr>
              <a:t>	node(s</a:t>
            </a:r>
            <a:r>
              <a:rPr lang="en-US" sz="2000" dirty="0">
                <a:solidFill>
                  <a:schemeClr val="tx1"/>
                </a:solidFill>
              </a:rPr>
              <a:t>) </a:t>
            </a:r>
            <a:endParaRPr lang="en-CA" sz="2000" dirty="0">
              <a:solidFill>
                <a:schemeClr val="tx1"/>
              </a:solidFill>
            </a:endParaRPr>
          </a:p>
          <a:p>
            <a:pPr>
              <a:buFontTx/>
              <a:buNone/>
              <a:defRPr/>
            </a:pPr>
            <a:r>
              <a:rPr lang="en-US" altLang="en-US" sz="1100" kern="0" dirty="0" smtClean="0"/>
              <a:t/>
            </a:r>
            <a:br>
              <a:rPr lang="en-US" altLang="en-US" sz="1100" kern="0" dirty="0" smtClean="0"/>
            </a:br>
            <a:endParaRPr lang="en-US" altLang="en-US" sz="1100" kern="0" dirty="0" smtClean="0"/>
          </a:p>
          <a:p>
            <a:pPr>
              <a:buFontTx/>
              <a:buNone/>
              <a:defRPr/>
            </a:pPr>
            <a:r>
              <a:rPr lang="en-US" altLang="en-US" sz="1100" kern="0" dirty="0" smtClean="0"/>
              <a:t> </a:t>
            </a:r>
            <a:endParaRPr lang="en-US" altLang="en-US" sz="1600" kern="0" dirty="0" smtClean="0">
              <a:solidFill>
                <a:schemeClr val="tx2"/>
              </a:solidFill>
            </a:endParaRPr>
          </a:p>
          <a:p>
            <a:pPr algn="r">
              <a:buFontTx/>
              <a:buNone/>
              <a:defRPr/>
            </a:pPr>
            <a:endParaRPr lang="en-US" altLang="en-US" sz="1600" kern="0" dirty="0" smtClean="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Content Placeholder 3"/>
          <p:cNvSpPr>
            <a:spLocks noGrp="1"/>
          </p:cNvSpPr>
          <p:nvPr>
            <p:ph sz="half" idx="2"/>
          </p:nvPr>
        </p:nvSpPr>
        <p:spPr>
          <a:xfrm>
            <a:off x="677334" y="1515155"/>
            <a:ext cx="5386682" cy="5257800"/>
          </a:xfrm>
          <a:ln w="12700">
            <a:solidFill>
              <a:schemeClr val="tx2"/>
            </a:solidFill>
          </a:ln>
        </p:spPr>
        <p:txBody>
          <a:bodyPr/>
          <a:lstStyle/>
          <a:p>
            <a:pPr marL="0" indent="0">
              <a:buFontTx/>
              <a:buNone/>
              <a:defRPr/>
            </a:pPr>
            <a:r>
              <a:rPr lang="en-US" sz="2000" b="1" dirty="0" smtClean="0">
                <a:solidFill>
                  <a:schemeClr val="tx1"/>
                </a:solidFill>
              </a:rPr>
              <a:t>Clinical</a:t>
            </a:r>
          </a:p>
          <a:p>
            <a:pPr marL="0" indent="0">
              <a:buFontTx/>
              <a:buNone/>
              <a:defRPr/>
            </a:pPr>
            <a:r>
              <a:rPr lang="de-DE" sz="2000" dirty="0" smtClean="0">
                <a:solidFill>
                  <a:schemeClr val="tx1"/>
                </a:solidFill>
              </a:rPr>
              <a:t>Stage I    T1,T2    N0,1</a:t>
            </a:r>
            <a:r>
              <a:rPr lang="de-DE" sz="2000" dirty="0">
                <a:solidFill>
                  <a:schemeClr val="tx1"/>
                </a:solidFill>
              </a:rPr>
              <a:t>	</a:t>
            </a:r>
            <a:r>
              <a:rPr lang="de-DE" sz="2000" dirty="0" smtClean="0">
                <a:solidFill>
                  <a:schemeClr val="tx1"/>
                </a:solidFill>
              </a:rPr>
              <a:t>	M0</a:t>
            </a:r>
            <a:endParaRPr lang="en-CA" sz="2000" dirty="0">
              <a:solidFill>
                <a:schemeClr val="tx1"/>
              </a:solidFill>
            </a:endParaRPr>
          </a:p>
          <a:p>
            <a:pPr marL="0" indent="0">
              <a:buFontTx/>
              <a:buNone/>
              <a:defRPr/>
            </a:pPr>
            <a:r>
              <a:rPr lang="de-DE" sz="2000" dirty="0">
                <a:solidFill>
                  <a:schemeClr val="tx1"/>
                </a:solidFill>
              </a:rPr>
              <a:t>Stage </a:t>
            </a:r>
            <a:r>
              <a:rPr lang="de-DE" sz="2000" dirty="0" smtClean="0">
                <a:solidFill>
                  <a:schemeClr val="tx1"/>
                </a:solidFill>
              </a:rPr>
              <a:t>II   T1,T2    N2</a:t>
            </a:r>
            <a:r>
              <a:rPr lang="de-DE" sz="2000" dirty="0">
                <a:solidFill>
                  <a:schemeClr val="tx1"/>
                </a:solidFill>
              </a:rPr>
              <a:t>	</a:t>
            </a:r>
            <a:r>
              <a:rPr lang="de-DE" sz="2000" dirty="0" smtClean="0">
                <a:solidFill>
                  <a:schemeClr val="tx1"/>
                </a:solidFill>
              </a:rPr>
              <a:t>	M0</a:t>
            </a:r>
            <a:endParaRPr lang="en-CA" sz="2000" dirty="0">
              <a:solidFill>
                <a:schemeClr val="tx1"/>
              </a:solidFill>
            </a:endParaRPr>
          </a:p>
          <a:p>
            <a:pPr marL="0" indent="0">
              <a:buFontTx/>
              <a:buNone/>
              <a:defRPr/>
            </a:pPr>
            <a:r>
              <a:rPr lang="de-DE" sz="2000" dirty="0">
                <a:solidFill>
                  <a:schemeClr val="tx1"/>
                </a:solidFill>
              </a:rPr>
              <a:t>	</a:t>
            </a:r>
            <a:r>
              <a:rPr lang="de-DE" sz="2000" dirty="0" smtClean="0">
                <a:solidFill>
                  <a:schemeClr val="tx1"/>
                </a:solidFill>
              </a:rPr>
              <a:t>  T3</a:t>
            </a:r>
            <a:r>
              <a:rPr lang="de-DE" sz="2000" dirty="0">
                <a:solidFill>
                  <a:schemeClr val="tx1"/>
                </a:solidFill>
              </a:rPr>
              <a:t>	</a:t>
            </a:r>
            <a:r>
              <a:rPr lang="de-DE" sz="2000" dirty="0" smtClean="0">
                <a:solidFill>
                  <a:schemeClr val="tx1"/>
                </a:solidFill>
              </a:rPr>
              <a:t>   N0,N1,N2</a:t>
            </a:r>
            <a:r>
              <a:rPr lang="de-DE" sz="2000" dirty="0">
                <a:solidFill>
                  <a:schemeClr val="tx1"/>
                </a:solidFill>
              </a:rPr>
              <a:t>	M0</a:t>
            </a:r>
            <a:endParaRPr lang="en-CA" sz="2000" dirty="0">
              <a:solidFill>
                <a:schemeClr val="tx1"/>
              </a:solidFill>
            </a:endParaRPr>
          </a:p>
          <a:p>
            <a:pPr marL="0" indent="0">
              <a:buFontTx/>
              <a:buNone/>
              <a:defRPr/>
            </a:pPr>
            <a:r>
              <a:rPr lang="de-DE" sz="2000" dirty="0">
                <a:solidFill>
                  <a:schemeClr val="tx1"/>
                </a:solidFill>
              </a:rPr>
              <a:t>Stage </a:t>
            </a:r>
            <a:r>
              <a:rPr lang="de-DE" sz="2000" dirty="0" smtClean="0">
                <a:solidFill>
                  <a:schemeClr val="tx1"/>
                </a:solidFill>
              </a:rPr>
              <a:t>III   T1-T4   N3</a:t>
            </a:r>
            <a:r>
              <a:rPr lang="de-DE" sz="2000" dirty="0">
                <a:solidFill>
                  <a:schemeClr val="tx1"/>
                </a:solidFill>
              </a:rPr>
              <a:t>		M0</a:t>
            </a:r>
            <a:endParaRPr lang="en-CA" sz="2000" dirty="0">
              <a:solidFill>
                <a:schemeClr val="tx1"/>
              </a:solidFill>
            </a:endParaRPr>
          </a:p>
          <a:p>
            <a:pPr marL="0" indent="0">
              <a:buFontTx/>
              <a:buNone/>
              <a:defRPr/>
            </a:pPr>
            <a:r>
              <a:rPr lang="de-DE" sz="2000" dirty="0">
                <a:solidFill>
                  <a:schemeClr val="tx1"/>
                </a:solidFill>
              </a:rPr>
              <a:t>	 </a:t>
            </a:r>
            <a:r>
              <a:rPr lang="de-DE" sz="2000" dirty="0" smtClean="0">
                <a:solidFill>
                  <a:schemeClr val="tx1"/>
                </a:solidFill>
              </a:rPr>
              <a:t>  </a:t>
            </a:r>
            <a:r>
              <a:rPr lang="en-US" sz="2000" dirty="0" smtClean="0">
                <a:solidFill>
                  <a:schemeClr val="tx1"/>
                </a:solidFill>
              </a:rPr>
              <a:t>T4</a:t>
            </a:r>
            <a:r>
              <a:rPr lang="en-US" sz="2000" dirty="0">
                <a:solidFill>
                  <a:schemeClr val="tx1"/>
                </a:solidFill>
              </a:rPr>
              <a:t>	</a:t>
            </a:r>
            <a:r>
              <a:rPr lang="en-US" sz="2000" dirty="0" smtClean="0">
                <a:solidFill>
                  <a:schemeClr val="tx1"/>
                </a:solidFill>
              </a:rPr>
              <a:t>   Any N</a:t>
            </a:r>
            <a:r>
              <a:rPr lang="en-US" sz="2000" dirty="0">
                <a:solidFill>
                  <a:schemeClr val="tx1"/>
                </a:solidFill>
              </a:rPr>
              <a:t>		M0</a:t>
            </a:r>
            <a:endParaRPr lang="en-CA" sz="2000" dirty="0">
              <a:solidFill>
                <a:schemeClr val="tx1"/>
              </a:solidFill>
            </a:endParaRPr>
          </a:p>
          <a:p>
            <a:pPr marL="0" indent="0">
              <a:buFontTx/>
              <a:buNone/>
              <a:defRPr/>
            </a:pPr>
            <a:r>
              <a:rPr lang="en-US" sz="2000" dirty="0">
                <a:solidFill>
                  <a:schemeClr val="tx1"/>
                </a:solidFill>
              </a:rPr>
              <a:t>Stage </a:t>
            </a:r>
            <a:r>
              <a:rPr lang="en-US" sz="2000" dirty="0" smtClean="0">
                <a:solidFill>
                  <a:schemeClr val="tx1"/>
                </a:solidFill>
              </a:rPr>
              <a:t>IV   Any T  Any N</a:t>
            </a:r>
            <a:r>
              <a:rPr lang="en-US" sz="2000" dirty="0">
                <a:solidFill>
                  <a:schemeClr val="tx1"/>
                </a:solidFill>
              </a:rPr>
              <a:t>	</a:t>
            </a:r>
            <a:r>
              <a:rPr lang="en-US" sz="2000" dirty="0" smtClean="0">
                <a:solidFill>
                  <a:schemeClr val="tx1"/>
                </a:solidFill>
              </a:rPr>
              <a:t>	M0</a:t>
            </a:r>
            <a:endParaRPr lang="en-CA" sz="2000" dirty="0">
              <a:solidFill>
                <a:schemeClr val="tx1"/>
              </a:solidFill>
            </a:endParaRPr>
          </a:p>
          <a:p>
            <a:pPr>
              <a:buFontTx/>
              <a:buNone/>
              <a:defRPr/>
            </a:pPr>
            <a:endParaRPr lang="en-US" altLang="en-US" sz="1400" dirty="0" smtClean="0"/>
          </a:p>
          <a:p>
            <a:pPr>
              <a:buFontTx/>
              <a:buNone/>
              <a:defRPr/>
            </a:pPr>
            <a:r>
              <a:rPr lang="en-US" altLang="en-US" sz="1400" dirty="0" smtClean="0"/>
              <a:t> </a:t>
            </a:r>
          </a:p>
        </p:txBody>
      </p:sp>
      <p:sp>
        <p:nvSpPr>
          <p:cNvPr id="9222" name="Content Placeholder 5"/>
          <p:cNvSpPr>
            <a:spLocks noGrp="1"/>
          </p:cNvSpPr>
          <p:nvPr>
            <p:ph sz="quarter" idx="4"/>
          </p:nvPr>
        </p:nvSpPr>
        <p:spPr>
          <a:xfrm>
            <a:off x="6186311" y="1515155"/>
            <a:ext cx="5388563" cy="5257800"/>
          </a:xfrm>
          <a:ln w="12700">
            <a:solidFill>
              <a:schemeClr val="tx2"/>
            </a:solidFill>
          </a:ln>
        </p:spPr>
        <p:txBody>
          <a:bodyPr/>
          <a:lstStyle/>
          <a:p>
            <a:pPr marL="0" indent="0">
              <a:buFontTx/>
              <a:buNone/>
              <a:defRPr/>
            </a:pPr>
            <a:r>
              <a:rPr lang="en-US" sz="2000" b="1" dirty="0" smtClean="0">
                <a:solidFill>
                  <a:schemeClr val="tx1"/>
                </a:solidFill>
              </a:rPr>
              <a:t>Pathological</a:t>
            </a:r>
          </a:p>
          <a:p>
            <a:pPr marL="0" indent="0">
              <a:buFontTx/>
              <a:buNone/>
              <a:defRPr/>
            </a:pPr>
            <a:r>
              <a:rPr lang="de-DE" sz="2000" dirty="0" smtClean="0">
                <a:solidFill>
                  <a:schemeClr val="tx1"/>
                </a:solidFill>
              </a:rPr>
              <a:t>Stage </a:t>
            </a:r>
            <a:r>
              <a:rPr lang="de-DE" sz="2000" dirty="0">
                <a:solidFill>
                  <a:schemeClr val="tx1"/>
                </a:solidFill>
              </a:rPr>
              <a:t>I	</a:t>
            </a:r>
            <a:r>
              <a:rPr lang="de-DE" sz="2000" dirty="0" smtClean="0">
                <a:solidFill>
                  <a:schemeClr val="tx1"/>
                </a:solidFill>
              </a:rPr>
              <a:t> T1,T2</a:t>
            </a:r>
            <a:r>
              <a:rPr lang="de-DE" sz="2000" dirty="0">
                <a:solidFill>
                  <a:schemeClr val="tx1"/>
                </a:solidFill>
              </a:rPr>
              <a:t>	</a:t>
            </a:r>
            <a:r>
              <a:rPr lang="de-DE" sz="2000" dirty="0" smtClean="0">
                <a:solidFill>
                  <a:schemeClr val="tx1"/>
                </a:solidFill>
              </a:rPr>
              <a:t>  N0,1</a:t>
            </a:r>
            <a:r>
              <a:rPr lang="de-DE" sz="2000" dirty="0">
                <a:solidFill>
                  <a:schemeClr val="tx1"/>
                </a:solidFill>
              </a:rPr>
              <a:t>		M0</a:t>
            </a:r>
            <a:endParaRPr lang="en-CA" sz="2000" dirty="0">
              <a:solidFill>
                <a:schemeClr val="tx1"/>
              </a:solidFill>
            </a:endParaRPr>
          </a:p>
          <a:p>
            <a:pPr marL="0" indent="0">
              <a:buFontTx/>
              <a:buNone/>
              <a:defRPr/>
            </a:pPr>
            <a:r>
              <a:rPr lang="de-DE" sz="2000" dirty="0">
                <a:solidFill>
                  <a:schemeClr val="tx1"/>
                </a:solidFill>
              </a:rPr>
              <a:t>Stage II	</a:t>
            </a:r>
            <a:r>
              <a:rPr lang="de-DE" sz="2000" dirty="0" smtClean="0">
                <a:solidFill>
                  <a:schemeClr val="tx1"/>
                </a:solidFill>
              </a:rPr>
              <a:t> T1,T2</a:t>
            </a:r>
            <a:r>
              <a:rPr lang="de-DE" sz="2000" dirty="0">
                <a:solidFill>
                  <a:schemeClr val="tx1"/>
                </a:solidFill>
              </a:rPr>
              <a:t>	</a:t>
            </a:r>
            <a:r>
              <a:rPr lang="de-DE" sz="2000" dirty="0" smtClean="0">
                <a:solidFill>
                  <a:schemeClr val="tx1"/>
                </a:solidFill>
              </a:rPr>
              <a:t>  N2</a:t>
            </a:r>
            <a:r>
              <a:rPr lang="de-DE" sz="2000" dirty="0">
                <a:solidFill>
                  <a:schemeClr val="tx1"/>
                </a:solidFill>
              </a:rPr>
              <a:t>		M0</a:t>
            </a:r>
            <a:endParaRPr lang="en-CA" sz="2000" dirty="0">
              <a:solidFill>
                <a:schemeClr val="tx1"/>
              </a:solidFill>
            </a:endParaRPr>
          </a:p>
          <a:p>
            <a:pPr marL="0" indent="0">
              <a:buFontTx/>
              <a:buNone/>
              <a:defRPr/>
            </a:pPr>
            <a:r>
              <a:rPr lang="de-DE" sz="2000" dirty="0">
                <a:solidFill>
                  <a:schemeClr val="tx1"/>
                </a:solidFill>
              </a:rPr>
              <a:t>	</a:t>
            </a:r>
            <a:r>
              <a:rPr lang="de-DE" sz="2000" dirty="0" smtClean="0">
                <a:solidFill>
                  <a:schemeClr val="tx1"/>
                </a:solidFill>
              </a:rPr>
              <a:t> T3</a:t>
            </a:r>
            <a:r>
              <a:rPr lang="de-DE" sz="2000" dirty="0">
                <a:solidFill>
                  <a:schemeClr val="tx1"/>
                </a:solidFill>
              </a:rPr>
              <a:t>	</a:t>
            </a:r>
            <a:r>
              <a:rPr lang="de-DE" sz="2000" dirty="0" smtClean="0">
                <a:solidFill>
                  <a:schemeClr val="tx1"/>
                </a:solidFill>
              </a:rPr>
              <a:t>  N0,N1</a:t>
            </a:r>
            <a:endParaRPr lang="en-CA" sz="2000" dirty="0">
              <a:solidFill>
                <a:schemeClr val="tx1"/>
              </a:solidFill>
            </a:endParaRPr>
          </a:p>
          <a:p>
            <a:pPr marL="0" indent="0">
              <a:buFontTx/>
              <a:buNone/>
              <a:defRPr/>
            </a:pPr>
            <a:r>
              <a:rPr lang="de-DE" sz="2000" dirty="0">
                <a:solidFill>
                  <a:schemeClr val="tx1"/>
                </a:solidFill>
              </a:rPr>
              <a:t>Stage </a:t>
            </a:r>
            <a:r>
              <a:rPr lang="de-DE" sz="2000" dirty="0" smtClean="0">
                <a:solidFill>
                  <a:schemeClr val="tx1"/>
                </a:solidFill>
              </a:rPr>
              <a:t>III T3,T4</a:t>
            </a:r>
            <a:r>
              <a:rPr lang="de-DE" sz="2000" dirty="0">
                <a:solidFill>
                  <a:schemeClr val="tx1"/>
                </a:solidFill>
              </a:rPr>
              <a:t>	</a:t>
            </a:r>
            <a:r>
              <a:rPr lang="de-DE" sz="2000" dirty="0" smtClean="0">
                <a:solidFill>
                  <a:schemeClr val="tx1"/>
                </a:solidFill>
              </a:rPr>
              <a:t>  N2</a:t>
            </a:r>
            <a:r>
              <a:rPr lang="de-DE" sz="2000" dirty="0">
                <a:solidFill>
                  <a:schemeClr val="tx1"/>
                </a:solidFill>
              </a:rPr>
              <a:t>		M0</a:t>
            </a:r>
            <a:endParaRPr lang="en-CA" sz="2000" dirty="0">
              <a:solidFill>
                <a:schemeClr val="tx1"/>
              </a:solidFill>
            </a:endParaRPr>
          </a:p>
          <a:p>
            <a:pPr marL="0" indent="0">
              <a:buFontTx/>
              <a:buNone/>
              <a:defRPr/>
            </a:pPr>
            <a:endParaRPr lang="en-US" sz="2000" dirty="0" smtClean="0">
              <a:solidFill>
                <a:schemeClr val="tx1"/>
              </a:solidFill>
            </a:endParaRPr>
          </a:p>
          <a:p>
            <a:pPr marL="0" indent="0">
              <a:buFontTx/>
              <a:buNone/>
              <a:defRPr/>
            </a:pPr>
            <a:r>
              <a:rPr lang="en-US" sz="2000" dirty="0" smtClean="0">
                <a:solidFill>
                  <a:schemeClr val="tx1"/>
                </a:solidFill>
              </a:rPr>
              <a:t>Stage IV Any </a:t>
            </a:r>
            <a:r>
              <a:rPr lang="en-US" sz="2000" dirty="0">
                <a:solidFill>
                  <a:schemeClr val="tx1"/>
                </a:solidFill>
              </a:rPr>
              <a:t>T	</a:t>
            </a:r>
            <a:r>
              <a:rPr lang="en-US" sz="2000" dirty="0" smtClean="0">
                <a:solidFill>
                  <a:schemeClr val="tx1"/>
                </a:solidFill>
              </a:rPr>
              <a:t>  Any </a:t>
            </a:r>
            <a:r>
              <a:rPr lang="en-US" sz="2000" dirty="0">
                <a:solidFill>
                  <a:schemeClr val="tx1"/>
                </a:solidFill>
              </a:rPr>
              <a:t>N		M0</a:t>
            </a:r>
            <a:endParaRPr lang="en-CA" sz="2000" dirty="0">
              <a:solidFill>
                <a:schemeClr val="tx1"/>
              </a:solidFill>
            </a:endParaRPr>
          </a:p>
          <a:p>
            <a:pPr>
              <a:buFontTx/>
              <a:buNone/>
              <a:defRPr/>
            </a:pPr>
            <a:r>
              <a:rPr lang="en-US" altLang="en-US" sz="1100" dirty="0"/>
              <a:t/>
            </a:r>
            <a:br>
              <a:rPr lang="en-US" altLang="en-US" sz="1100" dirty="0"/>
            </a:br>
            <a:endParaRPr lang="en-US" altLang="en-US" sz="1100" dirty="0"/>
          </a:p>
          <a:p>
            <a:pPr>
              <a:buFontTx/>
              <a:buNone/>
              <a:defRPr/>
            </a:pPr>
            <a:r>
              <a:rPr lang="en-US" altLang="en-US" sz="1100" dirty="0"/>
              <a:t> </a:t>
            </a:r>
            <a:endParaRPr lang="en-US" altLang="en-US" sz="1600" dirty="0" smtClean="0">
              <a:solidFill>
                <a:schemeClr val="tx2"/>
              </a:solidFill>
            </a:endParaRPr>
          </a:p>
          <a:p>
            <a:pPr algn="r">
              <a:buFontTx/>
              <a:buNone/>
              <a:defRPr/>
            </a:pPr>
            <a:endParaRPr lang="en-US" altLang="en-US" sz="1600" dirty="0" smtClean="0"/>
          </a:p>
        </p:txBody>
      </p:sp>
      <p:sp>
        <p:nvSpPr>
          <p:cNvPr id="6" name="Title 1"/>
          <p:cNvSpPr>
            <a:spLocks noGrp="1"/>
          </p:cNvSpPr>
          <p:nvPr>
            <p:ph type="title"/>
          </p:nvPr>
        </p:nvSpPr>
        <p:spPr>
          <a:xfrm>
            <a:off x="609600" y="382768"/>
            <a:ext cx="10972800" cy="574158"/>
          </a:xfrm>
        </p:spPr>
        <p:txBody>
          <a:bodyPr/>
          <a:lstStyle/>
          <a:p>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r>
              <a:rPr lang="en-CA" altLang="en-US" sz="2400" dirty="0" smtClean="0">
                <a:latin typeface="Tahoma" pitchFamily="34" charset="0"/>
                <a:cs typeface="Tahoma" pitchFamily="34" charset="0"/>
              </a:rPr>
              <a:t/>
            </a:r>
            <a:br>
              <a:rPr lang="en-CA"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r>
              <a:rPr lang="en-US" altLang="en-US" dirty="0" err="1" smtClean="0">
                <a:cs typeface="Tahoma" pitchFamily="34" charset="0"/>
              </a:rPr>
              <a:t>Oropharynx</a:t>
            </a:r>
            <a:r>
              <a:rPr lang="en-US" altLang="en-US" dirty="0" smtClean="0">
                <a:cs typeface="Tahoma" pitchFamily="34" charset="0"/>
              </a:rPr>
              <a:t> p16 Positive </a:t>
            </a:r>
            <a:r>
              <a:rPr lang="en-US" altLang="en-US" dirty="0" err="1" smtClean="0">
                <a:cs typeface="Tahoma" pitchFamily="34" charset="0"/>
              </a:rPr>
              <a:t>tumours</a:t>
            </a:r>
            <a:r>
              <a:rPr lang="en-US" altLang="en-US" dirty="0" smtClean="0">
                <a:cs typeface="Tahoma" pitchFamily="34" charset="0"/>
              </a:rPr>
              <a:t> </a:t>
            </a:r>
            <a:endParaRPr lang="en-US" altLang="en-US" dirty="0" smtClean="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09600" y="178941"/>
            <a:ext cx="10972800" cy="792162"/>
          </a:xfrm>
        </p:spPr>
        <p:txBody>
          <a:bodyPr/>
          <a:lstStyle/>
          <a:p>
            <a:r>
              <a:rPr lang="en-US" altLang="en-US" dirty="0" err="1" smtClean="0">
                <a:cs typeface="Tahoma" pitchFamily="34" charset="0"/>
              </a:rPr>
              <a:t>Nasopharynx</a:t>
            </a:r>
            <a:endParaRPr lang="en-US" altLang="en-US" dirty="0" smtClean="0">
              <a:cs typeface="Tahoma" pitchFamily="34" charset="0"/>
            </a:endParaRPr>
          </a:p>
        </p:txBody>
      </p:sp>
      <p:sp>
        <p:nvSpPr>
          <p:cNvPr id="15364" name="Content Placeholder 3"/>
          <p:cNvSpPr>
            <a:spLocks noGrp="1"/>
          </p:cNvSpPr>
          <p:nvPr>
            <p:ph sz="half" idx="2"/>
          </p:nvPr>
        </p:nvSpPr>
        <p:spPr>
          <a:xfrm>
            <a:off x="406400" y="1534652"/>
            <a:ext cx="5508978" cy="5486400"/>
          </a:xfrm>
          <a:ln w="12700">
            <a:solidFill>
              <a:schemeClr val="tx2"/>
            </a:solidFill>
          </a:ln>
        </p:spPr>
        <p:txBody>
          <a:bodyPr/>
          <a:lstStyle/>
          <a:p>
            <a:pPr>
              <a:buFontTx/>
              <a:buNone/>
              <a:defRPr/>
            </a:pPr>
            <a:r>
              <a:rPr lang="en-US" altLang="en-US" sz="2000" b="1" dirty="0" smtClean="0">
                <a:solidFill>
                  <a:schemeClr val="tx1"/>
                </a:solidFill>
              </a:rPr>
              <a:t>T categories</a:t>
            </a:r>
          </a:p>
          <a:p>
            <a:pPr marL="0" indent="0">
              <a:buFontTx/>
              <a:buNone/>
              <a:defRPr/>
            </a:pPr>
            <a:r>
              <a:rPr lang="en-US" sz="1800" dirty="0" smtClean="0">
                <a:solidFill>
                  <a:schemeClr val="tx1"/>
                </a:solidFill>
              </a:rPr>
              <a:t>T1  Unchanged</a:t>
            </a:r>
            <a:endParaRPr lang="en-CA" sz="1800" dirty="0" smtClean="0">
              <a:solidFill>
                <a:schemeClr val="tx1"/>
              </a:solidFill>
            </a:endParaRPr>
          </a:p>
          <a:p>
            <a:pPr marL="0" indent="0">
              <a:buFontTx/>
              <a:buNone/>
              <a:defRPr/>
            </a:pPr>
            <a:r>
              <a:rPr lang="en-CA" sz="1800" dirty="0" smtClean="0">
                <a:solidFill>
                  <a:schemeClr val="tx1"/>
                </a:solidFill>
              </a:rPr>
              <a:t>T2  Tumour </a:t>
            </a:r>
            <a:r>
              <a:rPr lang="en-CA" sz="1800" dirty="0">
                <a:solidFill>
                  <a:schemeClr val="tx1"/>
                </a:solidFill>
              </a:rPr>
              <a:t>with extension to </a:t>
            </a:r>
            <a:r>
              <a:rPr lang="en-CA" sz="1800" dirty="0" err="1" smtClean="0">
                <a:solidFill>
                  <a:schemeClr val="tx1"/>
                </a:solidFill>
              </a:rPr>
              <a:t>parapharyngeal</a:t>
            </a:r>
            <a:r>
              <a:rPr lang="en-CA" sz="1800" dirty="0" smtClean="0">
                <a:solidFill>
                  <a:schemeClr val="tx1"/>
                </a:solidFill>
              </a:rPr>
              <a:t> </a:t>
            </a:r>
            <a:r>
              <a:rPr lang="en-CA" sz="1800" dirty="0">
                <a:solidFill>
                  <a:schemeClr val="tx1"/>
                </a:solidFill>
              </a:rPr>
              <a:t>space and/or </a:t>
            </a:r>
            <a:r>
              <a:rPr lang="en-CA" sz="1800" dirty="0" smtClean="0">
                <a:solidFill>
                  <a:schemeClr val="tx1"/>
                </a:solidFill>
              </a:rPr>
              <a:t>infiltration of the </a:t>
            </a:r>
            <a:r>
              <a:rPr lang="en-CA" sz="1800" dirty="0">
                <a:solidFill>
                  <a:schemeClr val="tx1"/>
                </a:solidFill>
              </a:rPr>
              <a:t>medial </a:t>
            </a:r>
            <a:r>
              <a:rPr lang="en-CA" sz="1800" dirty="0" err="1" smtClean="0">
                <a:solidFill>
                  <a:schemeClr val="tx1"/>
                </a:solidFill>
              </a:rPr>
              <a:t>pterygoid</a:t>
            </a:r>
            <a:r>
              <a:rPr lang="en-CA" sz="1800" dirty="0">
                <a:solidFill>
                  <a:schemeClr val="tx1"/>
                </a:solidFill>
              </a:rPr>
              <a:t>, lateral pterygoid, </a:t>
            </a:r>
            <a:r>
              <a:rPr lang="en-CA" sz="1800" dirty="0" smtClean="0">
                <a:solidFill>
                  <a:schemeClr val="tx1"/>
                </a:solidFill>
              </a:rPr>
              <a:t>and/or </a:t>
            </a:r>
            <a:r>
              <a:rPr lang="en-CA" sz="1800" dirty="0">
                <a:solidFill>
                  <a:schemeClr val="tx1"/>
                </a:solidFill>
              </a:rPr>
              <a:t>prevertebral muscles</a:t>
            </a:r>
          </a:p>
          <a:p>
            <a:pPr marL="0" indent="0">
              <a:buFontTx/>
              <a:buNone/>
              <a:defRPr/>
            </a:pPr>
            <a:r>
              <a:rPr lang="en-CA" sz="1800" dirty="0" smtClean="0">
                <a:solidFill>
                  <a:schemeClr val="tx1"/>
                </a:solidFill>
              </a:rPr>
              <a:t>T3  Tumour </a:t>
            </a:r>
            <a:r>
              <a:rPr lang="en-CA" sz="1800" dirty="0">
                <a:solidFill>
                  <a:schemeClr val="tx1"/>
                </a:solidFill>
              </a:rPr>
              <a:t>invades bony structures of </a:t>
            </a:r>
            <a:r>
              <a:rPr lang="en-CA" sz="1800" dirty="0" smtClean="0">
                <a:solidFill>
                  <a:schemeClr val="tx1"/>
                </a:solidFill>
              </a:rPr>
              <a:t>skull </a:t>
            </a:r>
            <a:r>
              <a:rPr lang="en-CA" sz="1800" dirty="0">
                <a:solidFill>
                  <a:schemeClr val="tx1"/>
                </a:solidFill>
              </a:rPr>
              <a:t>base cervical vertebra, </a:t>
            </a:r>
            <a:r>
              <a:rPr lang="en-CA" sz="1800" dirty="0" smtClean="0">
                <a:solidFill>
                  <a:schemeClr val="tx1"/>
                </a:solidFill>
              </a:rPr>
              <a:t>	pterygoid</a:t>
            </a:r>
            <a:r>
              <a:rPr lang="en-CA" sz="1800" dirty="0">
                <a:solidFill>
                  <a:schemeClr val="tx1"/>
                </a:solidFill>
              </a:rPr>
              <a:t> </a:t>
            </a:r>
            <a:r>
              <a:rPr lang="en-CA" sz="1800" dirty="0" smtClean="0">
                <a:solidFill>
                  <a:schemeClr val="tx1"/>
                </a:solidFill>
              </a:rPr>
              <a:t>structures</a:t>
            </a:r>
            <a:r>
              <a:rPr lang="en-CA" sz="1800" dirty="0">
                <a:solidFill>
                  <a:schemeClr val="tx1"/>
                </a:solidFill>
              </a:rPr>
              <a:t>, and/or </a:t>
            </a:r>
            <a:r>
              <a:rPr lang="en-CA" sz="1800" dirty="0" err="1" smtClean="0">
                <a:solidFill>
                  <a:schemeClr val="tx1"/>
                </a:solidFill>
              </a:rPr>
              <a:t>paranasal</a:t>
            </a:r>
            <a:r>
              <a:rPr lang="en-CA" sz="1800" dirty="0" smtClean="0">
                <a:solidFill>
                  <a:schemeClr val="tx1"/>
                </a:solidFill>
              </a:rPr>
              <a:t> </a:t>
            </a:r>
            <a:r>
              <a:rPr lang="en-CA" sz="1800" dirty="0">
                <a:solidFill>
                  <a:schemeClr val="tx1"/>
                </a:solidFill>
              </a:rPr>
              <a:t>sinuses</a:t>
            </a:r>
          </a:p>
          <a:p>
            <a:pPr marL="0" indent="0">
              <a:buFontTx/>
              <a:buNone/>
              <a:defRPr/>
            </a:pPr>
            <a:r>
              <a:rPr lang="en-CA" sz="1800" dirty="0">
                <a:solidFill>
                  <a:schemeClr val="tx1"/>
                </a:solidFill>
              </a:rPr>
              <a:t>T4 </a:t>
            </a:r>
            <a:r>
              <a:rPr lang="en-CA" sz="1800" dirty="0" smtClean="0">
                <a:solidFill>
                  <a:schemeClr val="tx1"/>
                </a:solidFill>
              </a:rPr>
              <a:t> Tumour </a:t>
            </a:r>
            <a:r>
              <a:rPr lang="en-CA" sz="1800" dirty="0">
                <a:solidFill>
                  <a:schemeClr val="tx1"/>
                </a:solidFill>
              </a:rPr>
              <a:t>with intracranial extension </a:t>
            </a:r>
            <a:r>
              <a:rPr lang="en-CA" sz="1800" dirty="0" smtClean="0">
                <a:solidFill>
                  <a:schemeClr val="tx1"/>
                </a:solidFill>
              </a:rPr>
              <a:t>and/or </a:t>
            </a:r>
            <a:r>
              <a:rPr lang="en-CA" sz="1800" dirty="0">
                <a:solidFill>
                  <a:schemeClr val="tx1"/>
                </a:solidFill>
              </a:rPr>
              <a:t>involvement of </a:t>
            </a:r>
            <a:r>
              <a:rPr lang="en-CA" sz="1800" dirty="0" smtClean="0">
                <a:solidFill>
                  <a:schemeClr val="tx1"/>
                </a:solidFill>
              </a:rPr>
              <a:t>cranial nerves</a:t>
            </a:r>
            <a:r>
              <a:rPr lang="en-CA" sz="1800" dirty="0">
                <a:solidFill>
                  <a:schemeClr val="tx1"/>
                </a:solidFill>
              </a:rPr>
              <a:t>, hypopharynx, orbit, </a:t>
            </a:r>
            <a:r>
              <a:rPr lang="en-CA" sz="1800" dirty="0" smtClean="0">
                <a:solidFill>
                  <a:schemeClr val="tx1"/>
                </a:solidFill>
              </a:rPr>
              <a:t>parotid </a:t>
            </a:r>
            <a:r>
              <a:rPr lang="en-CA" sz="1800" dirty="0">
                <a:solidFill>
                  <a:schemeClr val="tx1"/>
                </a:solidFill>
              </a:rPr>
              <a:t>gland and/or infiltration </a:t>
            </a:r>
            <a:r>
              <a:rPr lang="en-CA" sz="1800" dirty="0" smtClean="0">
                <a:solidFill>
                  <a:schemeClr val="tx1"/>
                </a:solidFill>
              </a:rPr>
              <a:t>beyond the </a:t>
            </a:r>
            <a:r>
              <a:rPr lang="en-CA" sz="1800" dirty="0">
                <a:solidFill>
                  <a:schemeClr val="tx1"/>
                </a:solidFill>
              </a:rPr>
              <a:t>lateral surface of </a:t>
            </a:r>
            <a:r>
              <a:rPr lang="en-CA" sz="1800" dirty="0" smtClean="0">
                <a:solidFill>
                  <a:schemeClr val="tx1"/>
                </a:solidFill>
              </a:rPr>
              <a:t>the </a:t>
            </a:r>
            <a:r>
              <a:rPr lang="en-CA" sz="1800" dirty="0">
                <a:solidFill>
                  <a:schemeClr val="tx1"/>
                </a:solidFill>
              </a:rPr>
              <a:t>lateral pterygoid muscle</a:t>
            </a:r>
            <a:endParaRPr lang="en-US" altLang="en-US" sz="1800" dirty="0" smtClean="0">
              <a:solidFill>
                <a:schemeClr val="tx1"/>
              </a:solidFill>
            </a:endParaRPr>
          </a:p>
          <a:p>
            <a:pPr>
              <a:buFontTx/>
              <a:buNone/>
              <a:defRPr/>
            </a:pPr>
            <a:r>
              <a:rPr lang="en-US" altLang="en-US" sz="1400" dirty="0" smtClean="0"/>
              <a:t> </a:t>
            </a:r>
          </a:p>
        </p:txBody>
      </p:sp>
      <p:sp>
        <p:nvSpPr>
          <p:cNvPr id="15366" name="Content Placeholder 5"/>
          <p:cNvSpPr>
            <a:spLocks noGrp="1"/>
          </p:cNvSpPr>
          <p:nvPr>
            <p:ph sz="quarter" idx="4"/>
          </p:nvPr>
        </p:nvSpPr>
        <p:spPr>
          <a:xfrm>
            <a:off x="6096000" y="1534652"/>
            <a:ext cx="5779911" cy="5323348"/>
          </a:xfrm>
          <a:ln w="12700">
            <a:solidFill>
              <a:schemeClr val="tx2"/>
            </a:solidFill>
          </a:ln>
        </p:spPr>
        <p:txBody>
          <a:bodyPr/>
          <a:lstStyle/>
          <a:p>
            <a:pPr>
              <a:buFontTx/>
              <a:buNone/>
              <a:defRPr/>
            </a:pPr>
            <a:r>
              <a:rPr lang="en-US" altLang="en-US" sz="2000" b="1" dirty="0" smtClean="0">
                <a:solidFill>
                  <a:schemeClr val="tx1"/>
                </a:solidFill>
              </a:rPr>
              <a:t>N Categories</a:t>
            </a:r>
          </a:p>
          <a:p>
            <a:pPr marL="0" indent="0">
              <a:buFontTx/>
              <a:buNone/>
              <a:defRPr/>
            </a:pPr>
            <a:r>
              <a:rPr lang="en-CA" sz="1800" dirty="0" smtClean="0">
                <a:solidFill>
                  <a:schemeClr val="tx1"/>
                </a:solidFill>
              </a:rPr>
              <a:t>N1  Unilateral </a:t>
            </a:r>
            <a:r>
              <a:rPr lang="en-CA" sz="1800" dirty="0">
                <a:solidFill>
                  <a:schemeClr val="tx1"/>
                </a:solidFill>
              </a:rPr>
              <a:t>metastasis, in cervical </a:t>
            </a:r>
            <a:r>
              <a:rPr lang="en-CA" sz="1800" dirty="0" smtClean="0">
                <a:solidFill>
                  <a:schemeClr val="tx1"/>
                </a:solidFill>
              </a:rPr>
              <a:t>lymph </a:t>
            </a:r>
            <a:r>
              <a:rPr lang="en-CA" sz="1800" dirty="0">
                <a:solidFill>
                  <a:schemeClr val="tx1"/>
                </a:solidFill>
              </a:rPr>
              <a:t>node(s), and/or </a:t>
            </a:r>
            <a:r>
              <a:rPr lang="en-CA" sz="1800" dirty="0" smtClean="0">
                <a:solidFill>
                  <a:schemeClr val="tx1"/>
                </a:solidFill>
              </a:rPr>
              <a:t>unilateral or bilateral </a:t>
            </a:r>
            <a:r>
              <a:rPr lang="en-CA" sz="1800" dirty="0">
                <a:solidFill>
                  <a:schemeClr val="tx1"/>
                </a:solidFill>
              </a:rPr>
              <a:t>metastasis </a:t>
            </a:r>
            <a:r>
              <a:rPr lang="en-CA" sz="1800" dirty="0" smtClean="0">
                <a:solidFill>
                  <a:schemeClr val="tx1"/>
                </a:solidFill>
              </a:rPr>
              <a:t>in </a:t>
            </a:r>
            <a:r>
              <a:rPr lang="en-CA" sz="1800" dirty="0" err="1" smtClean="0">
                <a:solidFill>
                  <a:schemeClr val="tx1"/>
                </a:solidFill>
              </a:rPr>
              <a:t>retropharyn-geal</a:t>
            </a:r>
            <a:r>
              <a:rPr lang="en-CA" sz="1800" dirty="0" smtClean="0">
                <a:solidFill>
                  <a:schemeClr val="tx1"/>
                </a:solidFill>
              </a:rPr>
              <a:t> </a:t>
            </a:r>
            <a:r>
              <a:rPr lang="en-CA" sz="1800" dirty="0">
                <a:solidFill>
                  <a:schemeClr val="tx1"/>
                </a:solidFill>
              </a:rPr>
              <a:t>lymph nodes, </a:t>
            </a:r>
            <a:r>
              <a:rPr lang="en-CA" sz="1800" dirty="0" smtClean="0">
                <a:solidFill>
                  <a:schemeClr val="tx1"/>
                </a:solidFill>
              </a:rPr>
              <a:t>6 </a:t>
            </a:r>
            <a:r>
              <a:rPr lang="en-CA" sz="1800" dirty="0">
                <a:solidFill>
                  <a:schemeClr val="tx1"/>
                </a:solidFill>
              </a:rPr>
              <a:t>cm or less </a:t>
            </a:r>
            <a:r>
              <a:rPr lang="en-CA" sz="1800" dirty="0" smtClean="0">
                <a:solidFill>
                  <a:schemeClr val="tx1"/>
                </a:solidFill>
              </a:rPr>
              <a:t>,above </a:t>
            </a:r>
            <a:r>
              <a:rPr lang="en-CA" sz="1800" dirty="0">
                <a:solidFill>
                  <a:schemeClr val="tx1"/>
                </a:solidFill>
              </a:rPr>
              <a:t>the caudal </a:t>
            </a:r>
            <a:r>
              <a:rPr lang="en-CA" sz="1800" dirty="0" smtClean="0">
                <a:solidFill>
                  <a:schemeClr val="tx1"/>
                </a:solidFill>
              </a:rPr>
              <a:t>border </a:t>
            </a:r>
            <a:r>
              <a:rPr lang="en-CA" sz="1800" dirty="0">
                <a:solidFill>
                  <a:schemeClr val="tx1"/>
                </a:solidFill>
              </a:rPr>
              <a:t>of cricoid cartilage</a:t>
            </a:r>
          </a:p>
          <a:p>
            <a:pPr marL="0" indent="0">
              <a:buFontTx/>
              <a:buNone/>
              <a:defRPr/>
            </a:pPr>
            <a:r>
              <a:rPr lang="en-CA" sz="1800" dirty="0">
                <a:solidFill>
                  <a:schemeClr val="tx1"/>
                </a:solidFill>
              </a:rPr>
              <a:t>N2 </a:t>
            </a:r>
            <a:r>
              <a:rPr lang="en-CA" sz="1800" dirty="0" smtClean="0">
                <a:solidFill>
                  <a:schemeClr val="tx1"/>
                </a:solidFill>
              </a:rPr>
              <a:t> Bilateral </a:t>
            </a:r>
            <a:r>
              <a:rPr lang="en-CA" sz="1800" dirty="0">
                <a:solidFill>
                  <a:schemeClr val="tx1"/>
                </a:solidFill>
              </a:rPr>
              <a:t>metastasis in cervical </a:t>
            </a:r>
            <a:r>
              <a:rPr lang="en-CA" sz="1800" dirty="0" smtClean="0">
                <a:solidFill>
                  <a:schemeClr val="tx1"/>
                </a:solidFill>
              </a:rPr>
              <a:t>lymph node(s</a:t>
            </a:r>
            <a:r>
              <a:rPr lang="en-CA" sz="1800" dirty="0">
                <a:solidFill>
                  <a:schemeClr val="tx1"/>
                </a:solidFill>
              </a:rPr>
              <a:t>), 6 cm or </a:t>
            </a:r>
            <a:r>
              <a:rPr lang="en-CA" sz="1800" dirty="0" smtClean="0">
                <a:solidFill>
                  <a:schemeClr val="tx1"/>
                </a:solidFill>
              </a:rPr>
              <a:t>less above </a:t>
            </a:r>
            <a:r>
              <a:rPr lang="en-CA" sz="1800" dirty="0">
                <a:solidFill>
                  <a:schemeClr val="tx1"/>
                </a:solidFill>
              </a:rPr>
              <a:t>the </a:t>
            </a:r>
            <a:r>
              <a:rPr lang="en-CA" sz="1800" dirty="0" smtClean="0">
                <a:solidFill>
                  <a:schemeClr val="tx1"/>
                </a:solidFill>
              </a:rPr>
              <a:t>caudal </a:t>
            </a:r>
            <a:r>
              <a:rPr lang="en-CA" sz="1800" dirty="0">
                <a:solidFill>
                  <a:schemeClr val="tx1"/>
                </a:solidFill>
              </a:rPr>
              <a:t>border of cricoid cartilage</a:t>
            </a:r>
          </a:p>
          <a:p>
            <a:pPr marL="0" indent="0">
              <a:buFontTx/>
              <a:buNone/>
              <a:defRPr/>
            </a:pPr>
            <a:r>
              <a:rPr lang="en-CA" sz="1800" dirty="0">
                <a:solidFill>
                  <a:schemeClr val="tx1"/>
                </a:solidFill>
              </a:rPr>
              <a:t>N3 </a:t>
            </a:r>
            <a:r>
              <a:rPr lang="en-CA" sz="1800" dirty="0" smtClean="0">
                <a:solidFill>
                  <a:schemeClr val="tx1"/>
                </a:solidFill>
              </a:rPr>
              <a:t> Metastasis </a:t>
            </a:r>
            <a:r>
              <a:rPr lang="en-CA" sz="1800" dirty="0">
                <a:solidFill>
                  <a:schemeClr val="tx1"/>
                </a:solidFill>
              </a:rPr>
              <a:t>in cervical lymph node(s) </a:t>
            </a:r>
            <a:r>
              <a:rPr lang="en-CA" sz="1800" dirty="0" smtClean="0">
                <a:solidFill>
                  <a:schemeClr val="tx1"/>
                </a:solidFill>
              </a:rPr>
              <a:t>greater </a:t>
            </a:r>
            <a:r>
              <a:rPr lang="en-CA" sz="1800" dirty="0">
                <a:solidFill>
                  <a:schemeClr val="tx1"/>
                </a:solidFill>
              </a:rPr>
              <a:t>than 6 cm </a:t>
            </a:r>
            <a:r>
              <a:rPr lang="en-CA" sz="1800" dirty="0" smtClean="0">
                <a:solidFill>
                  <a:schemeClr val="tx1"/>
                </a:solidFill>
              </a:rPr>
              <a:t>in dimension and/or </a:t>
            </a:r>
            <a:r>
              <a:rPr lang="en-CA" sz="1800" dirty="0">
                <a:solidFill>
                  <a:schemeClr val="tx1"/>
                </a:solidFill>
              </a:rPr>
              <a:t>extension below the </a:t>
            </a:r>
            <a:r>
              <a:rPr lang="en-CA" sz="1800" dirty="0" smtClean="0">
                <a:solidFill>
                  <a:schemeClr val="tx1"/>
                </a:solidFill>
              </a:rPr>
              <a:t>caudal </a:t>
            </a:r>
            <a:r>
              <a:rPr lang="en-CA" sz="1800" dirty="0">
                <a:solidFill>
                  <a:schemeClr val="tx1"/>
                </a:solidFill>
              </a:rPr>
              <a:t>border of cricoid cartilage</a:t>
            </a:r>
            <a:r>
              <a:rPr lang="en-US" altLang="en-US" sz="1100" dirty="0" smtClean="0"/>
              <a:t/>
            </a:r>
            <a:br>
              <a:rPr lang="en-US" altLang="en-US" sz="1100" dirty="0" smtClean="0"/>
            </a:br>
            <a:endParaRPr lang="en-US" altLang="en-US" sz="1100" dirty="0" smtClean="0"/>
          </a:p>
          <a:p>
            <a:pPr>
              <a:buFontTx/>
              <a:buNone/>
              <a:defRPr/>
            </a:pPr>
            <a:r>
              <a:rPr lang="en-US" altLang="en-US" sz="1100" dirty="0" smtClean="0"/>
              <a:t> </a:t>
            </a:r>
            <a:endParaRPr lang="en-US" altLang="en-US" sz="1600" dirty="0" smtClean="0">
              <a:solidFill>
                <a:schemeClr val="tx2"/>
              </a:solidFill>
            </a:endParaRPr>
          </a:p>
          <a:p>
            <a:pPr algn="r">
              <a:buFontTx/>
              <a:buNone/>
              <a:defRPr/>
            </a:pPr>
            <a:endParaRPr lang="en-US" altLang="en-US" sz="1600" dirty="0" smtClean="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609600" y="519197"/>
            <a:ext cx="10972800" cy="682292"/>
          </a:xfrm>
        </p:spPr>
        <p:txBody>
          <a:bodyPr/>
          <a:lstStyle/>
          <a:p>
            <a:r>
              <a:rPr lang="en-US" altLang="en-US" dirty="0" err="1" smtClean="0">
                <a:cs typeface="Tahoma" pitchFamily="34" charset="0"/>
              </a:rPr>
              <a:t>Nasopharynx</a:t>
            </a:r>
            <a:r>
              <a:rPr lang="en-US" altLang="en-US" sz="2400" dirty="0" smtClean="0">
                <a:latin typeface="Tahoma" pitchFamily="34" charset="0"/>
                <a:cs typeface="Tahoma" pitchFamily="34" charset="0"/>
              </a:rPr>
              <a:t/>
            </a:r>
            <a:br>
              <a:rPr lang="en-US" altLang="en-US" sz="2400" dirty="0" smtClean="0">
                <a:latin typeface="Tahoma" pitchFamily="34" charset="0"/>
                <a:cs typeface="Tahoma" pitchFamily="34" charset="0"/>
              </a:rPr>
            </a:br>
            <a:endParaRPr lang="en-US" altLang="en-US" sz="2000" dirty="0" smtClean="0">
              <a:latin typeface="Tahoma" pitchFamily="34" charset="0"/>
              <a:cs typeface="Tahoma" pitchFamily="34" charset="0"/>
            </a:endParaRPr>
          </a:p>
        </p:txBody>
      </p:sp>
      <p:pic>
        <p:nvPicPr>
          <p:cNvPr id="1026" name="Picture 2"/>
          <p:cNvPicPr>
            <a:picLocks noChangeAspect="1" noChangeArrowheads="1"/>
          </p:cNvPicPr>
          <p:nvPr/>
        </p:nvPicPr>
        <p:blipFill>
          <a:blip r:embed="rId2" cstate="print"/>
          <a:srcRect/>
          <a:stretch>
            <a:fillRect/>
          </a:stretch>
        </p:blipFill>
        <p:spPr bwMode="auto">
          <a:xfrm>
            <a:off x="669402" y="1418881"/>
            <a:ext cx="7005638" cy="5230813"/>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30863" y="382781"/>
            <a:ext cx="10972800" cy="893134"/>
          </a:xfrm>
        </p:spPr>
        <p:txBody>
          <a:bodyPr/>
          <a:lstStyle/>
          <a:p>
            <a:r>
              <a:rPr lang="en-US" altLang="en-US" dirty="0" smtClean="0">
                <a:cs typeface="Tahoma" pitchFamily="34" charset="0"/>
              </a:rPr>
              <a:t/>
            </a:r>
            <a:br>
              <a:rPr lang="en-US" altLang="en-US" dirty="0" smtClean="0">
                <a:cs typeface="Tahoma" pitchFamily="34" charset="0"/>
              </a:rPr>
            </a:br>
            <a:r>
              <a:rPr lang="en-US" altLang="en-US" dirty="0" smtClean="0">
                <a:cs typeface="Tahoma" pitchFamily="34" charset="0"/>
              </a:rPr>
              <a:t>Cervical Node</a:t>
            </a:r>
            <a:r>
              <a:rPr lang="en-US" altLang="en-US" smtClean="0">
                <a:cs typeface="Tahoma" pitchFamily="34" charset="0"/>
              </a:rPr>
              <a:t/>
            </a:r>
            <a:br>
              <a:rPr lang="en-US" altLang="en-US" smtClean="0">
                <a:cs typeface="Tahoma" pitchFamily="34" charset="0"/>
              </a:rPr>
            </a:br>
            <a:r>
              <a:rPr lang="en-US" altLang="en-US" smtClean="0">
                <a:cs typeface="Tahoma" pitchFamily="34" charset="0"/>
              </a:rPr>
              <a:t>Unknown </a:t>
            </a:r>
            <a:r>
              <a:rPr lang="en-US" altLang="en-US" dirty="0" smtClean="0">
                <a:cs typeface="Tahoma" pitchFamily="34" charset="0"/>
              </a:rPr>
              <a:t>Primary</a:t>
            </a:r>
          </a:p>
        </p:txBody>
      </p:sp>
      <p:sp>
        <p:nvSpPr>
          <p:cNvPr id="17411" name="Content Placeholder 3"/>
          <p:cNvSpPr>
            <a:spLocks noGrp="1"/>
          </p:cNvSpPr>
          <p:nvPr>
            <p:ph sz="half" idx="2"/>
          </p:nvPr>
        </p:nvSpPr>
        <p:spPr>
          <a:xfrm>
            <a:off x="496712" y="1446028"/>
            <a:ext cx="5386682" cy="5030972"/>
          </a:xfrm>
          <a:ln w="12700">
            <a:solidFill>
              <a:schemeClr val="tx2"/>
            </a:solidFill>
          </a:ln>
        </p:spPr>
        <p:txBody>
          <a:bodyPr/>
          <a:lstStyle/>
          <a:p>
            <a:pPr>
              <a:buFontTx/>
              <a:buNone/>
            </a:pPr>
            <a:endParaRPr lang="en-US" altLang="en-US" sz="2000" dirty="0" smtClean="0">
              <a:solidFill>
                <a:schemeClr val="tx1"/>
              </a:solidFill>
            </a:endParaRPr>
          </a:p>
          <a:p>
            <a:r>
              <a:rPr lang="en-US" altLang="en-US" sz="2000" dirty="0" smtClean="0">
                <a:solidFill>
                  <a:schemeClr val="tx1"/>
                </a:solidFill>
              </a:rPr>
              <a:t>If EBV positive stage as per nasopharyngeal carcinomas</a:t>
            </a:r>
          </a:p>
          <a:p>
            <a:pPr>
              <a:buFontTx/>
              <a:buNone/>
            </a:pPr>
            <a:endParaRPr lang="en-US" altLang="en-US" sz="2000" dirty="0" smtClean="0">
              <a:solidFill>
                <a:schemeClr val="tx1"/>
              </a:solidFill>
            </a:endParaRPr>
          </a:p>
          <a:p>
            <a:r>
              <a:rPr lang="en-US" altLang="en-US" sz="2000" dirty="0" smtClean="0">
                <a:solidFill>
                  <a:schemeClr val="tx1"/>
                </a:solidFill>
              </a:rPr>
              <a:t>If p16 positive stage as per p16 positive </a:t>
            </a:r>
            <a:r>
              <a:rPr lang="en-US" altLang="en-US" sz="2000" dirty="0" err="1" smtClean="0">
                <a:solidFill>
                  <a:schemeClr val="tx1"/>
                </a:solidFill>
              </a:rPr>
              <a:t>oropharynx</a:t>
            </a:r>
            <a:r>
              <a:rPr lang="en-US" altLang="en-US" sz="2000" dirty="0" smtClean="0">
                <a:solidFill>
                  <a:schemeClr val="tx1"/>
                </a:solidFill>
              </a:rPr>
              <a:t> carcinomas</a:t>
            </a:r>
          </a:p>
        </p:txBody>
      </p:sp>
      <p:sp>
        <p:nvSpPr>
          <p:cNvPr id="9222" name="Content Placeholder 5"/>
          <p:cNvSpPr>
            <a:spLocks noGrp="1"/>
          </p:cNvSpPr>
          <p:nvPr>
            <p:ph sz="quarter" idx="4"/>
          </p:nvPr>
        </p:nvSpPr>
        <p:spPr>
          <a:xfrm>
            <a:off x="6005689" y="1477926"/>
            <a:ext cx="5388563" cy="4999074"/>
          </a:xfrm>
          <a:ln w="12700">
            <a:solidFill>
              <a:schemeClr val="tx2"/>
            </a:solidFill>
          </a:ln>
        </p:spPr>
        <p:txBody>
          <a:bodyPr/>
          <a:lstStyle/>
          <a:p>
            <a:pPr>
              <a:buFontTx/>
              <a:buNone/>
              <a:defRPr/>
            </a:pPr>
            <a:r>
              <a:rPr lang="en-US" altLang="en-US" sz="1100" dirty="0"/>
              <a:t/>
            </a:r>
            <a:br>
              <a:rPr lang="en-US" altLang="en-US" sz="1100" dirty="0"/>
            </a:br>
            <a:endParaRPr lang="en-US" altLang="en-US" sz="1100" dirty="0" smtClean="0"/>
          </a:p>
          <a:p>
            <a:pPr>
              <a:spcBef>
                <a:spcPts val="0"/>
              </a:spcBef>
              <a:spcAft>
                <a:spcPts val="0"/>
              </a:spcAft>
              <a:defRPr/>
            </a:pPr>
            <a:r>
              <a:rPr lang="en-US" altLang="en-US" sz="2000" dirty="0" smtClean="0">
                <a:solidFill>
                  <a:schemeClr val="tx1"/>
                </a:solidFill>
              </a:rPr>
              <a:t>If EBV and p16 negative clinical and </a:t>
            </a:r>
          </a:p>
          <a:p>
            <a:pPr>
              <a:spcBef>
                <a:spcPts val="0"/>
              </a:spcBef>
              <a:spcAft>
                <a:spcPts val="0"/>
              </a:spcAft>
              <a:defRPr/>
            </a:pPr>
            <a:r>
              <a:rPr lang="en-US" altLang="en-US" sz="2000" dirty="0" smtClean="0">
                <a:solidFill>
                  <a:schemeClr val="tx1"/>
                </a:solidFill>
              </a:rPr>
              <a:t>pathological node definitions are as </a:t>
            </a:r>
          </a:p>
          <a:p>
            <a:pPr>
              <a:spcBef>
                <a:spcPts val="0"/>
              </a:spcBef>
              <a:spcAft>
                <a:spcPts val="0"/>
              </a:spcAft>
              <a:defRPr/>
            </a:pPr>
            <a:r>
              <a:rPr lang="en-US" altLang="en-US" sz="2000" dirty="0" smtClean="0">
                <a:solidFill>
                  <a:schemeClr val="tx1"/>
                </a:solidFill>
              </a:rPr>
              <a:t>above</a:t>
            </a:r>
          </a:p>
          <a:p>
            <a:pPr marL="0" indent="0">
              <a:buFontTx/>
              <a:buNone/>
              <a:defRPr/>
            </a:pPr>
            <a:endParaRPr lang="en-US" sz="2000" dirty="0" smtClean="0">
              <a:solidFill>
                <a:schemeClr val="tx1"/>
              </a:solidFill>
            </a:endParaRPr>
          </a:p>
          <a:p>
            <a:pPr marL="0" indent="0">
              <a:buFontTx/>
              <a:buNone/>
              <a:defRPr/>
            </a:pPr>
            <a:r>
              <a:rPr lang="en-US" sz="2000" dirty="0" smtClean="0">
                <a:solidFill>
                  <a:schemeClr val="tx1"/>
                </a:solidFill>
              </a:rPr>
              <a:t>Stage III</a:t>
            </a:r>
            <a:r>
              <a:rPr lang="en-US" sz="2000" dirty="0">
                <a:solidFill>
                  <a:schemeClr val="tx1"/>
                </a:solidFill>
              </a:rPr>
              <a:t> </a:t>
            </a:r>
            <a:r>
              <a:rPr lang="en-US" sz="2000" dirty="0" smtClean="0">
                <a:solidFill>
                  <a:schemeClr val="tx1"/>
                </a:solidFill>
              </a:rPr>
              <a:t>    T0</a:t>
            </a:r>
            <a:r>
              <a:rPr lang="en-US" sz="2000" dirty="0">
                <a:solidFill>
                  <a:schemeClr val="tx1"/>
                </a:solidFill>
              </a:rPr>
              <a:t>	</a:t>
            </a:r>
            <a:r>
              <a:rPr lang="en-US" sz="2000" dirty="0" smtClean="0">
                <a:solidFill>
                  <a:schemeClr val="tx1"/>
                </a:solidFill>
              </a:rPr>
              <a:t>  N1</a:t>
            </a:r>
            <a:r>
              <a:rPr lang="en-US" sz="2000" dirty="0">
                <a:solidFill>
                  <a:schemeClr val="tx1"/>
                </a:solidFill>
              </a:rPr>
              <a:t>		M0</a:t>
            </a:r>
            <a:endParaRPr lang="en-CA" sz="2000" dirty="0">
              <a:solidFill>
                <a:schemeClr val="tx1"/>
              </a:solidFill>
            </a:endParaRPr>
          </a:p>
          <a:p>
            <a:pPr marL="0" indent="0">
              <a:buFontTx/>
              <a:buNone/>
              <a:defRPr/>
            </a:pPr>
            <a:r>
              <a:rPr lang="en-US" sz="2000" dirty="0">
                <a:solidFill>
                  <a:schemeClr val="tx1"/>
                </a:solidFill>
              </a:rPr>
              <a:t>Stage </a:t>
            </a:r>
            <a:r>
              <a:rPr lang="en-US" sz="2000" dirty="0" smtClean="0">
                <a:solidFill>
                  <a:schemeClr val="tx1"/>
                </a:solidFill>
              </a:rPr>
              <a:t>IVA  T0</a:t>
            </a:r>
            <a:r>
              <a:rPr lang="en-US" sz="2000" dirty="0">
                <a:solidFill>
                  <a:schemeClr val="tx1"/>
                </a:solidFill>
              </a:rPr>
              <a:t>	</a:t>
            </a:r>
            <a:r>
              <a:rPr lang="en-US" sz="2000" dirty="0" smtClean="0">
                <a:solidFill>
                  <a:schemeClr val="tx1"/>
                </a:solidFill>
              </a:rPr>
              <a:t>  N2</a:t>
            </a:r>
            <a:r>
              <a:rPr lang="en-US" sz="2000" dirty="0">
                <a:solidFill>
                  <a:schemeClr val="tx1"/>
                </a:solidFill>
              </a:rPr>
              <a:t>		M0</a:t>
            </a:r>
            <a:endParaRPr lang="en-CA" sz="2000" dirty="0">
              <a:solidFill>
                <a:schemeClr val="tx1"/>
              </a:solidFill>
            </a:endParaRPr>
          </a:p>
          <a:p>
            <a:pPr marL="0" indent="0">
              <a:buFontTx/>
              <a:buNone/>
              <a:defRPr/>
            </a:pPr>
            <a:r>
              <a:rPr lang="en-US" sz="2000" dirty="0">
                <a:solidFill>
                  <a:schemeClr val="tx1"/>
                </a:solidFill>
              </a:rPr>
              <a:t>Stage </a:t>
            </a:r>
            <a:r>
              <a:rPr lang="en-US" sz="2000" dirty="0" smtClean="0">
                <a:solidFill>
                  <a:schemeClr val="tx1"/>
                </a:solidFill>
              </a:rPr>
              <a:t>IVB  T0</a:t>
            </a:r>
            <a:r>
              <a:rPr lang="en-US" sz="2000" dirty="0">
                <a:solidFill>
                  <a:schemeClr val="tx1"/>
                </a:solidFill>
              </a:rPr>
              <a:t>	</a:t>
            </a:r>
            <a:r>
              <a:rPr lang="en-US" sz="2000" dirty="0" smtClean="0">
                <a:solidFill>
                  <a:schemeClr val="tx1"/>
                </a:solidFill>
              </a:rPr>
              <a:t>  N3</a:t>
            </a:r>
            <a:r>
              <a:rPr lang="en-US" sz="2000" dirty="0">
                <a:solidFill>
                  <a:schemeClr val="tx1"/>
                </a:solidFill>
              </a:rPr>
              <a:t>		M0</a:t>
            </a:r>
            <a:endParaRPr lang="en-CA" sz="2000" dirty="0">
              <a:solidFill>
                <a:schemeClr val="tx1"/>
              </a:solidFill>
            </a:endParaRPr>
          </a:p>
          <a:p>
            <a:pPr marL="0" indent="0">
              <a:buFontTx/>
              <a:buNone/>
              <a:defRPr/>
            </a:pPr>
            <a:r>
              <a:rPr lang="en-US" sz="2000" dirty="0">
                <a:solidFill>
                  <a:schemeClr val="tx1"/>
                </a:solidFill>
              </a:rPr>
              <a:t>Stage </a:t>
            </a:r>
            <a:r>
              <a:rPr lang="en-US" sz="2000" dirty="0" smtClean="0">
                <a:solidFill>
                  <a:schemeClr val="tx1"/>
                </a:solidFill>
              </a:rPr>
              <a:t>IVC  T0</a:t>
            </a:r>
            <a:r>
              <a:rPr lang="en-US" sz="2000" dirty="0">
                <a:solidFill>
                  <a:schemeClr val="tx1"/>
                </a:solidFill>
              </a:rPr>
              <a:t>	</a:t>
            </a:r>
            <a:r>
              <a:rPr lang="en-US" sz="2000" dirty="0" smtClean="0">
                <a:solidFill>
                  <a:schemeClr val="tx1"/>
                </a:solidFill>
              </a:rPr>
              <a:t>  N1</a:t>
            </a:r>
            <a:r>
              <a:rPr lang="en-US" sz="2000" dirty="0">
                <a:solidFill>
                  <a:schemeClr val="tx1"/>
                </a:solidFill>
              </a:rPr>
              <a:t>, N2, N3	M1</a:t>
            </a:r>
            <a:endParaRPr lang="en-CA" sz="2000" dirty="0">
              <a:solidFill>
                <a:schemeClr val="tx1"/>
              </a:solidFill>
            </a:endParaRPr>
          </a:p>
          <a:p>
            <a:pPr>
              <a:buFontTx/>
              <a:buNone/>
              <a:defRPr/>
            </a:pPr>
            <a:endParaRPr lang="en-US" altLang="en-US" sz="2000" dirty="0" smtClean="0">
              <a:solidFill>
                <a:schemeClr val="tx1"/>
              </a:solidFill>
            </a:endParaRPr>
          </a:p>
          <a:p>
            <a:pPr algn="r">
              <a:buFontTx/>
              <a:buNone/>
              <a:defRPr/>
            </a:pPr>
            <a:endParaRPr lang="en-US" altLang="en-US"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73396" y="74431"/>
            <a:ext cx="10972800" cy="1056168"/>
          </a:xfrm>
        </p:spPr>
        <p:txBody>
          <a:bodyPr/>
          <a:lstStyle/>
          <a:p>
            <a:r>
              <a:rPr lang="en-US" altLang="en-US" dirty="0" smtClean="0">
                <a:cs typeface="Tahoma" pitchFamily="34" charset="0"/>
              </a:rPr>
              <a:t>Thyroid Carcinoma</a:t>
            </a:r>
            <a:br>
              <a:rPr lang="en-US" altLang="en-US" dirty="0" smtClean="0">
                <a:cs typeface="Tahoma" pitchFamily="34" charset="0"/>
              </a:rPr>
            </a:br>
            <a:r>
              <a:rPr lang="en-US" altLang="en-US" dirty="0" smtClean="0">
                <a:cs typeface="Tahoma" pitchFamily="34" charset="0"/>
              </a:rPr>
              <a:t>Papillary and Follicular</a:t>
            </a:r>
            <a:endParaRPr lang="en-US" altLang="en-US" sz="2000" dirty="0" smtClean="0">
              <a:latin typeface="Tahoma" pitchFamily="34" charset="0"/>
              <a:cs typeface="Tahoma" pitchFamily="34" charset="0"/>
            </a:endParaRPr>
          </a:p>
        </p:txBody>
      </p:sp>
      <p:sp>
        <p:nvSpPr>
          <p:cNvPr id="9220" name="Content Placeholder 3"/>
          <p:cNvSpPr>
            <a:spLocks noGrp="1"/>
          </p:cNvSpPr>
          <p:nvPr>
            <p:ph sz="half" idx="2"/>
          </p:nvPr>
        </p:nvSpPr>
        <p:spPr>
          <a:xfrm>
            <a:off x="677334" y="1534652"/>
            <a:ext cx="5386682" cy="5257800"/>
          </a:xfrm>
          <a:ln w="12700">
            <a:solidFill>
              <a:schemeClr val="tx2"/>
            </a:solidFill>
          </a:ln>
        </p:spPr>
        <p:txBody>
          <a:bodyPr/>
          <a:lstStyle/>
          <a:p>
            <a:pPr>
              <a:buFontTx/>
              <a:buNone/>
              <a:defRPr/>
            </a:pPr>
            <a:endParaRPr lang="en-US" altLang="en-US" sz="1400" dirty="0" smtClean="0">
              <a:solidFill>
                <a:schemeClr val="tx1"/>
              </a:solidFill>
            </a:endParaRPr>
          </a:p>
          <a:p>
            <a:pPr marL="0" indent="0">
              <a:buFontTx/>
              <a:buNone/>
              <a:defRPr/>
            </a:pPr>
            <a:r>
              <a:rPr lang="en-US" altLang="en-US" sz="1600" dirty="0" smtClean="0">
                <a:solidFill>
                  <a:schemeClr val="tx1"/>
                </a:solidFill>
              </a:rPr>
              <a:t>The definition of T3 has been revised for papillary and follicular and medullary carcinomas</a:t>
            </a:r>
            <a:r>
              <a:rPr lang="en-US" sz="1600" dirty="0" smtClean="0">
                <a:solidFill>
                  <a:schemeClr val="tx1"/>
                </a:solidFill>
              </a:rPr>
              <a:t> </a:t>
            </a:r>
          </a:p>
          <a:p>
            <a:pPr marL="0" indent="0">
              <a:buFontTx/>
              <a:buNone/>
              <a:defRPr/>
            </a:pPr>
            <a:r>
              <a:rPr lang="en-US" sz="1600" dirty="0" smtClean="0">
                <a:solidFill>
                  <a:schemeClr val="tx1"/>
                </a:solidFill>
              </a:rPr>
              <a:t>T3a</a:t>
            </a:r>
            <a:r>
              <a:rPr lang="en-US" sz="1600" dirty="0">
                <a:solidFill>
                  <a:schemeClr val="tx1"/>
                </a:solidFill>
              </a:rPr>
              <a:t>	Tumour more than 4 cm in </a:t>
            </a:r>
            <a:r>
              <a:rPr lang="en-US" sz="1600" dirty="0" smtClean="0">
                <a:solidFill>
                  <a:schemeClr val="tx1"/>
                </a:solidFill>
              </a:rPr>
              <a:t>greatest 	dimension</a:t>
            </a:r>
            <a:r>
              <a:rPr lang="en-US" sz="1600" dirty="0">
                <a:solidFill>
                  <a:schemeClr val="tx1"/>
                </a:solidFill>
              </a:rPr>
              <a:t>, </a:t>
            </a:r>
            <a:r>
              <a:rPr lang="en-US" sz="1600" dirty="0" smtClean="0">
                <a:solidFill>
                  <a:schemeClr val="tx1"/>
                </a:solidFill>
              </a:rPr>
              <a:t>limited </a:t>
            </a:r>
            <a:r>
              <a:rPr lang="en-US" sz="1600" dirty="0">
                <a:solidFill>
                  <a:schemeClr val="tx1"/>
                </a:solidFill>
              </a:rPr>
              <a:t>to </a:t>
            </a:r>
            <a:r>
              <a:rPr lang="en-US" sz="1600" dirty="0" smtClean="0">
                <a:solidFill>
                  <a:schemeClr val="tx1"/>
                </a:solidFill>
              </a:rPr>
              <a:t>the </a:t>
            </a:r>
            <a:r>
              <a:rPr lang="en-US" sz="1600" dirty="0">
                <a:solidFill>
                  <a:schemeClr val="tx1"/>
                </a:solidFill>
              </a:rPr>
              <a:t>thyroid</a:t>
            </a:r>
            <a:endParaRPr lang="en-CA" sz="1600" dirty="0">
              <a:solidFill>
                <a:schemeClr val="tx1"/>
              </a:solidFill>
            </a:endParaRPr>
          </a:p>
          <a:p>
            <a:pPr marL="0" indent="0">
              <a:buFontTx/>
              <a:buNone/>
              <a:defRPr/>
            </a:pPr>
            <a:r>
              <a:rPr lang="en-US" sz="1600" dirty="0">
                <a:solidFill>
                  <a:schemeClr val="tx1"/>
                </a:solidFill>
              </a:rPr>
              <a:t>T3b	Tumor of any size with gross </a:t>
            </a:r>
            <a:r>
              <a:rPr lang="en-US" sz="1600" dirty="0" err="1" smtClean="0">
                <a:solidFill>
                  <a:schemeClr val="tx1"/>
                </a:solidFill>
              </a:rPr>
              <a:t>extrathyroidal</a:t>
            </a:r>
            <a:r>
              <a:rPr lang="en-US" sz="1600" dirty="0" smtClean="0">
                <a:solidFill>
                  <a:schemeClr val="tx1"/>
                </a:solidFill>
              </a:rPr>
              <a:t> 	extension invading </a:t>
            </a:r>
            <a:r>
              <a:rPr lang="en-US" sz="1600" dirty="0">
                <a:solidFill>
                  <a:schemeClr val="tx1"/>
                </a:solidFill>
              </a:rPr>
              <a:t>only strap muscles </a:t>
            </a:r>
            <a:r>
              <a:rPr lang="en-US" sz="1600" dirty="0" smtClean="0">
                <a:solidFill>
                  <a:schemeClr val="tx1"/>
                </a:solidFill>
              </a:rPr>
              <a:t>	(</a:t>
            </a:r>
            <a:r>
              <a:rPr lang="en-US" sz="1600" dirty="0" err="1">
                <a:solidFill>
                  <a:schemeClr val="tx1"/>
                </a:solidFill>
              </a:rPr>
              <a:t>sternohyoid</a:t>
            </a:r>
            <a:r>
              <a:rPr lang="en-US" sz="1600" dirty="0">
                <a:solidFill>
                  <a:schemeClr val="tx1"/>
                </a:solidFill>
              </a:rPr>
              <a:t>, </a:t>
            </a:r>
            <a:r>
              <a:rPr lang="en-US" sz="1600" dirty="0" err="1" smtClean="0">
                <a:solidFill>
                  <a:schemeClr val="tx1"/>
                </a:solidFill>
              </a:rPr>
              <a:t>sternothyroid</a:t>
            </a:r>
            <a:r>
              <a:rPr lang="en-US" sz="1600" dirty="0">
                <a:solidFill>
                  <a:schemeClr val="tx1"/>
                </a:solidFill>
              </a:rPr>
              <a:t>, or </a:t>
            </a:r>
            <a:r>
              <a:rPr lang="en-US" sz="1600" dirty="0" err="1" smtClean="0">
                <a:solidFill>
                  <a:schemeClr val="tx1"/>
                </a:solidFill>
              </a:rPr>
              <a:t>omohyoid</a:t>
            </a:r>
            <a:r>
              <a:rPr lang="en-US" sz="1600" dirty="0" smtClean="0">
                <a:solidFill>
                  <a:schemeClr val="tx1"/>
                </a:solidFill>
              </a:rPr>
              <a:t> 	muscles)</a:t>
            </a:r>
          </a:p>
          <a:p>
            <a:pPr marL="0" indent="0">
              <a:buFontTx/>
              <a:buNone/>
              <a:defRPr/>
            </a:pPr>
            <a:endParaRPr lang="en-US" sz="1600" dirty="0" smtClean="0">
              <a:solidFill>
                <a:schemeClr val="tx1"/>
              </a:solidFill>
            </a:endParaRPr>
          </a:p>
          <a:p>
            <a:pPr marL="0" indent="0">
              <a:buFontTx/>
              <a:buNone/>
              <a:defRPr/>
            </a:pPr>
            <a:r>
              <a:rPr lang="en-US" sz="1600" dirty="0" smtClean="0">
                <a:solidFill>
                  <a:srgbClr val="C00000"/>
                </a:solidFill>
              </a:rPr>
              <a:t>The age for a poor prognosis has changed from 45 years to 55 years</a:t>
            </a:r>
            <a:endParaRPr lang="en-CA" sz="1600" dirty="0">
              <a:solidFill>
                <a:srgbClr val="C00000"/>
              </a:solidFill>
            </a:endParaRPr>
          </a:p>
          <a:p>
            <a:pPr>
              <a:buFontTx/>
              <a:buNone/>
              <a:defRPr/>
            </a:pPr>
            <a:endParaRPr lang="en-US" altLang="en-US" sz="1400" dirty="0" smtClean="0"/>
          </a:p>
        </p:txBody>
      </p:sp>
      <p:sp>
        <p:nvSpPr>
          <p:cNvPr id="9222" name="Content Placeholder 5"/>
          <p:cNvSpPr>
            <a:spLocks noGrp="1"/>
          </p:cNvSpPr>
          <p:nvPr>
            <p:ph sz="quarter" idx="4"/>
          </p:nvPr>
        </p:nvSpPr>
        <p:spPr>
          <a:xfrm>
            <a:off x="6186311" y="1545285"/>
            <a:ext cx="5779911" cy="5257800"/>
          </a:xfrm>
          <a:ln w="12700">
            <a:solidFill>
              <a:schemeClr val="tx2"/>
            </a:solidFill>
          </a:ln>
        </p:spPr>
        <p:txBody>
          <a:bodyPr/>
          <a:lstStyle/>
          <a:p>
            <a:pPr algn="ctr">
              <a:buFontTx/>
              <a:buNone/>
              <a:defRPr/>
            </a:pPr>
            <a:r>
              <a:rPr lang="en-US" altLang="en-US" sz="1400" b="1" dirty="0" smtClean="0">
                <a:solidFill>
                  <a:schemeClr val="tx1"/>
                </a:solidFill>
              </a:rPr>
              <a:t>Stage &lt; 55 years old </a:t>
            </a:r>
            <a:endParaRPr lang="en-US" altLang="en-US" sz="1400" b="1" dirty="0">
              <a:solidFill>
                <a:schemeClr val="tx1"/>
              </a:solidFill>
            </a:endParaRPr>
          </a:p>
          <a:p>
            <a:pPr marL="0" indent="0">
              <a:buFontTx/>
              <a:buNone/>
              <a:defRPr/>
            </a:pPr>
            <a:r>
              <a:rPr lang="en-US" sz="1400" dirty="0" smtClean="0">
                <a:solidFill>
                  <a:schemeClr val="tx1"/>
                </a:solidFill>
              </a:rPr>
              <a:t>Stage </a:t>
            </a:r>
            <a:r>
              <a:rPr lang="en-US" sz="1400" dirty="0">
                <a:solidFill>
                  <a:schemeClr val="tx1"/>
                </a:solidFill>
              </a:rPr>
              <a:t>I	 </a:t>
            </a:r>
            <a:r>
              <a:rPr lang="en-US" sz="1400" dirty="0" smtClean="0">
                <a:solidFill>
                  <a:schemeClr val="tx1"/>
                </a:solidFill>
              </a:rPr>
              <a:t>   Any </a:t>
            </a:r>
            <a:r>
              <a:rPr lang="en-US" sz="1400" dirty="0">
                <a:solidFill>
                  <a:schemeClr val="tx1"/>
                </a:solidFill>
              </a:rPr>
              <a:t>T	</a:t>
            </a:r>
            <a:r>
              <a:rPr lang="en-US" sz="1400" dirty="0" smtClean="0">
                <a:solidFill>
                  <a:schemeClr val="tx1"/>
                </a:solidFill>
              </a:rPr>
              <a:t>      Any </a:t>
            </a:r>
            <a:r>
              <a:rPr lang="en-US" sz="1400" dirty="0">
                <a:solidFill>
                  <a:schemeClr val="tx1"/>
                </a:solidFill>
              </a:rPr>
              <a:t>N	 </a:t>
            </a:r>
            <a:r>
              <a:rPr lang="en-US" sz="1400" dirty="0" smtClean="0">
                <a:solidFill>
                  <a:schemeClr val="tx1"/>
                </a:solidFill>
              </a:rPr>
              <a:t>      M0</a:t>
            </a:r>
            <a:endParaRPr lang="en-CA" sz="1400" dirty="0">
              <a:solidFill>
                <a:schemeClr val="tx1"/>
              </a:solidFill>
            </a:endParaRPr>
          </a:p>
          <a:p>
            <a:pPr marL="0" indent="0">
              <a:buFontTx/>
              <a:buNone/>
              <a:defRPr/>
            </a:pPr>
            <a:r>
              <a:rPr lang="en-US" sz="1400" dirty="0">
                <a:solidFill>
                  <a:schemeClr val="tx1"/>
                </a:solidFill>
              </a:rPr>
              <a:t>Stage II	 </a:t>
            </a:r>
            <a:r>
              <a:rPr lang="en-US" sz="1400" dirty="0" smtClean="0">
                <a:solidFill>
                  <a:schemeClr val="tx1"/>
                </a:solidFill>
              </a:rPr>
              <a:t>   Any </a:t>
            </a:r>
            <a:r>
              <a:rPr lang="en-US" sz="1400" dirty="0">
                <a:solidFill>
                  <a:schemeClr val="tx1"/>
                </a:solidFill>
              </a:rPr>
              <a:t>T	</a:t>
            </a:r>
            <a:r>
              <a:rPr lang="en-US" sz="1400" dirty="0" smtClean="0">
                <a:solidFill>
                  <a:schemeClr val="tx1"/>
                </a:solidFill>
              </a:rPr>
              <a:t>      Any </a:t>
            </a:r>
            <a:r>
              <a:rPr lang="en-US" sz="1400" dirty="0">
                <a:solidFill>
                  <a:schemeClr val="tx1"/>
                </a:solidFill>
              </a:rPr>
              <a:t>N	</a:t>
            </a:r>
            <a:r>
              <a:rPr lang="en-US" sz="1400" dirty="0" smtClean="0">
                <a:solidFill>
                  <a:schemeClr val="tx1"/>
                </a:solidFill>
              </a:rPr>
              <a:t>       M1</a:t>
            </a:r>
            <a:endParaRPr lang="en-CA" sz="1400" dirty="0">
              <a:solidFill>
                <a:schemeClr val="tx1"/>
              </a:solidFill>
            </a:endParaRPr>
          </a:p>
          <a:p>
            <a:pPr marL="0" indent="0" algn="ctr">
              <a:spcBef>
                <a:spcPts val="1200"/>
              </a:spcBef>
              <a:buFontTx/>
              <a:buNone/>
              <a:defRPr/>
            </a:pPr>
            <a:r>
              <a:rPr lang="en-US" altLang="en-US" sz="1400" b="1" dirty="0" smtClean="0">
                <a:solidFill>
                  <a:schemeClr val="tx1"/>
                </a:solidFill>
              </a:rPr>
              <a:t>Stage </a:t>
            </a:r>
            <a:r>
              <a:rPr lang="en-US" altLang="en-US" sz="1400" b="1" u="sng" dirty="0" smtClean="0">
                <a:solidFill>
                  <a:schemeClr val="tx1"/>
                </a:solidFill>
              </a:rPr>
              <a:t>&gt;</a:t>
            </a:r>
            <a:r>
              <a:rPr lang="en-US" altLang="en-US" sz="1400" b="1" dirty="0" smtClean="0">
                <a:solidFill>
                  <a:schemeClr val="tx1"/>
                </a:solidFill>
              </a:rPr>
              <a:t>55 </a:t>
            </a:r>
            <a:r>
              <a:rPr lang="en-US" altLang="en-US" sz="1400" b="1" dirty="0">
                <a:solidFill>
                  <a:schemeClr val="tx1"/>
                </a:solidFill>
              </a:rPr>
              <a:t>years old </a:t>
            </a:r>
            <a:endParaRPr lang="en-US" altLang="en-US" sz="1400" b="1" dirty="0" smtClean="0">
              <a:solidFill>
                <a:schemeClr val="tx1"/>
              </a:solidFill>
            </a:endParaRPr>
          </a:p>
          <a:p>
            <a:pPr>
              <a:buFontTx/>
              <a:buNone/>
              <a:defRPr/>
            </a:pPr>
            <a:r>
              <a:rPr lang="en-US" altLang="en-US" sz="1400" dirty="0" smtClean="0">
                <a:solidFill>
                  <a:schemeClr val="tx1"/>
                </a:solidFill>
              </a:rPr>
              <a:t>Stage </a:t>
            </a:r>
            <a:r>
              <a:rPr lang="en-US" altLang="en-US" sz="1400" dirty="0">
                <a:solidFill>
                  <a:schemeClr val="tx1"/>
                </a:solidFill>
              </a:rPr>
              <a:t>I	</a:t>
            </a:r>
            <a:r>
              <a:rPr lang="en-US" altLang="en-US" sz="1400" dirty="0" smtClean="0">
                <a:solidFill>
                  <a:schemeClr val="tx1"/>
                </a:solidFill>
              </a:rPr>
              <a:t>     T1a,T1b,T2       N0</a:t>
            </a:r>
            <a:r>
              <a:rPr lang="en-US" altLang="en-US" sz="1400" dirty="0">
                <a:solidFill>
                  <a:schemeClr val="tx1"/>
                </a:solidFill>
              </a:rPr>
              <a:t>	</a:t>
            </a:r>
            <a:r>
              <a:rPr lang="en-US" altLang="en-US" sz="1400" dirty="0" smtClean="0">
                <a:solidFill>
                  <a:schemeClr val="tx1"/>
                </a:solidFill>
              </a:rPr>
              <a:t>        M0</a:t>
            </a:r>
            <a:endParaRPr lang="en-US" altLang="en-US" sz="1400" dirty="0">
              <a:solidFill>
                <a:schemeClr val="tx1"/>
              </a:solidFill>
            </a:endParaRPr>
          </a:p>
          <a:p>
            <a:pPr>
              <a:buFontTx/>
              <a:buNone/>
              <a:defRPr/>
            </a:pPr>
            <a:r>
              <a:rPr lang="en-US" altLang="en-US" sz="1400" dirty="0">
                <a:solidFill>
                  <a:schemeClr val="tx1"/>
                </a:solidFill>
              </a:rPr>
              <a:t>Stage II	</a:t>
            </a:r>
            <a:r>
              <a:rPr lang="en-US" altLang="en-US" sz="1400" dirty="0" smtClean="0">
                <a:solidFill>
                  <a:schemeClr val="tx1"/>
                </a:solidFill>
              </a:rPr>
              <a:t>      T3                     N0         M0</a:t>
            </a:r>
            <a:endParaRPr lang="en-US" altLang="en-US" sz="1400" dirty="0">
              <a:solidFill>
                <a:schemeClr val="tx1"/>
              </a:solidFill>
            </a:endParaRPr>
          </a:p>
          <a:p>
            <a:pPr>
              <a:buFontTx/>
              <a:buNone/>
              <a:defRPr/>
            </a:pPr>
            <a:r>
              <a:rPr lang="en-US" altLang="en-US" sz="1400" dirty="0">
                <a:solidFill>
                  <a:schemeClr val="tx1"/>
                </a:solidFill>
              </a:rPr>
              <a:t>	</a:t>
            </a:r>
            <a:r>
              <a:rPr lang="en-US" altLang="en-US" sz="1400" dirty="0" smtClean="0">
                <a:solidFill>
                  <a:schemeClr val="tx1"/>
                </a:solidFill>
              </a:rPr>
              <a:t>      T1, T2, T3         N1</a:t>
            </a:r>
            <a:r>
              <a:rPr lang="en-US" altLang="en-US" sz="1400" dirty="0">
                <a:solidFill>
                  <a:schemeClr val="tx1"/>
                </a:solidFill>
              </a:rPr>
              <a:t>	</a:t>
            </a:r>
            <a:r>
              <a:rPr lang="en-US" altLang="en-US" sz="1400" dirty="0" smtClean="0">
                <a:solidFill>
                  <a:schemeClr val="tx1"/>
                </a:solidFill>
              </a:rPr>
              <a:t>        M0</a:t>
            </a:r>
            <a:endParaRPr lang="en-US" altLang="en-US" sz="1400" dirty="0">
              <a:solidFill>
                <a:schemeClr val="tx1"/>
              </a:solidFill>
            </a:endParaRPr>
          </a:p>
          <a:p>
            <a:pPr>
              <a:buFontTx/>
              <a:buNone/>
              <a:defRPr/>
            </a:pPr>
            <a:r>
              <a:rPr lang="en-US" altLang="en-US" sz="1400" dirty="0">
                <a:solidFill>
                  <a:schemeClr val="tx1"/>
                </a:solidFill>
              </a:rPr>
              <a:t>Stage III </a:t>
            </a:r>
            <a:r>
              <a:rPr lang="en-US" altLang="en-US" sz="1400" dirty="0" smtClean="0">
                <a:solidFill>
                  <a:schemeClr val="tx1"/>
                </a:solidFill>
              </a:rPr>
              <a:t>          T4a</a:t>
            </a:r>
            <a:r>
              <a:rPr lang="en-US" altLang="en-US" sz="1400" dirty="0">
                <a:solidFill>
                  <a:schemeClr val="tx1"/>
                </a:solidFill>
              </a:rPr>
              <a:t>	</a:t>
            </a:r>
            <a:r>
              <a:rPr lang="en-US" altLang="en-US" sz="1400" dirty="0" smtClean="0">
                <a:solidFill>
                  <a:schemeClr val="tx1"/>
                </a:solidFill>
              </a:rPr>
              <a:t>            Any N     M0</a:t>
            </a:r>
          </a:p>
          <a:p>
            <a:pPr>
              <a:buFontTx/>
              <a:buNone/>
              <a:defRPr/>
            </a:pPr>
            <a:r>
              <a:rPr lang="en-US" altLang="en-US" sz="1400" dirty="0" smtClean="0">
                <a:solidFill>
                  <a:schemeClr val="tx1"/>
                </a:solidFill>
              </a:rPr>
              <a:t>Stage </a:t>
            </a:r>
            <a:r>
              <a:rPr lang="en-US" altLang="en-US" sz="1400" dirty="0">
                <a:solidFill>
                  <a:schemeClr val="tx1"/>
                </a:solidFill>
              </a:rPr>
              <a:t>IVA </a:t>
            </a:r>
            <a:r>
              <a:rPr lang="en-US" altLang="en-US" sz="1400" dirty="0" smtClean="0">
                <a:solidFill>
                  <a:schemeClr val="tx1"/>
                </a:solidFill>
              </a:rPr>
              <a:t>        T4b	             Any N    M0</a:t>
            </a:r>
          </a:p>
          <a:p>
            <a:pPr>
              <a:buFontTx/>
              <a:buNone/>
              <a:defRPr/>
            </a:pPr>
            <a:r>
              <a:rPr lang="en-US" altLang="en-US" sz="1400" dirty="0" smtClean="0">
                <a:solidFill>
                  <a:schemeClr val="tx1"/>
                </a:solidFill>
              </a:rPr>
              <a:t>Stage </a:t>
            </a:r>
            <a:r>
              <a:rPr lang="en-US" altLang="en-US" sz="1400" dirty="0">
                <a:solidFill>
                  <a:schemeClr val="tx1"/>
                </a:solidFill>
              </a:rPr>
              <a:t>IVB </a:t>
            </a:r>
            <a:r>
              <a:rPr lang="en-US" altLang="en-US" sz="1400" dirty="0" smtClean="0">
                <a:solidFill>
                  <a:schemeClr val="tx1"/>
                </a:solidFill>
              </a:rPr>
              <a:t>         Any </a:t>
            </a:r>
            <a:r>
              <a:rPr lang="en-US" altLang="en-US" sz="1400" dirty="0">
                <a:solidFill>
                  <a:schemeClr val="tx1"/>
                </a:solidFill>
              </a:rPr>
              <a:t>T </a:t>
            </a:r>
            <a:r>
              <a:rPr lang="en-US" altLang="en-US" sz="1400" dirty="0" smtClean="0">
                <a:solidFill>
                  <a:schemeClr val="tx1"/>
                </a:solidFill>
              </a:rPr>
              <a:t>              Any </a:t>
            </a:r>
            <a:r>
              <a:rPr lang="en-US" altLang="en-US" sz="1400" dirty="0">
                <a:solidFill>
                  <a:schemeClr val="tx1"/>
                </a:solidFill>
              </a:rPr>
              <a:t>N </a:t>
            </a:r>
            <a:r>
              <a:rPr lang="en-US" altLang="en-US" sz="1400" dirty="0" smtClean="0">
                <a:solidFill>
                  <a:schemeClr val="tx1"/>
                </a:solidFill>
              </a:rPr>
              <a:t>   M1</a:t>
            </a:r>
            <a:endParaRPr lang="en-US" altLang="en-US" sz="1400" dirty="0">
              <a:solidFill>
                <a:schemeClr val="tx1"/>
              </a:solidFill>
            </a:endParaRPr>
          </a:p>
          <a:p>
            <a:pPr>
              <a:buFontTx/>
              <a:buNone/>
              <a:defRPr/>
            </a:pPr>
            <a:r>
              <a:rPr lang="en-US" altLang="en-US" sz="1400" dirty="0"/>
              <a:t/>
            </a:r>
            <a:br>
              <a:rPr lang="en-US" altLang="en-US" sz="1400" dirty="0"/>
            </a:br>
            <a:endParaRPr lang="en-US" altLang="en-US" sz="1400" dirty="0"/>
          </a:p>
          <a:p>
            <a:pPr>
              <a:buFontTx/>
              <a:buNone/>
              <a:defRPr/>
            </a:pPr>
            <a:r>
              <a:rPr lang="en-US" altLang="en-US" sz="1400" dirty="0"/>
              <a:t> </a:t>
            </a:r>
            <a:endParaRPr lang="en-US" altLang="en-US" sz="1400" dirty="0" smtClean="0">
              <a:solidFill>
                <a:schemeClr val="tx2"/>
              </a:solidFill>
            </a:endParaRPr>
          </a:p>
          <a:p>
            <a:pPr algn="r">
              <a:buFontTx/>
              <a:buNone/>
              <a:defRPr/>
            </a:pPr>
            <a:endParaRPr lang="en-US" altLang="en-US" sz="1400" dirty="0" smtClean="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smtClean="0">
                <a:cs typeface="Tahoma" pitchFamily="34" charset="0"/>
              </a:rPr>
              <a:t>TNM-8  </a:t>
            </a:r>
            <a:r>
              <a:rPr lang="en-US" altLang="en-US" dirty="0" err="1" smtClean="0">
                <a:cs typeface="Tahoma" pitchFamily="34" charset="0"/>
              </a:rPr>
              <a:t>Oesphagogastric</a:t>
            </a:r>
            <a:r>
              <a:rPr lang="en-US" altLang="en-US" dirty="0" smtClean="0">
                <a:cs typeface="Tahoma" pitchFamily="34" charset="0"/>
              </a:rPr>
              <a:t> Junction</a:t>
            </a:r>
          </a:p>
        </p:txBody>
      </p:sp>
      <p:sp>
        <p:nvSpPr>
          <p:cNvPr id="18435" name="Rectangle 3"/>
          <p:cNvSpPr>
            <a:spLocks noGrp="1" noChangeArrowheads="1"/>
          </p:cNvSpPr>
          <p:nvPr>
            <p:ph type="body" idx="1"/>
          </p:nvPr>
        </p:nvSpPr>
        <p:spPr/>
        <p:txBody>
          <a:bodyPr/>
          <a:lstStyle/>
          <a:p>
            <a:pPr marL="0" indent="0">
              <a:buFontTx/>
              <a:buNone/>
              <a:defRPr/>
            </a:pPr>
            <a:r>
              <a:rPr lang="en-US" sz="2400" b="1" dirty="0" err="1" smtClean="0">
                <a:solidFill>
                  <a:schemeClr val="tx1"/>
                </a:solidFill>
              </a:rPr>
              <a:t>Oesophagus</a:t>
            </a:r>
            <a:r>
              <a:rPr lang="en-US" sz="2400" b="1" dirty="0" smtClean="0">
                <a:solidFill>
                  <a:schemeClr val="tx1"/>
                </a:solidFill>
              </a:rPr>
              <a:t> and Gastric Carcinomas</a:t>
            </a:r>
          </a:p>
          <a:p>
            <a:pPr marL="324000" indent="-396000">
              <a:buFont typeface="Arial" pitchFamily="34" charset="0"/>
              <a:buChar char="•"/>
              <a:defRPr/>
            </a:pPr>
            <a:r>
              <a:rPr lang="en-US" sz="2400" dirty="0" smtClean="0">
                <a:solidFill>
                  <a:schemeClr val="tx1"/>
                </a:solidFill>
              </a:rPr>
              <a:t>A </a:t>
            </a:r>
            <a:r>
              <a:rPr lang="en-US" sz="2400" dirty="0" err="1">
                <a:solidFill>
                  <a:schemeClr val="tx1"/>
                </a:solidFill>
              </a:rPr>
              <a:t>tumour</a:t>
            </a:r>
            <a:r>
              <a:rPr lang="en-US" sz="2400" dirty="0">
                <a:solidFill>
                  <a:schemeClr val="tx1"/>
                </a:solidFill>
              </a:rPr>
              <a:t> the epicenter of which is within 2 cm of the </a:t>
            </a:r>
            <a:r>
              <a:rPr lang="en-US" sz="2400" b="1" dirty="0" err="1">
                <a:solidFill>
                  <a:schemeClr val="tx1"/>
                </a:solidFill>
              </a:rPr>
              <a:t>oesophagogastric</a:t>
            </a:r>
            <a:r>
              <a:rPr lang="en-US" sz="2400" b="1" dirty="0">
                <a:solidFill>
                  <a:schemeClr val="tx1"/>
                </a:solidFill>
              </a:rPr>
              <a:t> </a:t>
            </a:r>
            <a:r>
              <a:rPr lang="en-US" sz="2400" b="1" dirty="0" smtClean="0">
                <a:solidFill>
                  <a:schemeClr val="tx1"/>
                </a:solidFill>
              </a:rPr>
              <a:t>junction</a:t>
            </a:r>
            <a:r>
              <a:rPr lang="en-US" sz="2400" dirty="0" smtClean="0">
                <a:solidFill>
                  <a:schemeClr val="tx1"/>
                </a:solidFill>
              </a:rPr>
              <a:t> </a:t>
            </a:r>
            <a:r>
              <a:rPr lang="en-US" sz="2400" dirty="0">
                <a:solidFill>
                  <a:schemeClr val="tx1"/>
                </a:solidFill>
              </a:rPr>
              <a:t>and also extends into the </a:t>
            </a:r>
            <a:r>
              <a:rPr lang="en-US" sz="2400" dirty="0" err="1">
                <a:solidFill>
                  <a:schemeClr val="tx1"/>
                </a:solidFill>
              </a:rPr>
              <a:t>oesophagus</a:t>
            </a:r>
            <a:r>
              <a:rPr lang="en-US" sz="2400" dirty="0">
                <a:solidFill>
                  <a:schemeClr val="tx1"/>
                </a:solidFill>
              </a:rPr>
              <a:t> is classified and staged using the </a:t>
            </a:r>
            <a:r>
              <a:rPr lang="en-US" sz="2400" dirty="0" err="1">
                <a:solidFill>
                  <a:schemeClr val="tx1"/>
                </a:solidFill>
              </a:rPr>
              <a:t>oesophageal</a:t>
            </a:r>
            <a:r>
              <a:rPr lang="en-US" sz="2400" dirty="0">
                <a:solidFill>
                  <a:schemeClr val="tx1"/>
                </a:solidFill>
              </a:rPr>
              <a:t> scheme. </a:t>
            </a:r>
            <a:r>
              <a:rPr lang="en-GB" sz="2400" dirty="0">
                <a:solidFill>
                  <a:schemeClr val="tx1"/>
                </a:solidFill>
              </a:rPr>
              <a:t>Cancers involving the </a:t>
            </a:r>
            <a:r>
              <a:rPr lang="en-GB" sz="2400" dirty="0" err="1">
                <a:solidFill>
                  <a:schemeClr val="tx1"/>
                </a:solidFill>
              </a:rPr>
              <a:t>oesophagogastric</a:t>
            </a:r>
            <a:r>
              <a:rPr lang="en-GB" sz="2400" dirty="0">
                <a:solidFill>
                  <a:schemeClr val="tx1"/>
                </a:solidFill>
              </a:rPr>
              <a:t> junction (OGJ) whose </a:t>
            </a:r>
            <a:r>
              <a:rPr lang="en-GB" sz="2400" dirty="0" err="1">
                <a:solidFill>
                  <a:schemeClr val="tx1"/>
                </a:solidFill>
              </a:rPr>
              <a:t>epicenter</a:t>
            </a:r>
            <a:r>
              <a:rPr lang="en-GB" sz="2400" dirty="0">
                <a:solidFill>
                  <a:schemeClr val="tx1"/>
                </a:solidFill>
              </a:rPr>
              <a:t> is within the proximal 2 cm of the cardia (</a:t>
            </a:r>
            <a:r>
              <a:rPr lang="en-GB" sz="2400" dirty="0" err="1">
                <a:solidFill>
                  <a:schemeClr val="tx1"/>
                </a:solidFill>
              </a:rPr>
              <a:t>Siewert</a:t>
            </a:r>
            <a:r>
              <a:rPr lang="en-GB" sz="2400" dirty="0">
                <a:solidFill>
                  <a:schemeClr val="tx1"/>
                </a:solidFill>
              </a:rPr>
              <a:t> types I/II) are to be staged as </a:t>
            </a:r>
            <a:r>
              <a:rPr lang="en-GB" sz="2400" dirty="0" smtClean="0">
                <a:solidFill>
                  <a:schemeClr val="tx1"/>
                </a:solidFill>
              </a:rPr>
              <a:t>oesophageal </a:t>
            </a:r>
          </a:p>
          <a:p>
            <a:pPr marL="324000" indent="-396000">
              <a:buFont typeface="Arial" pitchFamily="34" charset="0"/>
              <a:buChar char="•"/>
              <a:defRPr/>
            </a:pPr>
            <a:r>
              <a:rPr lang="en-GB" sz="2400" dirty="0" smtClean="0">
                <a:solidFill>
                  <a:schemeClr val="tx1"/>
                </a:solidFill>
              </a:rPr>
              <a:t>Cancers </a:t>
            </a:r>
            <a:r>
              <a:rPr lang="en-GB" sz="2400" dirty="0">
                <a:solidFill>
                  <a:schemeClr val="tx1"/>
                </a:solidFill>
              </a:rPr>
              <a:t>whose </a:t>
            </a:r>
            <a:r>
              <a:rPr lang="en-GB" sz="2400" dirty="0" err="1">
                <a:solidFill>
                  <a:schemeClr val="tx1"/>
                </a:solidFill>
              </a:rPr>
              <a:t>epicenter</a:t>
            </a:r>
            <a:r>
              <a:rPr lang="en-GB" sz="2400" dirty="0">
                <a:solidFill>
                  <a:schemeClr val="tx1"/>
                </a:solidFill>
              </a:rPr>
              <a:t> is more than 2 cm distal from the OGJ will be staged using the Stomach Cancer TNM and Stage even if the OGJ is involved.</a:t>
            </a:r>
            <a:endParaRPr lang="en-CA" sz="2400" dirty="0">
              <a:solidFill>
                <a:schemeClr val="tx1"/>
              </a:solidFill>
            </a:endParaRPr>
          </a:p>
          <a:p>
            <a:pPr>
              <a:buFontTx/>
              <a:buNone/>
              <a:defRPr/>
            </a:pPr>
            <a:endParaRPr lang="en-US" altLang="en-US" sz="2000" dirty="0" smtClean="0"/>
          </a:p>
          <a:p>
            <a:pPr>
              <a:defRPr/>
            </a:pPr>
            <a:endParaRPr lang="en-US" altLang="en-US"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914400" y="466064"/>
            <a:ext cx="10363200" cy="762000"/>
          </a:xfrm>
        </p:spPr>
        <p:txBody>
          <a:bodyPr/>
          <a:lstStyle/>
          <a:p>
            <a:r>
              <a:rPr lang="en-US" altLang="en-US" dirty="0" err="1" smtClean="0">
                <a:cs typeface="Tahoma" pitchFamily="34" charset="0"/>
              </a:rPr>
              <a:t>Oesophagus</a:t>
            </a:r>
            <a:r>
              <a:rPr lang="en-US" altLang="en-US" dirty="0" smtClean="0">
                <a:cs typeface="Tahoma" pitchFamily="34" charset="0"/>
              </a:rPr>
              <a:t> 		</a:t>
            </a:r>
            <a:r>
              <a:rPr lang="en-US" altLang="en-US" sz="2000" dirty="0" smtClean="0">
                <a:latin typeface="Tahoma" pitchFamily="34" charset="0"/>
                <a:cs typeface="Tahoma" pitchFamily="34" charset="0"/>
              </a:rPr>
              <a:t>	</a:t>
            </a:r>
            <a:r>
              <a:rPr lang="en-US" altLang="en-US" sz="1400" dirty="0" smtClean="0">
                <a:latin typeface="Tahoma" pitchFamily="34" charset="0"/>
                <a:cs typeface="Tahoma" pitchFamily="34" charset="0"/>
              </a:rPr>
              <a:t/>
            </a:r>
            <a:br>
              <a:rPr lang="en-US" altLang="en-US" sz="1400" dirty="0" smtClean="0">
                <a:latin typeface="Tahoma" pitchFamily="34" charset="0"/>
                <a:cs typeface="Tahoma" pitchFamily="34" charset="0"/>
              </a:rPr>
            </a:br>
            <a:endParaRPr lang="en-US" altLang="en-US" sz="1400" dirty="0" smtClean="0">
              <a:latin typeface="Tahoma" pitchFamily="34" charset="0"/>
              <a:cs typeface="Tahoma" pitchFamily="34" charset="0"/>
            </a:endParaRPr>
          </a:p>
        </p:txBody>
      </p:sp>
      <p:sp>
        <p:nvSpPr>
          <p:cNvPr id="20483" name="Content Placeholder 2"/>
          <p:cNvSpPr>
            <a:spLocks noGrp="1"/>
          </p:cNvSpPr>
          <p:nvPr>
            <p:ph sz="half" idx="1"/>
          </p:nvPr>
        </p:nvSpPr>
        <p:spPr>
          <a:xfrm>
            <a:off x="914400" y="1646289"/>
            <a:ext cx="10600267" cy="3733800"/>
          </a:xfrm>
          <a:ln w="12700">
            <a:solidFill>
              <a:schemeClr val="tx2"/>
            </a:solidFill>
          </a:ln>
        </p:spPr>
        <p:txBody>
          <a:bodyPr/>
          <a:lstStyle/>
          <a:p>
            <a:pPr marL="0" indent="0">
              <a:buFontTx/>
              <a:buNone/>
            </a:pPr>
            <a:r>
              <a:rPr lang="en-US" altLang="en-US" sz="2000" dirty="0" smtClean="0">
                <a:solidFill>
                  <a:schemeClr val="tx1"/>
                </a:solidFill>
              </a:rPr>
              <a:t>There are no changes in the definitions of the T, N and M categories.</a:t>
            </a:r>
          </a:p>
          <a:p>
            <a:pPr marL="0" indent="0">
              <a:buFontTx/>
              <a:buNone/>
            </a:pPr>
            <a:r>
              <a:rPr lang="en-US" altLang="en-US" sz="2000" dirty="0" smtClean="0">
                <a:solidFill>
                  <a:schemeClr val="tx1"/>
                </a:solidFill>
              </a:rPr>
              <a:t>Note there are pathological prognostic groups available for </a:t>
            </a:r>
            <a:r>
              <a:rPr lang="en-US" altLang="en-US" sz="2000" dirty="0" err="1" smtClean="0">
                <a:solidFill>
                  <a:schemeClr val="tx1"/>
                </a:solidFill>
              </a:rPr>
              <a:t>squamous</a:t>
            </a:r>
            <a:r>
              <a:rPr lang="en-US" altLang="en-US" sz="2000" dirty="0" smtClean="0">
                <a:solidFill>
                  <a:schemeClr val="tx1"/>
                </a:solidFill>
              </a:rPr>
              <a:t> cell carcinoma and clinical and pathological prognostic groups available for </a:t>
            </a:r>
            <a:r>
              <a:rPr lang="en-US" altLang="en-US" sz="2000" dirty="0" err="1" smtClean="0">
                <a:solidFill>
                  <a:schemeClr val="tx1"/>
                </a:solidFill>
              </a:rPr>
              <a:t>adenocarcinoma</a:t>
            </a:r>
            <a:r>
              <a:rPr lang="en-US" altLang="en-US" sz="2000" dirty="0" smtClean="0">
                <a:solidFill>
                  <a:schemeClr val="tx1"/>
                </a:solidFill>
              </a:rPr>
              <a:t> </a:t>
            </a:r>
          </a:p>
          <a:p>
            <a:pPr marL="0" indent="0">
              <a:buFontTx/>
              <a:buNone/>
            </a:pPr>
            <a:r>
              <a:rPr lang="en-CA" altLang="en-US" sz="2000" dirty="0" smtClean="0">
                <a:solidFill>
                  <a:schemeClr val="tx1"/>
                </a:solidFill>
              </a:rPr>
              <a:t>The AJCC also publish</a:t>
            </a:r>
            <a:r>
              <a:rPr lang="en-CA" altLang="en-US" sz="2000" b="1" dirty="0" smtClean="0">
                <a:solidFill>
                  <a:schemeClr val="tx1"/>
                </a:solidFill>
              </a:rPr>
              <a:t> </a:t>
            </a:r>
            <a:r>
              <a:rPr lang="en-CA" altLang="en-US" sz="2000" dirty="0" smtClean="0">
                <a:solidFill>
                  <a:schemeClr val="tx1"/>
                </a:solidFill>
              </a:rPr>
              <a:t>post preoperative therapy prognostic groups for </a:t>
            </a:r>
            <a:r>
              <a:rPr lang="en-CA" altLang="en-US" sz="2000" dirty="0" err="1" smtClean="0">
                <a:solidFill>
                  <a:schemeClr val="tx1"/>
                </a:solidFill>
              </a:rPr>
              <a:t>adenocarcinoma</a:t>
            </a:r>
            <a:r>
              <a:rPr lang="en-CA" altLang="en-US" sz="2000" dirty="0" smtClean="0">
                <a:solidFill>
                  <a:schemeClr val="tx1"/>
                </a:solidFill>
              </a:rPr>
              <a:t> and </a:t>
            </a:r>
            <a:r>
              <a:rPr lang="en-CA" altLang="en-US" sz="2000" dirty="0" err="1" smtClean="0">
                <a:solidFill>
                  <a:schemeClr val="tx1"/>
                </a:solidFill>
              </a:rPr>
              <a:t>squamous</a:t>
            </a:r>
            <a:r>
              <a:rPr lang="en-CA" altLang="en-US" sz="2000" dirty="0" smtClean="0">
                <a:solidFill>
                  <a:schemeClr val="tx1"/>
                </a:solidFill>
              </a:rPr>
              <a:t> cell carcinoma</a:t>
            </a:r>
            <a:endParaRPr lang="en-US" altLang="en-US"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14400" y="331392"/>
            <a:ext cx="10363200" cy="762000"/>
          </a:xfrm>
        </p:spPr>
        <p:txBody>
          <a:bodyPr/>
          <a:lstStyle/>
          <a:p>
            <a:r>
              <a:rPr lang="en-US" altLang="en-US" dirty="0" err="1" smtClean="0">
                <a:cs typeface="Tahoma" pitchFamily="34" charset="0"/>
              </a:rPr>
              <a:t>Oesophagus</a:t>
            </a:r>
            <a:r>
              <a:rPr lang="en-US" altLang="en-US" dirty="0" smtClean="0">
                <a:cs typeface="Tahoma" pitchFamily="34" charset="0"/>
              </a:rPr>
              <a:t> </a:t>
            </a:r>
            <a:br>
              <a:rPr lang="en-US" altLang="en-US" dirty="0" smtClean="0">
                <a:cs typeface="Tahoma" pitchFamily="34" charset="0"/>
              </a:rPr>
            </a:br>
            <a:r>
              <a:rPr lang="en-US" altLang="en-US" dirty="0" err="1" smtClean="0">
                <a:cs typeface="Tahoma" pitchFamily="34" charset="0"/>
              </a:rPr>
              <a:t>Squamous</a:t>
            </a:r>
            <a:r>
              <a:rPr lang="en-US" altLang="en-US" dirty="0" smtClean="0">
                <a:cs typeface="Tahoma" pitchFamily="34" charset="0"/>
              </a:rPr>
              <a:t> Cell Carcinoma</a:t>
            </a:r>
          </a:p>
        </p:txBody>
      </p:sp>
      <p:sp>
        <p:nvSpPr>
          <p:cNvPr id="23555" name="Content Placeholder 2"/>
          <p:cNvSpPr>
            <a:spLocks noGrp="1"/>
          </p:cNvSpPr>
          <p:nvPr>
            <p:ph sz="half" idx="1"/>
          </p:nvPr>
        </p:nvSpPr>
        <p:spPr>
          <a:xfrm>
            <a:off x="914401" y="1447800"/>
            <a:ext cx="5091289" cy="4953000"/>
          </a:xfrm>
          <a:ln w="12700">
            <a:solidFill>
              <a:schemeClr val="tx2"/>
            </a:solidFill>
          </a:ln>
        </p:spPr>
        <p:txBody>
          <a:bodyPr/>
          <a:lstStyle/>
          <a:p>
            <a:pPr marL="0" indent="0">
              <a:spcBef>
                <a:spcPts val="600"/>
              </a:spcBef>
              <a:spcAft>
                <a:spcPts val="600"/>
              </a:spcAft>
              <a:buFontTx/>
              <a:buNone/>
              <a:defRPr/>
            </a:pPr>
            <a:r>
              <a:rPr lang="en-US" sz="1400" b="1" dirty="0" smtClean="0">
                <a:solidFill>
                  <a:schemeClr val="tx1"/>
                </a:solidFill>
              </a:rPr>
              <a:t>Clinical  </a:t>
            </a:r>
            <a:r>
              <a:rPr lang="en-US" sz="1400" b="1" dirty="0">
                <a:solidFill>
                  <a:schemeClr val="tx1"/>
                </a:solidFill>
              </a:rPr>
              <a:t>Stage </a:t>
            </a:r>
            <a:endParaRPr lang="en-CA" sz="1400" b="1" dirty="0">
              <a:solidFill>
                <a:schemeClr val="tx1"/>
              </a:solidFill>
            </a:endParaRPr>
          </a:p>
          <a:p>
            <a:pPr marL="0" indent="0">
              <a:spcBef>
                <a:spcPts val="600"/>
              </a:spcBef>
              <a:spcAft>
                <a:spcPts val="600"/>
              </a:spcAft>
              <a:buFontTx/>
              <a:buNone/>
              <a:defRPr/>
            </a:pPr>
            <a:r>
              <a:rPr lang="pt-BR" sz="1400" dirty="0" smtClean="0">
                <a:solidFill>
                  <a:schemeClr val="tx1"/>
                </a:solidFill>
              </a:rPr>
              <a:t>Stage </a:t>
            </a:r>
            <a:r>
              <a:rPr lang="pt-BR" sz="1400" dirty="0">
                <a:solidFill>
                  <a:schemeClr val="tx1"/>
                </a:solidFill>
              </a:rPr>
              <a:t>0	 </a:t>
            </a:r>
            <a:r>
              <a:rPr lang="pt-BR" sz="1400" dirty="0" smtClean="0">
                <a:solidFill>
                  <a:schemeClr val="tx1"/>
                </a:solidFill>
              </a:rPr>
              <a:t>    Tis</a:t>
            </a:r>
            <a:r>
              <a:rPr lang="pt-BR" sz="1400" dirty="0">
                <a:solidFill>
                  <a:schemeClr val="tx1"/>
                </a:solidFill>
              </a:rPr>
              <a:t>	</a:t>
            </a:r>
            <a:r>
              <a:rPr lang="pt-BR" sz="1400" dirty="0" smtClean="0">
                <a:solidFill>
                  <a:schemeClr val="tx1"/>
                </a:solidFill>
              </a:rPr>
              <a:t>        N0</a:t>
            </a:r>
            <a:r>
              <a:rPr lang="pt-BR" sz="1400" dirty="0">
                <a:solidFill>
                  <a:schemeClr val="tx1"/>
                </a:solidFill>
              </a:rPr>
              <a:t>	</a:t>
            </a:r>
            <a:r>
              <a:rPr lang="pt-BR" sz="1400" dirty="0" smtClean="0">
                <a:solidFill>
                  <a:schemeClr val="tx1"/>
                </a:solidFill>
              </a:rPr>
              <a:t>	M0</a:t>
            </a:r>
            <a:endParaRPr lang="en-CA" sz="1400" dirty="0">
              <a:solidFill>
                <a:schemeClr val="tx1"/>
              </a:solidFill>
            </a:endParaRPr>
          </a:p>
          <a:p>
            <a:pPr marL="0" indent="0">
              <a:spcBef>
                <a:spcPts val="600"/>
              </a:spcBef>
              <a:spcAft>
                <a:spcPts val="600"/>
              </a:spcAft>
              <a:buFontTx/>
              <a:buNone/>
              <a:defRPr/>
            </a:pPr>
            <a:r>
              <a:rPr lang="pt-BR" sz="1400" dirty="0">
                <a:solidFill>
                  <a:schemeClr val="tx1"/>
                </a:solidFill>
              </a:rPr>
              <a:t>Stage I	</a:t>
            </a:r>
            <a:r>
              <a:rPr lang="pt-BR" sz="1400" dirty="0" smtClean="0">
                <a:solidFill>
                  <a:schemeClr val="tx1"/>
                </a:solidFill>
              </a:rPr>
              <a:t>     T1</a:t>
            </a:r>
            <a:r>
              <a:rPr lang="pt-BR" sz="1400" dirty="0">
                <a:solidFill>
                  <a:schemeClr val="tx1"/>
                </a:solidFill>
              </a:rPr>
              <a:t>	</a:t>
            </a:r>
            <a:r>
              <a:rPr lang="pt-BR" sz="1400" dirty="0" smtClean="0">
                <a:solidFill>
                  <a:schemeClr val="tx1"/>
                </a:solidFill>
              </a:rPr>
              <a:t>        N0</a:t>
            </a:r>
            <a:r>
              <a:rPr lang="pt-BR" sz="1400" dirty="0">
                <a:solidFill>
                  <a:schemeClr val="tx1"/>
                </a:solidFill>
              </a:rPr>
              <a:t>, N1	</a:t>
            </a:r>
            <a:r>
              <a:rPr lang="pt-BR" sz="1400" dirty="0" smtClean="0">
                <a:solidFill>
                  <a:schemeClr val="tx1"/>
                </a:solidFill>
              </a:rPr>
              <a:t>M0</a:t>
            </a:r>
            <a:endParaRPr lang="en-CA" sz="1400" dirty="0">
              <a:solidFill>
                <a:schemeClr val="tx1"/>
              </a:solidFill>
            </a:endParaRPr>
          </a:p>
          <a:p>
            <a:pPr marL="0" indent="0">
              <a:spcBef>
                <a:spcPts val="600"/>
              </a:spcBef>
              <a:spcAft>
                <a:spcPts val="600"/>
              </a:spcAft>
              <a:buFontTx/>
              <a:buNone/>
              <a:defRPr/>
            </a:pPr>
            <a:r>
              <a:rPr lang="pt-BR" sz="1400" dirty="0">
                <a:solidFill>
                  <a:schemeClr val="tx1"/>
                </a:solidFill>
              </a:rPr>
              <a:t>Stage II	 </a:t>
            </a:r>
            <a:r>
              <a:rPr lang="pt-BR" sz="1400" dirty="0" smtClean="0">
                <a:solidFill>
                  <a:schemeClr val="tx1"/>
                </a:solidFill>
              </a:rPr>
              <a:t>    T2</a:t>
            </a:r>
            <a:r>
              <a:rPr lang="pt-BR" sz="1400" dirty="0">
                <a:solidFill>
                  <a:schemeClr val="tx1"/>
                </a:solidFill>
              </a:rPr>
              <a:t>	</a:t>
            </a:r>
            <a:r>
              <a:rPr lang="pt-BR" sz="1400" dirty="0" smtClean="0">
                <a:solidFill>
                  <a:schemeClr val="tx1"/>
                </a:solidFill>
              </a:rPr>
              <a:t>        N0</a:t>
            </a:r>
            <a:r>
              <a:rPr lang="pt-BR" sz="1400" dirty="0">
                <a:solidFill>
                  <a:schemeClr val="tx1"/>
                </a:solidFill>
              </a:rPr>
              <a:t>, N1	</a:t>
            </a:r>
            <a:r>
              <a:rPr lang="pt-BR" sz="1400" dirty="0" smtClean="0">
                <a:solidFill>
                  <a:schemeClr val="tx1"/>
                </a:solidFill>
              </a:rPr>
              <a:t>M0</a:t>
            </a:r>
            <a:endParaRPr lang="en-CA" sz="1400" dirty="0">
              <a:solidFill>
                <a:schemeClr val="tx1"/>
              </a:solidFill>
            </a:endParaRPr>
          </a:p>
          <a:p>
            <a:pPr marL="0" indent="0">
              <a:spcBef>
                <a:spcPts val="600"/>
              </a:spcBef>
              <a:spcAft>
                <a:spcPts val="600"/>
              </a:spcAft>
              <a:buFontTx/>
              <a:buNone/>
              <a:defRPr/>
            </a:pPr>
            <a:r>
              <a:rPr lang="pt-BR" sz="1400" dirty="0">
                <a:solidFill>
                  <a:schemeClr val="tx1"/>
                </a:solidFill>
              </a:rPr>
              <a:t>	</a:t>
            </a:r>
            <a:r>
              <a:rPr lang="pt-BR" sz="1400" dirty="0" smtClean="0">
                <a:solidFill>
                  <a:schemeClr val="tx1"/>
                </a:solidFill>
              </a:rPr>
              <a:t>     T3</a:t>
            </a:r>
            <a:r>
              <a:rPr lang="pt-BR" sz="1400" dirty="0">
                <a:solidFill>
                  <a:schemeClr val="tx1"/>
                </a:solidFill>
              </a:rPr>
              <a:t>	 </a:t>
            </a:r>
            <a:r>
              <a:rPr lang="pt-BR" sz="1400" dirty="0" smtClean="0">
                <a:solidFill>
                  <a:schemeClr val="tx1"/>
                </a:solidFill>
              </a:rPr>
              <a:t>       N0</a:t>
            </a:r>
            <a:r>
              <a:rPr lang="pt-BR" sz="1400" dirty="0">
                <a:solidFill>
                  <a:schemeClr val="tx1"/>
                </a:solidFill>
              </a:rPr>
              <a:t>		M0</a:t>
            </a:r>
            <a:endParaRPr lang="en-CA" sz="1400" dirty="0">
              <a:solidFill>
                <a:schemeClr val="tx1"/>
              </a:solidFill>
            </a:endParaRPr>
          </a:p>
          <a:p>
            <a:pPr marL="0" indent="0">
              <a:spcBef>
                <a:spcPts val="600"/>
              </a:spcBef>
              <a:spcAft>
                <a:spcPts val="600"/>
              </a:spcAft>
              <a:buFontTx/>
              <a:buNone/>
              <a:defRPr/>
            </a:pPr>
            <a:r>
              <a:rPr lang="pt-BR" sz="1400" dirty="0">
                <a:solidFill>
                  <a:schemeClr val="tx1"/>
                </a:solidFill>
              </a:rPr>
              <a:t>Stage </a:t>
            </a:r>
            <a:r>
              <a:rPr lang="pt-BR" sz="1400" dirty="0" smtClean="0">
                <a:solidFill>
                  <a:schemeClr val="tx1"/>
                </a:solidFill>
              </a:rPr>
              <a:t>III        T1,T2              N2</a:t>
            </a:r>
            <a:r>
              <a:rPr lang="pt-BR" sz="1400" dirty="0">
                <a:solidFill>
                  <a:schemeClr val="tx1"/>
                </a:solidFill>
              </a:rPr>
              <a:t>	</a:t>
            </a:r>
            <a:r>
              <a:rPr lang="pt-BR" sz="1400" dirty="0" smtClean="0">
                <a:solidFill>
                  <a:schemeClr val="tx1"/>
                </a:solidFill>
              </a:rPr>
              <a:t>	M0</a:t>
            </a:r>
            <a:endParaRPr lang="en-CA" sz="1400" dirty="0">
              <a:solidFill>
                <a:schemeClr val="tx1"/>
              </a:solidFill>
            </a:endParaRPr>
          </a:p>
          <a:p>
            <a:pPr marL="0" indent="0">
              <a:spcBef>
                <a:spcPts val="600"/>
              </a:spcBef>
              <a:spcAft>
                <a:spcPts val="600"/>
              </a:spcAft>
              <a:buFontTx/>
              <a:buNone/>
              <a:defRPr/>
            </a:pPr>
            <a:r>
              <a:rPr lang="pt-BR" sz="1400" dirty="0">
                <a:solidFill>
                  <a:schemeClr val="tx1"/>
                </a:solidFill>
              </a:rPr>
              <a:t>	</a:t>
            </a:r>
            <a:r>
              <a:rPr lang="pt-BR" sz="1400" dirty="0" smtClean="0">
                <a:solidFill>
                  <a:schemeClr val="tx1"/>
                </a:solidFill>
              </a:rPr>
              <a:t>     T3</a:t>
            </a:r>
            <a:r>
              <a:rPr lang="pt-BR" sz="1400" dirty="0">
                <a:solidFill>
                  <a:schemeClr val="tx1"/>
                </a:solidFill>
              </a:rPr>
              <a:t>	</a:t>
            </a:r>
            <a:r>
              <a:rPr lang="pt-BR" sz="1400" dirty="0" smtClean="0">
                <a:solidFill>
                  <a:schemeClr val="tx1"/>
                </a:solidFill>
              </a:rPr>
              <a:t>        N1</a:t>
            </a:r>
            <a:r>
              <a:rPr lang="pt-BR" sz="1400" dirty="0">
                <a:solidFill>
                  <a:schemeClr val="tx1"/>
                </a:solidFill>
              </a:rPr>
              <a:t>, N2	</a:t>
            </a:r>
            <a:r>
              <a:rPr lang="pt-BR" sz="1400" dirty="0" smtClean="0">
                <a:solidFill>
                  <a:schemeClr val="tx1"/>
                </a:solidFill>
              </a:rPr>
              <a:t>M0</a:t>
            </a:r>
            <a:endParaRPr lang="en-CA" sz="1400" dirty="0">
              <a:solidFill>
                <a:schemeClr val="tx1"/>
              </a:solidFill>
            </a:endParaRPr>
          </a:p>
          <a:p>
            <a:pPr marL="0" indent="0">
              <a:spcBef>
                <a:spcPts val="600"/>
              </a:spcBef>
              <a:spcAft>
                <a:spcPts val="600"/>
              </a:spcAft>
              <a:buFontTx/>
              <a:buNone/>
              <a:defRPr/>
            </a:pPr>
            <a:r>
              <a:rPr lang="en-US" sz="1400" dirty="0" smtClean="0">
                <a:solidFill>
                  <a:schemeClr val="tx1"/>
                </a:solidFill>
              </a:rPr>
              <a:t>Stage IVA      T4a,T4b         Any </a:t>
            </a:r>
            <a:r>
              <a:rPr lang="en-US" sz="1400" dirty="0">
                <a:solidFill>
                  <a:schemeClr val="tx1"/>
                </a:solidFill>
              </a:rPr>
              <a:t>N	</a:t>
            </a:r>
            <a:r>
              <a:rPr lang="en-US" sz="1400" dirty="0" smtClean="0">
                <a:solidFill>
                  <a:schemeClr val="tx1"/>
                </a:solidFill>
              </a:rPr>
              <a:t>                   M0</a:t>
            </a:r>
            <a:endParaRPr lang="en-CA" sz="1400" dirty="0">
              <a:solidFill>
                <a:schemeClr val="tx1"/>
              </a:solidFill>
            </a:endParaRPr>
          </a:p>
          <a:p>
            <a:pPr marL="0" indent="0">
              <a:spcBef>
                <a:spcPts val="600"/>
              </a:spcBef>
              <a:spcAft>
                <a:spcPts val="600"/>
              </a:spcAft>
              <a:buFontTx/>
              <a:buNone/>
              <a:defRPr/>
            </a:pPr>
            <a:r>
              <a:rPr lang="en-CA" sz="1400" dirty="0">
                <a:solidFill>
                  <a:schemeClr val="tx1"/>
                </a:solidFill>
              </a:rPr>
              <a:t>Stage </a:t>
            </a:r>
            <a:r>
              <a:rPr lang="en-CA" sz="1400" dirty="0" smtClean="0">
                <a:solidFill>
                  <a:schemeClr val="tx1"/>
                </a:solidFill>
              </a:rPr>
              <a:t>IVA      Any T</a:t>
            </a:r>
            <a:r>
              <a:rPr lang="en-CA" sz="1400" dirty="0">
                <a:solidFill>
                  <a:schemeClr val="tx1"/>
                </a:solidFill>
              </a:rPr>
              <a:t> </a:t>
            </a:r>
            <a:r>
              <a:rPr lang="en-CA" sz="1400" dirty="0" smtClean="0">
                <a:solidFill>
                  <a:schemeClr val="tx1"/>
                </a:solidFill>
              </a:rPr>
              <a:t>              N3</a:t>
            </a:r>
            <a:r>
              <a:rPr lang="en-CA" sz="1400" dirty="0">
                <a:solidFill>
                  <a:schemeClr val="tx1"/>
                </a:solidFill>
              </a:rPr>
              <a:t>		M0</a:t>
            </a:r>
          </a:p>
          <a:p>
            <a:pPr marL="0" indent="0">
              <a:spcBef>
                <a:spcPts val="600"/>
              </a:spcBef>
              <a:spcAft>
                <a:spcPts val="600"/>
              </a:spcAft>
              <a:buFontTx/>
              <a:buNone/>
              <a:defRPr/>
            </a:pPr>
            <a:r>
              <a:rPr lang="en-US" sz="1400" dirty="0">
                <a:solidFill>
                  <a:schemeClr val="tx1"/>
                </a:solidFill>
              </a:rPr>
              <a:t>Stage </a:t>
            </a:r>
            <a:r>
              <a:rPr lang="en-US" sz="1400" dirty="0" smtClean="0">
                <a:solidFill>
                  <a:schemeClr val="tx1"/>
                </a:solidFill>
              </a:rPr>
              <a:t>IVB      Any T</a:t>
            </a:r>
            <a:r>
              <a:rPr lang="en-US" sz="1400" dirty="0">
                <a:solidFill>
                  <a:schemeClr val="tx1"/>
                </a:solidFill>
              </a:rPr>
              <a:t> </a:t>
            </a:r>
            <a:r>
              <a:rPr lang="en-US" sz="1400" dirty="0" smtClean="0">
                <a:solidFill>
                  <a:schemeClr val="tx1"/>
                </a:solidFill>
              </a:rPr>
              <a:t>           Any </a:t>
            </a:r>
            <a:r>
              <a:rPr lang="en-US" sz="1400" dirty="0">
                <a:solidFill>
                  <a:schemeClr val="tx1"/>
                </a:solidFill>
              </a:rPr>
              <a:t>N	</a:t>
            </a:r>
            <a:r>
              <a:rPr lang="en-US" sz="1400" dirty="0" smtClean="0">
                <a:solidFill>
                  <a:schemeClr val="tx1"/>
                </a:solidFill>
              </a:rPr>
              <a:t>                   M1</a:t>
            </a:r>
            <a:endParaRPr lang="en-CA" sz="1400" dirty="0">
              <a:solidFill>
                <a:schemeClr val="tx1"/>
              </a:solidFill>
            </a:endParaRPr>
          </a:p>
          <a:p>
            <a:pPr>
              <a:buFontTx/>
              <a:buNone/>
              <a:defRPr/>
            </a:pPr>
            <a:endParaRPr lang="en-US" altLang="en-US" sz="1800" dirty="0" smtClean="0">
              <a:solidFill>
                <a:schemeClr val="tx1"/>
              </a:solidFill>
            </a:endParaRPr>
          </a:p>
        </p:txBody>
      </p:sp>
      <p:sp>
        <p:nvSpPr>
          <p:cNvPr id="23556" name="Content Placeholder 3"/>
          <p:cNvSpPr>
            <a:spLocks noGrp="1"/>
          </p:cNvSpPr>
          <p:nvPr>
            <p:ph sz="half" idx="2"/>
          </p:nvPr>
        </p:nvSpPr>
        <p:spPr>
          <a:xfrm>
            <a:off x="6186312" y="1447800"/>
            <a:ext cx="5091289" cy="4953000"/>
          </a:xfrm>
          <a:ln w="12700">
            <a:solidFill>
              <a:schemeClr val="tx2"/>
            </a:solidFill>
          </a:ln>
        </p:spPr>
        <p:txBody>
          <a:bodyPr/>
          <a:lstStyle/>
          <a:p>
            <a:pPr marL="0" indent="0">
              <a:buFontTx/>
              <a:buNone/>
              <a:defRPr/>
            </a:pPr>
            <a:r>
              <a:rPr lang="en-US" sz="1400" b="1" dirty="0" smtClean="0">
                <a:solidFill>
                  <a:schemeClr val="tx1"/>
                </a:solidFill>
              </a:rPr>
              <a:t>Pathological Stage </a:t>
            </a:r>
            <a:endParaRPr lang="en-CA" sz="1400" b="1" dirty="0">
              <a:solidFill>
                <a:schemeClr val="tx1"/>
              </a:solidFill>
            </a:endParaRPr>
          </a:p>
          <a:p>
            <a:pPr marL="0" indent="0">
              <a:spcBef>
                <a:spcPts val="300"/>
              </a:spcBef>
              <a:spcAft>
                <a:spcPts val="300"/>
              </a:spcAft>
              <a:buFontTx/>
              <a:buNone/>
              <a:defRPr/>
            </a:pPr>
            <a:r>
              <a:rPr lang="pt-BR" sz="1400" dirty="0">
                <a:solidFill>
                  <a:schemeClr val="tx1"/>
                </a:solidFill>
              </a:rPr>
              <a:t>Stage 0	</a:t>
            </a:r>
            <a:r>
              <a:rPr lang="pt-BR" sz="1400" dirty="0" smtClean="0">
                <a:solidFill>
                  <a:schemeClr val="tx1"/>
                </a:solidFill>
              </a:rPr>
              <a:t>	Tis</a:t>
            </a:r>
            <a:r>
              <a:rPr lang="pt-BR" sz="1400" dirty="0">
                <a:solidFill>
                  <a:schemeClr val="tx1"/>
                </a:solidFill>
              </a:rPr>
              <a:t> </a:t>
            </a:r>
            <a:r>
              <a:rPr lang="pt-BR" sz="1400" dirty="0" smtClean="0">
                <a:solidFill>
                  <a:schemeClr val="tx1"/>
                </a:solidFill>
              </a:rPr>
              <a:t>      N0</a:t>
            </a:r>
            <a:r>
              <a:rPr lang="pt-BR" sz="1400" dirty="0">
                <a:solidFill>
                  <a:schemeClr val="tx1"/>
                </a:solidFill>
              </a:rPr>
              <a:t>	</a:t>
            </a:r>
            <a:r>
              <a:rPr lang="pt-BR"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pt-BR" sz="1400" dirty="0">
                <a:solidFill>
                  <a:schemeClr val="tx1"/>
                </a:solidFill>
              </a:rPr>
              <a:t>Stage </a:t>
            </a:r>
            <a:r>
              <a:rPr lang="pt-BR" sz="1400" dirty="0" smtClean="0">
                <a:solidFill>
                  <a:schemeClr val="tx1"/>
                </a:solidFill>
              </a:rPr>
              <a:t>IA</a:t>
            </a:r>
            <a:r>
              <a:rPr lang="pt-BR" sz="1400" dirty="0">
                <a:solidFill>
                  <a:schemeClr val="tx1"/>
                </a:solidFill>
              </a:rPr>
              <a:t>	</a:t>
            </a:r>
            <a:r>
              <a:rPr lang="pt-BR" sz="1400" dirty="0" smtClean="0">
                <a:solidFill>
                  <a:schemeClr val="tx1"/>
                </a:solidFill>
              </a:rPr>
              <a:t>	T1a      N0</a:t>
            </a:r>
            <a:r>
              <a:rPr lang="pt-BR" sz="1400" dirty="0">
                <a:solidFill>
                  <a:schemeClr val="tx1"/>
                </a:solidFill>
              </a:rPr>
              <a:t>	</a:t>
            </a:r>
            <a:r>
              <a:rPr lang="pt-BR"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de-DE" sz="1400" dirty="0">
                <a:solidFill>
                  <a:schemeClr val="tx1"/>
                </a:solidFill>
              </a:rPr>
              <a:t>Stage IB	</a:t>
            </a:r>
            <a:r>
              <a:rPr lang="de-DE" sz="1400" dirty="0" smtClean="0">
                <a:solidFill>
                  <a:schemeClr val="tx1"/>
                </a:solidFill>
              </a:rPr>
              <a:t>	T1b      N0</a:t>
            </a:r>
            <a:r>
              <a:rPr lang="de-DE" sz="1400" dirty="0">
                <a:solidFill>
                  <a:schemeClr val="tx1"/>
                </a:solidFill>
              </a:rPr>
              <a:t>	</a:t>
            </a:r>
            <a:r>
              <a:rPr lang="de-DE"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de-DE" sz="1400" dirty="0">
                <a:solidFill>
                  <a:schemeClr val="tx1"/>
                </a:solidFill>
              </a:rPr>
              <a:t>		</a:t>
            </a:r>
            <a:r>
              <a:rPr lang="de-DE" sz="1400" dirty="0" smtClean="0">
                <a:solidFill>
                  <a:schemeClr val="tx1"/>
                </a:solidFill>
              </a:rPr>
              <a:t>T2</a:t>
            </a:r>
            <a:r>
              <a:rPr lang="de-DE" sz="1400" dirty="0">
                <a:solidFill>
                  <a:schemeClr val="tx1"/>
                </a:solidFill>
              </a:rPr>
              <a:t> </a:t>
            </a:r>
            <a:r>
              <a:rPr lang="de-DE" sz="1400" dirty="0" smtClean="0">
                <a:solidFill>
                  <a:schemeClr val="tx1"/>
                </a:solidFill>
              </a:rPr>
              <a:t>       N0</a:t>
            </a:r>
            <a:r>
              <a:rPr lang="de-DE" sz="1400" dirty="0">
                <a:solidFill>
                  <a:schemeClr val="tx1"/>
                </a:solidFill>
              </a:rPr>
              <a:t>	</a:t>
            </a:r>
            <a:r>
              <a:rPr lang="de-DE"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de-DE" sz="1400" dirty="0">
                <a:solidFill>
                  <a:schemeClr val="tx1"/>
                </a:solidFill>
              </a:rPr>
              <a:t>Stage II	</a:t>
            </a:r>
            <a:r>
              <a:rPr lang="de-DE" sz="1400" dirty="0" smtClean="0">
                <a:solidFill>
                  <a:schemeClr val="tx1"/>
                </a:solidFill>
              </a:rPr>
              <a:t>	T3</a:t>
            </a:r>
            <a:r>
              <a:rPr lang="de-DE" sz="1400" dirty="0">
                <a:solidFill>
                  <a:schemeClr val="tx1"/>
                </a:solidFill>
              </a:rPr>
              <a:t> </a:t>
            </a:r>
            <a:r>
              <a:rPr lang="de-DE" sz="1400" dirty="0" smtClean="0">
                <a:solidFill>
                  <a:schemeClr val="tx1"/>
                </a:solidFill>
              </a:rPr>
              <a:t>       N0</a:t>
            </a:r>
            <a:r>
              <a:rPr lang="de-DE" sz="1400" dirty="0">
                <a:solidFill>
                  <a:schemeClr val="tx1"/>
                </a:solidFill>
              </a:rPr>
              <a:t>	</a:t>
            </a:r>
            <a:r>
              <a:rPr lang="de-DE"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de-DE" sz="1400" dirty="0">
                <a:solidFill>
                  <a:schemeClr val="tx1"/>
                </a:solidFill>
              </a:rPr>
              <a:t>		</a:t>
            </a:r>
            <a:r>
              <a:rPr lang="de-DE" sz="1400" dirty="0" smtClean="0">
                <a:solidFill>
                  <a:schemeClr val="tx1"/>
                </a:solidFill>
              </a:rPr>
              <a:t>T1</a:t>
            </a:r>
            <a:r>
              <a:rPr lang="de-DE" sz="1400" dirty="0">
                <a:solidFill>
                  <a:schemeClr val="tx1"/>
                </a:solidFill>
              </a:rPr>
              <a:t> </a:t>
            </a:r>
            <a:r>
              <a:rPr lang="de-DE" sz="1400" dirty="0" smtClean="0">
                <a:solidFill>
                  <a:schemeClr val="tx1"/>
                </a:solidFill>
              </a:rPr>
              <a:t>       N1</a:t>
            </a:r>
            <a:r>
              <a:rPr lang="de-DE" sz="1400" dirty="0">
                <a:solidFill>
                  <a:schemeClr val="tx1"/>
                </a:solidFill>
              </a:rPr>
              <a:t>	</a:t>
            </a:r>
            <a:r>
              <a:rPr lang="de-DE"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de-DE" sz="1400" dirty="0">
                <a:solidFill>
                  <a:schemeClr val="tx1"/>
                </a:solidFill>
              </a:rPr>
              <a:t>Stage IIIA	</a:t>
            </a:r>
            <a:r>
              <a:rPr lang="de-DE" sz="1400" dirty="0" smtClean="0">
                <a:solidFill>
                  <a:schemeClr val="tx1"/>
                </a:solidFill>
              </a:rPr>
              <a:t>	T1        N2</a:t>
            </a:r>
            <a:r>
              <a:rPr lang="de-DE" sz="1400" dirty="0">
                <a:solidFill>
                  <a:schemeClr val="tx1"/>
                </a:solidFill>
              </a:rPr>
              <a:t>	</a:t>
            </a:r>
            <a:r>
              <a:rPr lang="de-DE"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de-DE" sz="1400" dirty="0">
                <a:solidFill>
                  <a:schemeClr val="tx1"/>
                </a:solidFill>
              </a:rPr>
              <a:t>		</a:t>
            </a:r>
            <a:r>
              <a:rPr lang="de-DE" sz="1400" dirty="0" smtClean="0">
                <a:solidFill>
                  <a:schemeClr val="tx1"/>
                </a:solidFill>
              </a:rPr>
              <a:t>T2</a:t>
            </a:r>
            <a:r>
              <a:rPr lang="de-DE" sz="1400" dirty="0">
                <a:solidFill>
                  <a:schemeClr val="tx1"/>
                </a:solidFill>
              </a:rPr>
              <a:t> </a:t>
            </a:r>
            <a:r>
              <a:rPr lang="de-DE" sz="1400" dirty="0" smtClean="0">
                <a:solidFill>
                  <a:schemeClr val="tx1"/>
                </a:solidFill>
              </a:rPr>
              <a:t>       N1</a:t>
            </a:r>
            <a:r>
              <a:rPr lang="de-DE" sz="1400" dirty="0">
                <a:solidFill>
                  <a:schemeClr val="tx1"/>
                </a:solidFill>
              </a:rPr>
              <a:t>	</a:t>
            </a:r>
            <a:r>
              <a:rPr lang="de-DE" sz="1400" dirty="0" smtClean="0">
                <a:solidFill>
                  <a:schemeClr val="tx1"/>
                </a:solidFill>
              </a:rPr>
              <a:t>M0 </a:t>
            </a:r>
            <a:endParaRPr lang="en-CA" sz="1400" dirty="0">
              <a:solidFill>
                <a:schemeClr val="tx1"/>
              </a:solidFill>
            </a:endParaRPr>
          </a:p>
          <a:p>
            <a:pPr marL="0" indent="0">
              <a:spcBef>
                <a:spcPts val="300"/>
              </a:spcBef>
              <a:spcAft>
                <a:spcPts val="300"/>
              </a:spcAft>
              <a:buFontTx/>
              <a:buNone/>
              <a:defRPr/>
            </a:pPr>
            <a:r>
              <a:rPr lang="fr-CA" sz="1400" dirty="0">
                <a:solidFill>
                  <a:schemeClr val="tx1"/>
                </a:solidFill>
              </a:rPr>
              <a:t>Stage IIIB	</a:t>
            </a:r>
            <a:r>
              <a:rPr lang="fr-CA" sz="1400" dirty="0" smtClean="0">
                <a:solidFill>
                  <a:schemeClr val="tx1"/>
                </a:solidFill>
              </a:rPr>
              <a:t>	T2        N2</a:t>
            </a:r>
            <a:r>
              <a:rPr lang="fr-CA" sz="1400" dirty="0">
                <a:solidFill>
                  <a:schemeClr val="tx1"/>
                </a:solidFill>
              </a:rPr>
              <a:t>	</a:t>
            </a:r>
            <a:r>
              <a:rPr lang="fr-CA"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fr-CA" sz="1400" dirty="0">
                <a:solidFill>
                  <a:schemeClr val="tx1"/>
                </a:solidFill>
              </a:rPr>
              <a:t>		</a:t>
            </a:r>
            <a:r>
              <a:rPr lang="fr-CA" sz="1400" dirty="0" smtClean="0">
                <a:solidFill>
                  <a:schemeClr val="tx1"/>
                </a:solidFill>
              </a:rPr>
              <a:t>T3</a:t>
            </a:r>
            <a:r>
              <a:rPr lang="fr-CA" sz="1400" dirty="0">
                <a:solidFill>
                  <a:schemeClr val="tx1"/>
                </a:solidFill>
              </a:rPr>
              <a:t> </a:t>
            </a:r>
            <a:r>
              <a:rPr lang="fr-CA" sz="1400" dirty="0" smtClean="0">
                <a:solidFill>
                  <a:schemeClr val="tx1"/>
                </a:solidFill>
              </a:rPr>
              <a:t>       N1</a:t>
            </a:r>
            <a:r>
              <a:rPr lang="fr-CA" sz="1400" dirty="0">
                <a:solidFill>
                  <a:schemeClr val="tx1"/>
                </a:solidFill>
              </a:rPr>
              <a:t>, N2	</a:t>
            </a:r>
            <a:r>
              <a:rPr lang="fr-CA"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fr-CA" sz="1400" dirty="0">
                <a:solidFill>
                  <a:schemeClr val="tx1"/>
                </a:solidFill>
              </a:rPr>
              <a:t>		</a:t>
            </a:r>
            <a:r>
              <a:rPr lang="fr-CA" sz="1400" dirty="0" smtClean="0">
                <a:solidFill>
                  <a:schemeClr val="tx1"/>
                </a:solidFill>
              </a:rPr>
              <a:t>T4a</a:t>
            </a:r>
            <a:r>
              <a:rPr lang="fr-CA" sz="1400" dirty="0">
                <a:solidFill>
                  <a:schemeClr val="tx1"/>
                </a:solidFill>
              </a:rPr>
              <a:t> </a:t>
            </a:r>
            <a:r>
              <a:rPr lang="fr-CA" sz="1400" dirty="0" smtClean="0">
                <a:solidFill>
                  <a:schemeClr val="tx1"/>
                </a:solidFill>
              </a:rPr>
              <a:t>     N0</a:t>
            </a:r>
            <a:r>
              <a:rPr lang="fr-CA" sz="1400" dirty="0">
                <a:solidFill>
                  <a:schemeClr val="tx1"/>
                </a:solidFill>
              </a:rPr>
              <a:t>, N1	</a:t>
            </a:r>
            <a:r>
              <a:rPr lang="fr-CA"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pt-BR" sz="1400" dirty="0">
                <a:solidFill>
                  <a:schemeClr val="tx1"/>
                </a:solidFill>
              </a:rPr>
              <a:t>Stage IVA	</a:t>
            </a:r>
            <a:r>
              <a:rPr lang="pt-BR" sz="1400" dirty="0" smtClean="0">
                <a:solidFill>
                  <a:schemeClr val="tx1"/>
                </a:solidFill>
              </a:rPr>
              <a:t>                   </a:t>
            </a:r>
            <a:r>
              <a:rPr lang="en-CA" sz="1400" dirty="0" smtClean="0">
                <a:solidFill>
                  <a:schemeClr val="tx1"/>
                </a:solidFill>
              </a:rPr>
              <a:t>T4a      N2</a:t>
            </a:r>
            <a:r>
              <a:rPr lang="en-CA" sz="1400" dirty="0">
                <a:solidFill>
                  <a:schemeClr val="tx1"/>
                </a:solidFill>
              </a:rPr>
              <a:t>	</a:t>
            </a:r>
            <a:r>
              <a:rPr lang="en-CA" sz="1400" dirty="0" smtClean="0">
                <a:solidFill>
                  <a:schemeClr val="tx1"/>
                </a:solidFill>
              </a:rPr>
              <a:t>                   M0</a:t>
            </a:r>
            <a:endParaRPr lang="en-CA" sz="1400" dirty="0">
              <a:solidFill>
                <a:schemeClr val="tx1"/>
              </a:solidFill>
            </a:endParaRPr>
          </a:p>
          <a:p>
            <a:pPr marL="0" indent="0">
              <a:spcBef>
                <a:spcPts val="300"/>
              </a:spcBef>
              <a:spcAft>
                <a:spcPts val="300"/>
              </a:spcAft>
              <a:buFontTx/>
              <a:buNone/>
              <a:defRPr/>
            </a:pPr>
            <a:r>
              <a:rPr lang="pt-BR" sz="1400" dirty="0">
                <a:solidFill>
                  <a:schemeClr val="tx1"/>
                </a:solidFill>
              </a:rPr>
              <a:t>		</a:t>
            </a:r>
            <a:r>
              <a:rPr lang="pt-BR" sz="1400" dirty="0" smtClean="0">
                <a:solidFill>
                  <a:schemeClr val="tx1"/>
                </a:solidFill>
              </a:rPr>
              <a:t>T4b      Any </a:t>
            </a:r>
            <a:r>
              <a:rPr lang="pt-BR" sz="1400" dirty="0">
                <a:solidFill>
                  <a:schemeClr val="tx1"/>
                </a:solidFill>
              </a:rPr>
              <a:t>N	</a:t>
            </a:r>
            <a:r>
              <a:rPr lang="pt-BR" sz="1400" dirty="0" smtClean="0">
                <a:solidFill>
                  <a:schemeClr val="tx1"/>
                </a:solidFill>
              </a:rPr>
              <a:t>M0</a:t>
            </a:r>
            <a:endParaRPr lang="en-CA" sz="1400" dirty="0">
              <a:solidFill>
                <a:schemeClr val="tx1"/>
              </a:solidFill>
            </a:endParaRPr>
          </a:p>
          <a:p>
            <a:pPr marL="0" indent="0">
              <a:spcBef>
                <a:spcPts val="300"/>
              </a:spcBef>
              <a:spcAft>
                <a:spcPts val="300"/>
              </a:spcAft>
              <a:buFontTx/>
              <a:buNone/>
              <a:defRPr/>
            </a:pPr>
            <a:r>
              <a:rPr lang="en-CA" sz="1400" dirty="0">
                <a:solidFill>
                  <a:schemeClr val="tx1"/>
                </a:solidFill>
              </a:rPr>
              <a:t>		Any </a:t>
            </a:r>
            <a:r>
              <a:rPr lang="en-CA" sz="1400" dirty="0" smtClean="0">
                <a:solidFill>
                  <a:schemeClr val="tx1"/>
                </a:solidFill>
              </a:rPr>
              <a:t>T</a:t>
            </a:r>
            <a:r>
              <a:rPr lang="en-CA" sz="1400" dirty="0">
                <a:solidFill>
                  <a:schemeClr val="tx1"/>
                </a:solidFill>
              </a:rPr>
              <a:t> </a:t>
            </a:r>
            <a:r>
              <a:rPr lang="en-CA" sz="1400" dirty="0" smtClean="0">
                <a:solidFill>
                  <a:schemeClr val="tx1"/>
                </a:solidFill>
              </a:rPr>
              <a:t>  N3</a:t>
            </a:r>
            <a:r>
              <a:rPr lang="en-CA" sz="1400" dirty="0">
                <a:solidFill>
                  <a:schemeClr val="tx1"/>
                </a:solidFill>
              </a:rPr>
              <a:t>	</a:t>
            </a:r>
            <a:r>
              <a:rPr lang="en-CA" sz="1400" dirty="0" smtClean="0">
                <a:solidFill>
                  <a:schemeClr val="tx1"/>
                </a:solidFill>
              </a:rPr>
              <a:t>                   M0</a:t>
            </a:r>
            <a:endParaRPr lang="en-CA" sz="1400" dirty="0">
              <a:solidFill>
                <a:schemeClr val="tx1"/>
              </a:solidFill>
            </a:endParaRPr>
          </a:p>
          <a:p>
            <a:pPr marL="0" indent="0">
              <a:spcBef>
                <a:spcPts val="300"/>
              </a:spcBef>
              <a:spcAft>
                <a:spcPts val="300"/>
              </a:spcAft>
              <a:buFontTx/>
              <a:buNone/>
              <a:defRPr/>
            </a:pPr>
            <a:r>
              <a:rPr lang="en-US" sz="1400" dirty="0">
                <a:solidFill>
                  <a:schemeClr val="tx1"/>
                </a:solidFill>
              </a:rPr>
              <a:t>Stage </a:t>
            </a:r>
            <a:r>
              <a:rPr lang="en-US" sz="1400" dirty="0" smtClean="0">
                <a:solidFill>
                  <a:schemeClr val="tx1"/>
                </a:solidFill>
              </a:rPr>
              <a:t>IVB</a:t>
            </a:r>
            <a:r>
              <a:rPr lang="en-US" sz="1400" dirty="0">
                <a:solidFill>
                  <a:schemeClr val="tx1"/>
                </a:solidFill>
              </a:rPr>
              <a:t>	</a:t>
            </a:r>
            <a:r>
              <a:rPr lang="en-US" sz="1400" dirty="0" smtClean="0">
                <a:solidFill>
                  <a:schemeClr val="tx1"/>
                </a:solidFill>
              </a:rPr>
              <a:t>                   Any T</a:t>
            </a:r>
            <a:r>
              <a:rPr lang="en-US" sz="1400" dirty="0">
                <a:solidFill>
                  <a:schemeClr val="tx1"/>
                </a:solidFill>
              </a:rPr>
              <a:t> </a:t>
            </a:r>
            <a:r>
              <a:rPr lang="en-US" sz="1400" dirty="0" smtClean="0">
                <a:solidFill>
                  <a:schemeClr val="tx1"/>
                </a:solidFill>
              </a:rPr>
              <a:t>  Any </a:t>
            </a:r>
            <a:r>
              <a:rPr lang="en-US" sz="1400" dirty="0">
                <a:solidFill>
                  <a:schemeClr val="tx1"/>
                </a:solidFill>
              </a:rPr>
              <a:t>N	</a:t>
            </a:r>
            <a:r>
              <a:rPr lang="en-US" sz="1400" dirty="0" smtClean="0">
                <a:solidFill>
                  <a:schemeClr val="tx1"/>
                </a:solidFill>
              </a:rPr>
              <a:t>M1</a:t>
            </a:r>
            <a:endParaRPr lang="en-CA" sz="1400" dirty="0">
              <a:solidFill>
                <a:schemeClr val="tx1"/>
              </a:solidFill>
            </a:endParaRPr>
          </a:p>
          <a:p>
            <a:pPr>
              <a:buFontTx/>
              <a:buNone/>
              <a:defRPr/>
            </a:pPr>
            <a:endParaRPr lang="en-US" altLang="en-US" sz="1600" dirty="0" smtClean="0"/>
          </a:p>
          <a:p>
            <a:pPr>
              <a:buFontTx/>
              <a:buNone/>
              <a:defRPr/>
            </a:pPr>
            <a:endParaRPr lang="en-US" altLang="en-US" sz="1600" dirty="0" smtClean="0"/>
          </a:p>
          <a:p>
            <a:pPr>
              <a:buFontTx/>
              <a:buNone/>
              <a:defRPr/>
            </a:pPr>
            <a:endParaRPr lang="en-US" altLang="en-US" sz="1600"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sz="2400" dirty="0" smtClean="0">
                <a:latin typeface="Tahoma" pitchFamily="34" charset="0"/>
                <a:cs typeface="Tahoma" pitchFamily="34" charset="0"/>
              </a:rPr>
              <a:t/>
            </a:r>
            <a:br>
              <a:rPr lang="en-US" altLang="en-US" sz="2400" dirty="0" smtClean="0">
                <a:latin typeface="Tahoma" pitchFamily="34" charset="0"/>
                <a:cs typeface="Tahoma" pitchFamily="34" charset="0"/>
              </a:rPr>
            </a:br>
            <a:r>
              <a:rPr lang="en-US" altLang="en-US" dirty="0" smtClean="0">
                <a:cs typeface="Tahoma" pitchFamily="34" charset="0"/>
              </a:rPr>
              <a:t> TNM-8</a:t>
            </a:r>
          </a:p>
        </p:txBody>
      </p:sp>
      <p:sp>
        <p:nvSpPr>
          <p:cNvPr id="4099" name="Rectangle 3"/>
          <p:cNvSpPr>
            <a:spLocks noGrp="1" noChangeArrowheads="1"/>
          </p:cNvSpPr>
          <p:nvPr>
            <p:ph type="body" idx="1"/>
          </p:nvPr>
        </p:nvSpPr>
        <p:spPr>
          <a:xfrm>
            <a:off x="767645" y="1752600"/>
            <a:ext cx="10453511" cy="4648200"/>
          </a:xfrm>
        </p:spPr>
        <p:txBody>
          <a:bodyPr/>
          <a:lstStyle/>
          <a:p>
            <a:pPr>
              <a:defRPr/>
            </a:pPr>
            <a:r>
              <a:rPr lang="en-US" altLang="en-US" sz="2400" dirty="0" smtClean="0">
                <a:solidFill>
                  <a:schemeClr val="tx1"/>
                </a:solidFill>
              </a:rPr>
              <a:t>The TMN 8</a:t>
            </a:r>
            <a:r>
              <a:rPr lang="en-US" altLang="en-US" sz="2400" baseline="30000" dirty="0" smtClean="0">
                <a:solidFill>
                  <a:schemeClr val="tx1"/>
                </a:solidFill>
              </a:rPr>
              <a:t>th</a:t>
            </a:r>
            <a:r>
              <a:rPr lang="en-US" altLang="en-US" sz="2400" dirty="0" smtClean="0">
                <a:solidFill>
                  <a:schemeClr val="tx1"/>
                </a:solidFill>
              </a:rPr>
              <a:t> edition was published in December 2016. </a:t>
            </a:r>
          </a:p>
          <a:p>
            <a:pPr marL="400050" lvl="1">
              <a:defRPr/>
            </a:pPr>
            <a:r>
              <a:rPr lang="en-GB" altLang="en-US" sz="2200" dirty="0" smtClean="0"/>
              <a:t>The UICC TNM Project has published the 8th Edition of the TNM Classification of Malignant Tumours that comes into effect on January 1, 2017. Since some organizations may not be ready to adopt the new classification, we recommend that the edition of the TNM classification be always included in </a:t>
            </a:r>
            <a:r>
              <a:rPr lang="en-GB" altLang="en-US" sz="2200" smtClean="0"/>
              <a:t>data </a:t>
            </a:r>
            <a:r>
              <a:rPr lang="en-GB" altLang="en-US" sz="2200" smtClean="0"/>
              <a:t>reporting.</a:t>
            </a:r>
            <a:endParaRPr lang="en-GB" altLang="en-US" sz="2200" dirty="0" smtClean="0"/>
          </a:p>
          <a:p>
            <a:pPr marL="400050" lvl="1">
              <a:defRPr/>
            </a:pPr>
            <a:endParaRPr lang="en-GB" altLang="en-US" sz="2200" dirty="0" smtClean="0">
              <a:solidFill>
                <a:schemeClr val="tx1"/>
              </a:solidFill>
            </a:endParaRPr>
          </a:p>
          <a:p>
            <a:pPr marL="400050" lvl="1">
              <a:defRPr/>
            </a:pPr>
            <a:r>
              <a:rPr lang="en-US" altLang="en-US" sz="2400" dirty="0" smtClean="0">
                <a:solidFill>
                  <a:schemeClr val="tx1"/>
                </a:solidFill>
              </a:rPr>
              <a:t>The following is a summary of the changes between the 7</a:t>
            </a:r>
            <a:r>
              <a:rPr lang="en-US" altLang="en-US" sz="2400" baseline="30000" dirty="0" smtClean="0">
                <a:solidFill>
                  <a:schemeClr val="tx1"/>
                </a:solidFill>
              </a:rPr>
              <a:t>th</a:t>
            </a:r>
            <a:r>
              <a:rPr lang="en-US" altLang="en-US" sz="2400" dirty="0" smtClean="0">
                <a:solidFill>
                  <a:schemeClr val="tx1"/>
                </a:solidFill>
              </a:rPr>
              <a:t> and 8</a:t>
            </a:r>
            <a:r>
              <a:rPr lang="en-US" altLang="en-US" sz="2400" baseline="30000" dirty="0" smtClean="0">
                <a:solidFill>
                  <a:schemeClr val="tx1"/>
                </a:solidFill>
              </a:rPr>
              <a:t>th</a:t>
            </a:r>
            <a:r>
              <a:rPr lang="en-US" altLang="en-US" sz="2400" dirty="0" smtClean="0">
                <a:solidFill>
                  <a:schemeClr val="tx1"/>
                </a:solidFill>
              </a:rPr>
              <a:t> editions of TNM.</a:t>
            </a:r>
          </a:p>
          <a:p>
            <a:pPr>
              <a:defRPr/>
            </a:pPr>
            <a:r>
              <a:rPr lang="en-US" altLang="en-US" sz="2400" dirty="0" smtClean="0">
                <a:solidFill>
                  <a:schemeClr val="tx1"/>
                </a:solidFill>
              </a:rPr>
              <a:t>     Major changes are listed and minor changes are identified.</a:t>
            </a:r>
          </a:p>
          <a:p>
            <a:pPr>
              <a:defRPr/>
            </a:pPr>
            <a:endParaRPr lang="en-US" altLang="en-US"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914400" y="246328"/>
            <a:ext cx="10363200" cy="762000"/>
          </a:xfrm>
        </p:spPr>
        <p:txBody>
          <a:bodyPr/>
          <a:lstStyle/>
          <a:p>
            <a:r>
              <a:rPr lang="en-US" altLang="en-US" dirty="0" err="1" smtClean="0">
                <a:cs typeface="Tahoma" pitchFamily="34" charset="0"/>
              </a:rPr>
              <a:t>Oesophagus</a:t>
            </a:r>
            <a:r>
              <a:rPr lang="en-US" altLang="en-US" dirty="0" smtClean="0">
                <a:cs typeface="Tahoma" pitchFamily="34" charset="0"/>
              </a:rPr>
              <a:t> </a:t>
            </a:r>
            <a:r>
              <a:rPr lang="en-US" altLang="en-US" dirty="0" err="1" smtClean="0">
                <a:cs typeface="Tahoma" pitchFamily="34" charset="0"/>
              </a:rPr>
              <a:t>Adenocarcinoma</a:t>
            </a:r>
            <a:endParaRPr lang="en-US" altLang="en-US" dirty="0" smtClean="0">
              <a:cs typeface="Tahoma" pitchFamily="34" charset="0"/>
            </a:endParaRPr>
          </a:p>
        </p:txBody>
      </p:sp>
      <p:sp>
        <p:nvSpPr>
          <p:cNvPr id="22531" name="Content Placeholder 2"/>
          <p:cNvSpPr>
            <a:spLocks noGrp="1"/>
          </p:cNvSpPr>
          <p:nvPr>
            <p:ph sz="half" idx="1"/>
          </p:nvPr>
        </p:nvSpPr>
        <p:spPr>
          <a:xfrm>
            <a:off x="914401" y="1447800"/>
            <a:ext cx="5130799" cy="5283200"/>
          </a:xfrm>
          <a:ln w="12700">
            <a:solidFill>
              <a:schemeClr val="tx2"/>
            </a:solidFill>
          </a:ln>
        </p:spPr>
        <p:txBody>
          <a:bodyPr/>
          <a:lstStyle/>
          <a:p>
            <a:pPr marL="0" indent="0">
              <a:buFontTx/>
              <a:buNone/>
            </a:pPr>
            <a:r>
              <a:rPr lang="en-US" altLang="en-US" sz="2000" b="1" dirty="0" smtClean="0">
                <a:solidFill>
                  <a:schemeClr val="tx1"/>
                </a:solidFill>
              </a:rPr>
              <a:t>Clinical  Stage </a:t>
            </a:r>
            <a:endParaRPr lang="en-CA" altLang="en-US" sz="2000" b="1" dirty="0" smtClean="0">
              <a:solidFill>
                <a:schemeClr val="tx1"/>
              </a:solidFill>
            </a:endParaRPr>
          </a:p>
          <a:p>
            <a:pPr marL="0" indent="0">
              <a:spcBef>
                <a:spcPts val="300"/>
              </a:spcBef>
              <a:spcAft>
                <a:spcPts val="300"/>
              </a:spcAft>
              <a:buFontTx/>
              <a:buNone/>
            </a:pPr>
            <a:r>
              <a:rPr lang="en-CA" altLang="en-US" sz="1600" dirty="0" smtClean="0">
                <a:solidFill>
                  <a:schemeClr val="tx1"/>
                </a:solidFill>
              </a:rPr>
              <a:t>Stage 0	       </a:t>
            </a:r>
            <a:r>
              <a:rPr lang="en-CA" altLang="en-US" sz="1600" dirty="0" err="1" smtClean="0">
                <a:solidFill>
                  <a:schemeClr val="tx1"/>
                </a:solidFill>
              </a:rPr>
              <a:t>Tis</a:t>
            </a:r>
            <a:r>
              <a:rPr lang="en-CA" altLang="en-US" sz="1600" dirty="0" smtClean="0">
                <a:solidFill>
                  <a:schemeClr val="tx1"/>
                </a:solidFill>
              </a:rPr>
              <a:t>	       N0		M0</a:t>
            </a:r>
          </a:p>
          <a:p>
            <a:pPr marL="0" indent="0">
              <a:spcBef>
                <a:spcPts val="300"/>
              </a:spcBef>
              <a:spcAft>
                <a:spcPts val="300"/>
              </a:spcAft>
              <a:buFontTx/>
              <a:buNone/>
            </a:pPr>
            <a:r>
              <a:rPr lang="en-US" altLang="en-US" sz="1600" dirty="0" smtClean="0">
                <a:solidFill>
                  <a:schemeClr val="tx1"/>
                </a:solidFill>
              </a:rPr>
              <a:t>Stage I	       T1	       N0		M0</a:t>
            </a:r>
            <a:endParaRPr lang="en-CA" altLang="en-US" sz="1600" dirty="0" smtClean="0">
              <a:solidFill>
                <a:schemeClr val="tx1"/>
              </a:solidFill>
            </a:endParaRPr>
          </a:p>
          <a:p>
            <a:pPr marL="0" indent="0">
              <a:spcBef>
                <a:spcPts val="300"/>
              </a:spcBef>
              <a:spcAft>
                <a:spcPts val="300"/>
              </a:spcAft>
              <a:buFontTx/>
              <a:buNone/>
            </a:pPr>
            <a:r>
              <a:rPr lang="de-DE" altLang="en-US" sz="1600" dirty="0" smtClean="0">
                <a:solidFill>
                  <a:schemeClr val="tx1"/>
                </a:solidFill>
              </a:rPr>
              <a:t>Stage IIA	       T1	       N1		M0</a:t>
            </a:r>
            <a:endParaRPr lang="en-CA" altLang="en-US" sz="1600" dirty="0" smtClean="0">
              <a:solidFill>
                <a:schemeClr val="tx1"/>
              </a:solidFill>
            </a:endParaRPr>
          </a:p>
          <a:p>
            <a:pPr marL="0" indent="0">
              <a:spcBef>
                <a:spcPts val="300"/>
              </a:spcBef>
              <a:spcAft>
                <a:spcPts val="300"/>
              </a:spcAft>
              <a:buFontTx/>
              <a:buNone/>
            </a:pPr>
            <a:r>
              <a:rPr lang="de-DE" altLang="en-US" sz="1600" dirty="0" smtClean="0">
                <a:solidFill>
                  <a:schemeClr val="tx1"/>
                </a:solidFill>
              </a:rPr>
              <a:t>          IIB	       T2	       N0		M0</a:t>
            </a:r>
            <a:endParaRPr lang="en-CA" altLang="en-US" sz="1600" dirty="0" smtClean="0">
              <a:solidFill>
                <a:schemeClr val="tx1"/>
              </a:solidFill>
            </a:endParaRPr>
          </a:p>
          <a:p>
            <a:pPr marL="0" indent="0">
              <a:spcBef>
                <a:spcPts val="300"/>
              </a:spcBef>
              <a:spcAft>
                <a:spcPts val="300"/>
              </a:spcAft>
              <a:buFontTx/>
              <a:buNone/>
            </a:pPr>
            <a:r>
              <a:rPr lang="de-DE" altLang="en-US" sz="1600" dirty="0" smtClean="0">
                <a:solidFill>
                  <a:schemeClr val="tx1"/>
                </a:solidFill>
              </a:rPr>
              <a:t>Stage III	       T1	       N2		M0</a:t>
            </a:r>
            <a:endParaRPr lang="en-CA" altLang="en-US" sz="1600" dirty="0" smtClean="0">
              <a:solidFill>
                <a:schemeClr val="tx1"/>
              </a:solidFill>
            </a:endParaRPr>
          </a:p>
          <a:p>
            <a:pPr marL="0" indent="0">
              <a:spcBef>
                <a:spcPts val="300"/>
              </a:spcBef>
              <a:spcAft>
                <a:spcPts val="300"/>
              </a:spcAft>
              <a:buFontTx/>
              <a:buNone/>
            </a:pPr>
            <a:r>
              <a:rPr lang="de-DE" altLang="en-US" sz="1600" dirty="0" smtClean="0">
                <a:solidFill>
                  <a:schemeClr val="tx1"/>
                </a:solidFill>
              </a:rPr>
              <a:t>	       T2	       N1, N2	M0</a:t>
            </a:r>
            <a:endParaRPr lang="en-CA" altLang="en-US" sz="1600" dirty="0" smtClean="0">
              <a:solidFill>
                <a:schemeClr val="tx1"/>
              </a:solidFill>
            </a:endParaRPr>
          </a:p>
          <a:p>
            <a:pPr marL="0" indent="0">
              <a:spcBef>
                <a:spcPts val="300"/>
              </a:spcBef>
              <a:spcAft>
                <a:spcPts val="300"/>
              </a:spcAft>
              <a:buFontTx/>
              <a:buNone/>
            </a:pPr>
            <a:r>
              <a:rPr lang="de-DE" altLang="en-US" sz="1600" dirty="0" smtClean="0">
                <a:solidFill>
                  <a:schemeClr val="tx1"/>
                </a:solidFill>
              </a:rPr>
              <a:t>	       T3,T4a    N0, N1, 	M0</a:t>
            </a:r>
            <a:endParaRPr lang="en-CA" altLang="en-US" sz="1600" dirty="0" smtClean="0">
              <a:solidFill>
                <a:schemeClr val="tx1"/>
              </a:solidFill>
            </a:endParaRPr>
          </a:p>
          <a:p>
            <a:pPr marL="0" indent="0">
              <a:spcBef>
                <a:spcPts val="300"/>
              </a:spcBef>
              <a:spcAft>
                <a:spcPts val="300"/>
              </a:spcAft>
              <a:buFontTx/>
              <a:buNone/>
            </a:pPr>
            <a:r>
              <a:rPr lang="de-DE" altLang="en-US" sz="1600" dirty="0" smtClean="0">
                <a:solidFill>
                  <a:schemeClr val="tx1"/>
                </a:solidFill>
              </a:rPr>
              <a:t>Stage IVA       T4b	       N0, N1 	M0</a:t>
            </a:r>
            <a:endParaRPr lang="en-CA" altLang="en-US" sz="1600" dirty="0" smtClean="0">
              <a:solidFill>
                <a:schemeClr val="tx1"/>
              </a:solidFill>
            </a:endParaRPr>
          </a:p>
          <a:p>
            <a:pPr marL="0" indent="0">
              <a:spcBef>
                <a:spcPts val="300"/>
              </a:spcBef>
              <a:spcAft>
                <a:spcPts val="300"/>
              </a:spcAft>
              <a:buFontTx/>
              <a:buNone/>
            </a:pPr>
            <a:r>
              <a:rPr lang="de-DE" altLang="en-US" sz="1600" dirty="0" smtClean="0">
                <a:solidFill>
                  <a:schemeClr val="tx1"/>
                </a:solidFill>
              </a:rPr>
              <a:t>	       </a:t>
            </a:r>
            <a:r>
              <a:rPr lang="en-US" altLang="en-US" sz="1600" dirty="0" smtClean="0">
                <a:solidFill>
                  <a:schemeClr val="tx1"/>
                </a:solidFill>
              </a:rPr>
              <a:t>Any T       N2, N3	M0</a:t>
            </a:r>
            <a:endParaRPr lang="en-CA" altLang="en-US" sz="1600" dirty="0" smtClean="0">
              <a:solidFill>
                <a:schemeClr val="tx1"/>
              </a:solidFill>
            </a:endParaRPr>
          </a:p>
          <a:p>
            <a:pPr marL="0" indent="0">
              <a:spcBef>
                <a:spcPts val="300"/>
              </a:spcBef>
              <a:spcAft>
                <a:spcPts val="300"/>
              </a:spcAft>
              <a:buFontTx/>
              <a:buNone/>
            </a:pPr>
            <a:r>
              <a:rPr lang="en-US" altLang="en-US" sz="1600" dirty="0" smtClean="0">
                <a:solidFill>
                  <a:schemeClr val="tx1"/>
                </a:solidFill>
              </a:rPr>
              <a:t>Stage IVB       Any T     Any N		M1</a:t>
            </a:r>
            <a:endParaRPr lang="en-CA" altLang="en-US" sz="1600" dirty="0" smtClean="0">
              <a:solidFill>
                <a:schemeClr val="tx1"/>
              </a:solidFill>
            </a:endParaRPr>
          </a:p>
          <a:p>
            <a:pPr marL="0" indent="0">
              <a:buFontTx/>
              <a:buNone/>
            </a:pPr>
            <a:endParaRPr lang="en-US" altLang="en-US" sz="1800" dirty="0" smtClean="0">
              <a:solidFill>
                <a:schemeClr val="tx1"/>
              </a:solidFill>
            </a:endParaRPr>
          </a:p>
        </p:txBody>
      </p:sp>
      <p:sp>
        <p:nvSpPr>
          <p:cNvPr id="23556" name="Content Placeholder 3"/>
          <p:cNvSpPr>
            <a:spLocks noGrp="1"/>
          </p:cNvSpPr>
          <p:nvPr>
            <p:ph sz="half" idx="2"/>
          </p:nvPr>
        </p:nvSpPr>
        <p:spPr>
          <a:xfrm>
            <a:off x="6197600" y="1447800"/>
            <a:ext cx="5080001" cy="5283200"/>
          </a:xfrm>
          <a:ln w="12700">
            <a:solidFill>
              <a:schemeClr val="tx2"/>
            </a:solidFill>
          </a:ln>
        </p:spPr>
        <p:txBody>
          <a:bodyPr/>
          <a:lstStyle/>
          <a:p>
            <a:pPr marL="0" indent="0">
              <a:buFontTx/>
              <a:buNone/>
              <a:defRPr/>
            </a:pPr>
            <a:r>
              <a:rPr lang="en-US" sz="2000" b="1" dirty="0" smtClean="0">
                <a:solidFill>
                  <a:schemeClr val="tx1"/>
                </a:solidFill>
              </a:rPr>
              <a:t>Pathological Stage </a:t>
            </a:r>
            <a:endParaRPr lang="en-CA" sz="2000" b="1" dirty="0">
              <a:solidFill>
                <a:schemeClr val="tx1"/>
              </a:solidFill>
            </a:endParaRPr>
          </a:p>
          <a:p>
            <a:pPr marL="0" indent="0">
              <a:spcBef>
                <a:spcPts val="300"/>
              </a:spcBef>
              <a:spcAft>
                <a:spcPts val="300"/>
              </a:spcAft>
              <a:buFontTx/>
              <a:buNone/>
              <a:defRPr/>
            </a:pPr>
            <a:r>
              <a:rPr lang="en-CA" sz="1600" dirty="0">
                <a:solidFill>
                  <a:schemeClr val="tx1"/>
                </a:solidFill>
              </a:rPr>
              <a:t>Stage 0	 </a:t>
            </a:r>
            <a:r>
              <a:rPr lang="en-CA" sz="1600" dirty="0" smtClean="0">
                <a:solidFill>
                  <a:schemeClr val="tx1"/>
                </a:solidFill>
              </a:rPr>
              <a:t>  Tis</a:t>
            </a:r>
            <a:r>
              <a:rPr lang="en-CA" sz="1600" dirty="0">
                <a:solidFill>
                  <a:schemeClr val="tx1"/>
                </a:solidFill>
              </a:rPr>
              <a:t>	</a:t>
            </a:r>
            <a:r>
              <a:rPr lang="en-CA" sz="1600" dirty="0" smtClean="0">
                <a:solidFill>
                  <a:schemeClr val="tx1"/>
                </a:solidFill>
              </a:rPr>
              <a:t>    N0</a:t>
            </a:r>
            <a:r>
              <a:rPr lang="en-CA" sz="1600" dirty="0">
                <a:solidFill>
                  <a:schemeClr val="tx1"/>
                </a:solidFill>
              </a:rPr>
              <a:t>		M0</a:t>
            </a:r>
          </a:p>
          <a:p>
            <a:pPr marL="0" indent="0">
              <a:spcBef>
                <a:spcPts val="300"/>
              </a:spcBef>
              <a:spcAft>
                <a:spcPts val="300"/>
              </a:spcAft>
              <a:buFontTx/>
              <a:buNone/>
              <a:defRPr/>
            </a:pPr>
            <a:r>
              <a:rPr lang="en-US" sz="1600" dirty="0">
                <a:solidFill>
                  <a:schemeClr val="tx1"/>
                </a:solidFill>
              </a:rPr>
              <a:t>Stage IA	</a:t>
            </a:r>
            <a:r>
              <a:rPr lang="en-US" sz="1600" dirty="0" smtClean="0">
                <a:solidFill>
                  <a:schemeClr val="tx1"/>
                </a:solidFill>
              </a:rPr>
              <a:t>   T1a</a:t>
            </a:r>
            <a:r>
              <a:rPr lang="en-US" sz="1600" dirty="0">
                <a:solidFill>
                  <a:schemeClr val="tx1"/>
                </a:solidFill>
              </a:rPr>
              <a:t>	</a:t>
            </a:r>
            <a:r>
              <a:rPr lang="en-US" sz="1600" dirty="0" smtClean="0">
                <a:solidFill>
                  <a:schemeClr val="tx1"/>
                </a:solidFill>
              </a:rPr>
              <a:t>    N0</a:t>
            </a:r>
            <a:r>
              <a:rPr lang="en-US"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en-US" sz="1600" dirty="0">
                <a:solidFill>
                  <a:schemeClr val="tx1"/>
                </a:solidFill>
              </a:rPr>
              <a:t>Stage IB	</a:t>
            </a:r>
            <a:r>
              <a:rPr lang="en-US" sz="1600" dirty="0" smtClean="0">
                <a:solidFill>
                  <a:schemeClr val="tx1"/>
                </a:solidFill>
              </a:rPr>
              <a:t>   T1b</a:t>
            </a:r>
            <a:r>
              <a:rPr lang="en-US" sz="1600" dirty="0">
                <a:solidFill>
                  <a:schemeClr val="tx1"/>
                </a:solidFill>
              </a:rPr>
              <a:t>	</a:t>
            </a:r>
            <a:r>
              <a:rPr lang="en-US" sz="1600" dirty="0" smtClean="0">
                <a:solidFill>
                  <a:schemeClr val="tx1"/>
                </a:solidFill>
              </a:rPr>
              <a:t>    N0</a:t>
            </a:r>
            <a:r>
              <a:rPr lang="en-US"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de-DE" sz="1600" dirty="0">
                <a:solidFill>
                  <a:schemeClr val="tx1"/>
                </a:solidFill>
              </a:rPr>
              <a:t>Stage IIA	</a:t>
            </a:r>
            <a:r>
              <a:rPr lang="de-DE" sz="1600" dirty="0" smtClean="0">
                <a:solidFill>
                  <a:schemeClr val="tx1"/>
                </a:solidFill>
              </a:rPr>
              <a:t>   T2</a:t>
            </a:r>
            <a:r>
              <a:rPr lang="de-DE" sz="1600" dirty="0">
                <a:solidFill>
                  <a:schemeClr val="tx1"/>
                </a:solidFill>
              </a:rPr>
              <a:t>	</a:t>
            </a:r>
            <a:r>
              <a:rPr lang="de-DE" sz="1600" dirty="0" smtClean="0">
                <a:solidFill>
                  <a:schemeClr val="tx1"/>
                </a:solidFill>
              </a:rPr>
              <a:t>    N0</a:t>
            </a:r>
            <a:r>
              <a:rPr lang="de-DE"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de-DE" sz="1600" dirty="0">
                <a:solidFill>
                  <a:schemeClr val="tx1"/>
                </a:solidFill>
              </a:rPr>
              <a:t>Stage IIB	</a:t>
            </a:r>
            <a:r>
              <a:rPr lang="de-DE" sz="1600" dirty="0" smtClean="0">
                <a:solidFill>
                  <a:schemeClr val="tx1"/>
                </a:solidFill>
              </a:rPr>
              <a:t>   T1a,T1b</a:t>
            </a:r>
            <a:r>
              <a:rPr lang="de-DE" sz="1600" dirty="0">
                <a:solidFill>
                  <a:schemeClr val="tx1"/>
                </a:solidFill>
              </a:rPr>
              <a:t> </a:t>
            </a:r>
            <a:r>
              <a:rPr lang="de-DE" sz="1600" dirty="0" smtClean="0">
                <a:solidFill>
                  <a:schemeClr val="tx1"/>
                </a:solidFill>
              </a:rPr>
              <a:t>   N1</a:t>
            </a:r>
            <a:r>
              <a:rPr lang="de-DE"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de-DE" sz="1600" dirty="0">
                <a:solidFill>
                  <a:schemeClr val="tx1"/>
                </a:solidFill>
              </a:rPr>
              <a:t>Stage IIIA	</a:t>
            </a:r>
            <a:r>
              <a:rPr lang="de-DE" sz="1600" dirty="0" smtClean="0">
                <a:solidFill>
                  <a:schemeClr val="tx1"/>
                </a:solidFill>
              </a:rPr>
              <a:t>   T1</a:t>
            </a:r>
            <a:r>
              <a:rPr lang="de-DE" sz="1600" dirty="0">
                <a:solidFill>
                  <a:schemeClr val="tx1"/>
                </a:solidFill>
              </a:rPr>
              <a:t>	</a:t>
            </a:r>
            <a:r>
              <a:rPr lang="de-DE" sz="1600" dirty="0" smtClean="0">
                <a:solidFill>
                  <a:schemeClr val="tx1"/>
                </a:solidFill>
              </a:rPr>
              <a:t>    N2</a:t>
            </a:r>
            <a:r>
              <a:rPr lang="de-DE"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de-DE" sz="1600" dirty="0">
                <a:solidFill>
                  <a:schemeClr val="tx1"/>
                </a:solidFill>
              </a:rPr>
              <a:t>	</a:t>
            </a:r>
            <a:r>
              <a:rPr lang="de-DE" sz="1600" dirty="0" smtClean="0">
                <a:solidFill>
                  <a:schemeClr val="tx1"/>
                </a:solidFill>
              </a:rPr>
              <a:t>   T2</a:t>
            </a:r>
            <a:r>
              <a:rPr lang="de-DE" sz="1600" dirty="0">
                <a:solidFill>
                  <a:schemeClr val="tx1"/>
                </a:solidFill>
              </a:rPr>
              <a:t>	</a:t>
            </a:r>
            <a:r>
              <a:rPr lang="de-DE" sz="1600" dirty="0" smtClean="0">
                <a:solidFill>
                  <a:schemeClr val="tx1"/>
                </a:solidFill>
              </a:rPr>
              <a:t>    N1</a:t>
            </a:r>
            <a:r>
              <a:rPr lang="de-DE"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de-DE" sz="1600" dirty="0">
                <a:solidFill>
                  <a:schemeClr val="tx1"/>
                </a:solidFill>
              </a:rPr>
              <a:t>	</a:t>
            </a:r>
            <a:r>
              <a:rPr lang="de-DE" sz="1600" dirty="0" smtClean="0">
                <a:solidFill>
                  <a:schemeClr val="tx1"/>
                </a:solidFill>
              </a:rPr>
              <a:t>   T3</a:t>
            </a:r>
            <a:r>
              <a:rPr lang="de-DE" sz="1600" dirty="0">
                <a:solidFill>
                  <a:schemeClr val="tx1"/>
                </a:solidFill>
              </a:rPr>
              <a:t>, T4a	</a:t>
            </a:r>
            <a:r>
              <a:rPr lang="de-DE" sz="1600" dirty="0" smtClean="0">
                <a:solidFill>
                  <a:schemeClr val="tx1"/>
                </a:solidFill>
              </a:rPr>
              <a:t>    N0</a:t>
            </a:r>
            <a:r>
              <a:rPr lang="de-DE"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de-DE" sz="1600" dirty="0">
                <a:solidFill>
                  <a:schemeClr val="tx1"/>
                </a:solidFill>
              </a:rPr>
              <a:t>Stage IIIB	</a:t>
            </a:r>
            <a:r>
              <a:rPr lang="de-DE" sz="1600" dirty="0" smtClean="0">
                <a:solidFill>
                  <a:schemeClr val="tx1"/>
                </a:solidFill>
              </a:rPr>
              <a:t>   T2 </a:t>
            </a:r>
            <a:r>
              <a:rPr lang="de-DE" sz="1600" dirty="0">
                <a:solidFill>
                  <a:schemeClr val="tx1"/>
                </a:solidFill>
              </a:rPr>
              <a:t>	</a:t>
            </a:r>
            <a:r>
              <a:rPr lang="de-DE" sz="1600" dirty="0" smtClean="0">
                <a:solidFill>
                  <a:schemeClr val="tx1"/>
                </a:solidFill>
              </a:rPr>
              <a:t>    N2</a:t>
            </a:r>
            <a:r>
              <a:rPr lang="de-DE"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de-DE" sz="1600" dirty="0">
                <a:solidFill>
                  <a:schemeClr val="tx1"/>
                </a:solidFill>
              </a:rPr>
              <a:t>	</a:t>
            </a:r>
            <a:r>
              <a:rPr lang="de-DE" sz="1600" dirty="0" smtClean="0">
                <a:solidFill>
                  <a:schemeClr val="tx1"/>
                </a:solidFill>
              </a:rPr>
              <a:t>   T3</a:t>
            </a:r>
            <a:r>
              <a:rPr lang="de-DE" sz="1600" dirty="0">
                <a:solidFill>
                  <a:schemeClr val="tx1"/>
                </a:solidFill>
              </a:rPr>
              <a:t>	</a:t>
            </a:r>
            <a:r>
              <a:rPr lang="de-DE" sz="1600" dirty="0" smtClean="0">
                <a:solidFill>
                  <a:schemeClr val="tx1"/>
                </a:solidFill>
              </a:rPr>
              <a:t>    N1</a:t>
            </a:r>
            <a:r>
              <a:rPr lang="de-DE" sz="1600" dirty="0">
                <a:solidFill>
                  <a:schemeClr val="tx1"/>
                </a:solidFill>
              </a:rPr>
              <a:t>, N2	</a:t>
            </a:r>
            <a:r>
              <a:rPr lang="de-DE" sz="1600" dirty="0" smtClean="0">
                <a:solidFill>
                  <a:schemeClr val="tx1"/>
                </a:solidFill>
              </a:rPr>
              <a:t>	M0</a:t>
            </a:r>
            <a:endParaRPr lang="en-CA" sz="1600" dirty="0">
              <a:solidFill>
                <a:schemeClr val="tx1"/>
              </a:solidFill>
            </a:endParaRPr>
          </a:p>
          <a:p>
            <a:pPr marL="0" indent="0">
              <a:spcBef>
                <a:spcPts val="300"/>
              </a:spcBef>
              <a:spcAft>
                <a:spcPts val="300"/>
              </a:spcAft>
              <a:buFontTx/>
              <a:buNone/>
              <a:defRPr/>
            </a:pPr>
            <a:r>
              <a:rPr lang="de-DE" sz="1600" dirty="0">
                <a:solidFill>
                  <a:schemeClr val="tx1"/>
                </a:solidFill>
              </a:rPr>
              <a:t>	</a:t>
            </a:r>
            <a:r>
              <a:rPr lang="de-DE" sz="1600" dirty="0" smtClean="0">
                <a:solidFill>
                  <a:schemeClr val="tx1"/>
                </a:solidFill>
              </a:rPr>
              <a:t>   </a:t>
            </a:r>
            <a:r>
              <a:rPr lang="en-US" sz="1600" dirty="0" smtClean="0">
                <a:solidFill>
                  <a:schemeClr val="tx1"/>
                </a:solidFill>
              </a:rPr>
              <a:t>T4a</a:t>
            </a:r>
            <a:r>
              <a:rPr lang="en-US" sz="1600" dirty="0">
                <a:solidFill>
                  <a:schemeClr val="tx1"/>
                </a:solidFill>
              </a:rPr>
              <a:t>	</a:t>
            </a:r>
            <a:r>
              <a:rPr lang="en-US" sz="1600" dirty="0" smtClean="0">
                <a:solidFill>
                  <a:schemeClr val="tx1"/>
                </a:solidFill>
              </a:rPr>
              <a:t>    N1</a:t>
            </a:r>
            <a:r>
              <a:rPr lang="en-US"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en-US" sz="1600" dirty="0">
                <a:solidFill>
                  <a:schemeClr val="tx1"/>
                </a:solidFill>
              </a:rPr>
              <a:t>Stage </a:t>
            </a:r>
            <a:r>
              <a:rPr lang="en-US" sz="1600" dirty="0" smtClean="0">
                <a:solidFill>
                  <a:schemeClr val="tx1"/>
                </a:solidFill>
              </a:rPr>
              <a:t>IVA   T4a</a:t>
            </a:r>
            <a:r>
              <a:rPr lang="en-US" sz="1600" dirty="0">
                <a:solidFill>
                  <a:schemeClr val="tx1"/>
                </a:solidFill>
              </a:rPr>
              <a:t>	</a:t>
            </a:r>
            <a:r>
              <a:rPr lang="en-US" sz="1600" dirty="0" smtClean="0">
                <a:solidFill>
                  <a:schemeClr val="tx1"/>
                </a:solidFill>
              </a:rPr>
              <a:t>    N2</a:t>
            </a:r>
            <a:r>
              <a:rPr lang="en-US"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en-US" sz="1600" dirty="0">
                <a:solidFill>
                  <a:schemeClr val="tx1"/>
                </a:solidFill>
              </a:rPr>
              <a:t>	</a:t>
            </a:r>
            <a:r>
              <a:rPr lang="en-US" sz="1600" dirty="0" smtClean="0">
                <a:solidFill>
                  <a:schemeClr val="tx1"/>
                </a:solidFill>
              </a:rPr>
              <a:t>   T4b</a:t>
            </a:r>
            <a:r>
              <a:rPr lang="en-US" sz="1600" dirty="0">
                <a:solidFill>
                  <a:schemeClr val="tx1"/>
                </a:solidFill>
              </a:rPr>
              <a:t>	</a:t>
            </a:r>
            <a:r>
              <a:rPr lang="en-US" sz="1600" dirty="0" smtClean="0">
                <a:solidFill>
                  <a:schemeClr val="tx1"/>
                </a:solidFill>
              </a:rPr>
              <a:t>    Any </a:t>
            </a:r>
            <a:r>
              <a:rPr lang="en-US" sz="1600" dirty="0">
                <a:solidFill>
                  <a:schemeClr val="tx1"/>
                </a:solidFill>
              </a:rPr>
              <a:t>N		M0</a:t>
            </a:r>
            <a:endParaRPr lang="en-CA" sz="1600" dirty="0">
              <a:solidFill>
                <a:schemeClr val="tx1"/>
              </a:solidFill>
            </a:endParaRPr>
          </a:p>
          <a:p>
            <a:pPr marL="0" indent="0">
              <a:spcBef>
                <a:spcPts val="300"/>
              </a:spcBef>
              <a:spcAft>
                <a:spcPts val="300"/>
              </a:spcAft>
              <a:buFontTx/>
              <a:buNone/>
              <a:defRPr/>
            </a:pPr>
            <a:r>
              <a:rPr lang="en-US" sz="1600" dirty="0">
                <a:solidFill>
                  <a:schemeClr val="tx1"/>
                </a:solidFill>
              </a:rPr>
              <a:t>	</a:t>
            </a:r>
            <a:r>
              <a:rPr lang="en-US" sz="1600" dirty="0" smtClean="0">
                <a:solidFill>
                  <a:schemeClr val="tx1"/>
                </a:solidFill>
              </a:rPr>
              <a:t>    Any </a:t>
            </a:r>
            <a:r>
              <a:rPr lang="en-US" sz="1600" dirty="0">
                <a:solidFill>
                  <a:schemeClr val="tx1"/>
                </a:solidFill>
              </a:rPr>
              <a:t>T	</a:t>
            </a:r>
            <a:r>
              <a:rPr lang="en-US" sz="1600" dirty="0" smtClean="0">
                <a:solidFill>
                  <a:schemeClr val="tx1"/>
                </a:solidFill>
              </a:rPr>
              <a:t>    N3</a:t>
            </a:r>
            <a:r>
              <a:rPr lang="en-US" sz="1600" dirty="0">
                <a:solidFill>
                  <a:schemeClr val="tx1"/>
                </a:solidFill>
              </a:rPr>
              <a:t>		M0</a:t>
            </a:r>
            <a:endParaRPr lang="en-CA" sz="1600" dirty="0">
              <a:solidFill>
                <a:schemeClr val="tx1"/>
              </a:solidFill>
            </a:endParaRPr>
          </a:p>
          <a:p>
            <a:pPr marL="0" indent="0">
              <a:spcBef>
                <a:spcPts val="300"/>
              </a:spcBef>
              <a:spcAft>
                <a:spcPts val="300"/>
              </a:spcAft>
              <a:buFontTx/>
              <a:buNone/>
              <a:defRPr/>
            </a:pPr>
            <a:r>
              <a:rPr lang="en-US" sz="1600" dirty="0">
                <a:solidFill>
                  <a:schemeClr val="tx1"/>
                </a:solidFill>
              </a:rPr>
              <a:t>Stage </a:t>
            </a:r>
            <a:r>
              <a:rPr lang="en-US" sz="1600" dirty="0" smtClean="0">
                <a:solidFill>
                  <a:schemeClr val="tx1"/>
                </a:solidFill>
              </a:rPr>
              <a:t>IVB    Any </a:t>
            </a:r>
            <a:r>
              <a:rPr lang="en-US" sz="1600" dirty="0">
                <a:solidFill>
                  <a:schemeClr val="tx1"/>
                </a:solidFill>
              </a:rPr>
              <a:t>T	</a:t>
            </a:r>
            <a:r>
              <a:rPr lang="en-US" sz="1600" dirty="0" smtClean="0">
                <a:solidFill>
                  <a:schemeClr val="tx1"/>
                </a:solidFill>
              </a:rPr>
              <a:t>    Any </a:t>
            </a:r>
            <a:r>
              <a:rPr lang="en-US" sz="1600" dirty="0">
                <a:solidFill>
                  <a:schemeClr val="tx1"/>
                </a:solidFill>
              </a:rPr>
              <a:t>N		M1</a:t>
            </a:r>
            <a:endParaRPr lang="en-CA" sz="1600" dirty="0">
              <a:solidFill>
                <a:schemeClr val="tx1"/>
              </a:solidFill>
            </a:endParaRPr>
          </a:p>
          <a:p>
            <a:pPr>
              <a:spcBef>
                <a:spcPts val="300"/>
              </a:spcBef>
              <a:spcAft>
                <a:spcPts val="300"/>
              </a:spcAft>
              <a:defRPr/>
            </a:pPr>
            <a:r>
              <a:rPr lang="en-CA" sz="1600" b="1" dirty="0">
                <a:solidFill>
                  <a:schemeClr val="tx1"/>
                </a:solidFill>
              </a:rPr>
              <a:t> </a:t>
            </a:r>
            <a:endParaRPr lang="en-CA" sz="1600" dirty="0">
              <a:solidFill>
                <a:schemeClr val="tx1"/>
              </a:solidFill>
            </a:endParaRPr>
          </a:p>
          <a:p>
            <a:pPr>
              <a:buFontTx/>
              <a:buNone/>
              <a:defRPr/>
            </a:pPr>
            <a:endParaRPr lang="en-US" altLang="en-US" sz="1600" dirty="0" smtClean="0">
              <a:solidFill>
                <a:schemeClr val="tx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914400" y="318979"/>
            <a:ext cx="10363200" cy="825809"/>
          </a:xfrm>
        </p:spPr>
        <p:txBody>
          <a:bodyPr/>
          <a:lstStyle/>
          <a:p>
            <a:r>
              <a:rPr lang="en-US" altLang="en-US" dirty="0" smtClean="0">
                <a:cs typeface="Tahoma" pitchFamily="34" charset="0"/>
              </a:rPr>
              <a:t>Gastric Carcinoma </a:t>
            </a:r>
            <a:br>
              <a:rPr lang="en-US" altLang="en-US" dirty="0" smtClean="0">
                <a:cs typeface="Tahoma" pitchFamily="34" charset="0"/>
              </a:rPr>
            </a:br>
            <a:r>
              <a:rPr lang="en-US" altLang="en-US" dirty="0" err="1" smtClean="0">
                <a:cs typeface="Tahoma" pitchFamily="34" charset="0"/>
              </a:rPr>
              <a:t>Adenocarcinoma</a:t>
            </a:r>
            <a:endParaRPr lang="en-US" altLang="en-US" dirty="0" smtClean="0">
              <a:cs typeface="Tahoma" pitchFamily="34" charset="0"/>
            </a:endParaRPr>
          </a:p>
        </p:txBody>
      </p:sp>
      <p:sp>
        <p:nvSpPr>
          <p:cNvPr id="23555" name="Content Placeholder 2"/>
          <p:cNvSpPr>
            <a:spLocks noGrp="1"/>
          </p:cNvSpPr>
          <p:nvPr>
            <p:ph sz="half" idx="1"/>
          </p:nvPr>
        </p:nvSpPr>
        <p:spPr>
          <a:xfrm>
            <a:off x="914401" y="1447800"/>
            <a:ext cx="5091289" cy="4953000"/>
          </a:xfrm>
          <a:ln w="12700">
            <a:solidFill>
              <a:schemeClr val="tx2"/>
            </a:solidFill>
          </a:ln>
        </p:spPr>
        <p:txBody>
          <a:bodyPr/>
          <a:lstStyle/>
          <a:p>
            <a:pPr marL="0" indent="0">
              <a:buFontTx/>
              <a:buNone/>
            </a:pPr>
            <a:r>
              <a:rPr lang="en-US" altLang="en-US" sz="2000" b="1" dirty="0" smtClean="0">
                <a:solidFill>
                  <a:schemeClr val="tx1"/>
                </a:solidFill>
              </a:rPr>
              <a:t>Clinical  Stage </a:t>
            </a:r>
            <a:endParaRPr lang="en-CA" altLang="en-US" sz="2000" b="1" dirty="0" smtClean="0">
              <a:solidFill>
                <a:schemeClr val="tx1"/>
              </a:solidFill>
            </a:endParaRPr>
          </a:p>
          <a:p>
            <a:pPr marL="0" indent="0">
              <a:spcBef>
                <a:spcPts val="600"/>
              </a:spcBef>
              <a:spcAft>
                <a:spcPts val="600"/>
              </a:spcAft>
              <a:buFontTx/>
              <a:buNone/>
            </a:pPr>
            <a:r>
              <a:rPr lang="en-US" altLang="en-US" sz="1600" dirty="0" smtClean="0">
                <a:solidFill>
                  <a:schemeClr val="tx1"/>
                </a:solidFill>
              </a:rPr>
              <a:t>Stage I	   T1, T2,         N0	       	M0</a:t>
            </a:r>
            <a:endParaRPr lang="en-CA" altLang="en-US" sz="1600" b="1" dirty="0" smtClean="0">
              <a:solidFill>
                <a:schemeClr val="tx1"/>
              </a:solidFill>
            </a:endParaRPr>
          </a:p>
          <a:p>
            <a:pPr marL="0" indent="0">
              <a:spcBef>
                <a:spcPts val="600"/>
              </a:spcBef>
              <a:spcAft>
                <a:spcPts val="600"/>
              </a:spcAft>
              <a:buFontTx/>
              <a:buNone/>
            </a:pPr>
            <a:r>
              <a:rPr lang="en-US" altLang="en-US" sz="1600" dirty="0" smtClean="0">
                <a:solidFill>
                  <a:schemeClr val="tx1"/>
                </a:solidFill>
              </a:rPr>
              <a:t>Stage IIA	   T1, T2,	       N1, N2, N3  	M0</a:t>
            </a:r>
            <a:endParaRPr lang="en-CA" altLang="en-US" sz="1600" b="1" dirty="0" smtClean="0">
              <a:solidFill>
                <a:schemeClr val="tx1"/>
              </a:solidFill>
            </a:endParaRPr>
          </a:p>
          <a:p>
            <a:pPr marL="0" indent="0">
              <a:spcBef>
                <a:spcPts val="600"/>
              </a:spcBef>
              <a:spcAft>
                <a:spcPts val="600"/>
              </a:spcAft>
              <a:buFontTx/>
              <a:buNone/>
            </a:pPr>
            <a:r>
              <a:rPr lang="en-US" altLang="en-US" sz="1600" dirty="0" smtClean="0">
                <a:solidFill>
                  <a:schemeClr val="tx1"/>
                </a:solidFill>
              </a:rPr>
              <a:t>Stage IIB 	   T3, T4a        N0	                M0      </a:t>
            </a:r>
            <a:endParaRPr lang="en-CA" altLang="en-US" sz="1600" b="1" dirty="0" smtClean="0">
              <a:solidFill>
                <a:schemeClr val="tx1"/>
              </a:solidFill>
            </a:endParaRPr>
          </a:p>
          <a:p>
            <a:pPr marL="0" indent="0">
              <a:spcBef>
                <a:spcPts val="600"/>
              </a:spcBef>
              <a:spcAft>
                <a:spcPts val="600"/>
              </a:spcAft>
              <a:buFontTx/>
              <a:buNone/>
            </a:pPr>
            <a:r>
              <a:rPr lang="en-US" altLang="en-US" sz="1600" dirty="0" smtClean="0">
                <a:solidFill>
                  <a:schemeClr val="tx1"/>
                </a:solidFill>
              </a:rPr>
              <a:t>Stage III	   T3, T4a        N1, N2, N3 	M0</a:t>
            </a:r>
            <a:endParaRPr lang="en-CA" altLang="en-US" sz="1600" b="1" dirty="0" smtClean="0">
              <a:solidFill>
                <a:schemeClr val="tx1"/>
              </a:solidFill>
            </a:endParaRPr>
          </a:p>
          <a:p>
            <a:pPr marL="0" indent="0">
              <a:spcBef>
                <a:spcPts val="600"/>
              </a:spcBef>
              <a:spcAft>
                <a:spcPts val="600"/>
              </a:spcAft>
              <a:buFontTx/>
              <a:buNone/>
            </a:pPr>
            <a:r>
              <a:rPr lang="en-US" altLang="en-US" sz="1600" dirty="0" smtClean="0">
                <a:solidFill>
                  <a:schemeClr val="tx1"/>
                </a:solidFill>
              </a:rPr>
              <a:t>Stage IV	   T4b	       Any N	M0</a:t>
            </a:r>
            <a:endParaRPr lang="en-CA" altLang="en-US" sz="1600" b="1" dirty="0" smtClean="0">
              <a:solidFill>
                <a:schemeClr val="tx1"/>
              </a:solidFill>
            </a:endParaRPr>
          </a:p>
          <a:p>
            <a:pPr marL="0" indent="0">
              <a:spcBef>
                <a:spcPts val="600"/>
              </a:spcBef>
              <a:spcAft>
                <a:spcPts val="600"/>
              </a:spcAft>
              <a:buFontTx/>
              <a:buNone/>
            </a:pPr>
            <a:r>
              <a:rPr lang="en-US" altLang="en-US" sz="1600" dirty="0" smtClean="0">
                <a:solidFill>
                  <a:schemeClr val="tx1"/>
                </a:solidFill>
              </a:rPr>
              <a:t>Stage IV	   Any T	       Any N	M1</a:t>
            </a:r>
            <a:endParaRPr lang="en-CA" altLang="en-US" sz="1600" b="1" dirty="0" smtClean="0">
              <a:solidFill>
                <a:schemeClr val="tx1"/>
              </a:solidFill>
            </a:endParaRPr>
          </a:p>
          <a:p>
            <a:pPr marL="0" indent="0">
              <a:buFontTx/>
              <a:buNone/>
            </a:pPr>
            <a:endParaRPr lang="en-US" altLang="en-US" sz="1800" dirty="0" smtClean="0">
              <a:solidFill>
                <a:schemeClr val="tx1"/>
              </a:solidFill>
            </a:endParaRPr>
          </a:p>
        </p:txBody>
      </p:sp>
      <p:sp>
        <p:nvSpPr>
          <p:cNvPr id="23556" name="Content Placeholder 3"/>
          <p:cNvSpPr>
            <a:spLocks noGrp="1"/>
          </p:cNvSpPr>
          <p:nvPr>
            <p:ph sz="half" idx="2"/>
          </p:nvPr>
        </p:nvSpPr>
        <p:spPr>
          <a:xfrm>
            <a:off x="6186312" y="1447800"/>
            <a:ext cx="5091289" cy="4953000"/>
          </a:xfrm>
          <a:ln w="12700">
            <a:solidFill>
              <a:schemeClr val="tx2"/>
            </a:solidFill>
          </a:ln>
        </p:spPr>
        <p:txBody>
          <a:bodyPr/>
          <a:lstStyle/>
          <a:p>
            <a:pPr marL="0" indent="0">
              <a:spcBef>
                <a:spcPts val="600"/>
              </a:spcBef>
              <a:spcAft>
                <a:spcPts val="600"/>
              </a:spcAft>
              <a:buFontTx/>
              <a:buNone/>
              <a:defRPr/>
            </a:pPr>
            <a:r>
              <a:rPr lang="en-US" sz="2000" b="1" dirty="0" smtClean="0">
                <a:solidFill>
                  <a:schemeClr val="tx1"/>
                </a:solidFill>
              </a:rPr>
              <a:t>Pathological Stage </a:t>
            </a:r>
            <a:endParaRPr lang="en-CA" sz="2000" b="1" dirty="0">
              <a:solidFill>
                <a:schemeClr val="tx1"/>
              </a:solidFill>
            </a:endParaRPr>
          </a:p>
          <a:p>
            <a:pPr marL="0" indent="0">
              <a:spcBef>
                <a:spcPts val="600"/>
              </a:spcBef>
              <a:spcAft>
                <a:spcPts val="600"/>
              </a:spcAft>
              <a:buFontTx/>
              <a:buNone/>
              <a:defRPr/>
            </a:pPr>
            <a:r>
              <a:rPr lang="pt-BR" sz="1600" dirty="0">
                <a:solidFill>
                  <a:schemeClr val="tx1"/>
                </a:solidFill>
              </a:rPr>
              <a:t>Stage 0	</a:t>
            </a:r>
            <a:r>
              <a:rPr lang="pt-BR" sz="1600" dirty="0" smtClean="0">
                <a:solidFill>
                  <a:schemeClr val="tx1"/>
                </a:solidFill>
              </a:rPr>
              <a:t>	Tis</a:t>
            </a:r>
            <a:r>
              <a:rPr lang="pt-BR" sz="1600" dirty="0">
                <a:solidFill>
                  <a:schemeClr val="tx1"/>
                </a:solidFill>
              </a:rPr>
              <a:t>	</a:t>
            </a:r>
            <a:r>
              <a:rPr lang="pt-BR" sz="1600" dirty="0" smtClean="0">
                <a:solidFill>
                  <a:schemeClr val="tx1"/>
                </a:solidFill>
              </a:rPr>
              <a:t>N0</a:t>
            </a:r>
            <a:r>
              <a:rPr lang="pt-BR" sz="1600" dirty="0">
                <a:solidFill>
                  <a:schemeClr val="tx1"/>
                </a:solidFill>
              </a:rPr>
              <a:t>	</a:t>
            </a:r>
            <a:r>
              <a:rPr lang="pt-BR"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pt-BR" sz="1600" dirty="0">
                <a:solidFill>
                  <a:schemeClr val="tx1"/>
                </a:solidFill>
              </a:rPr>
              <a:t>Stage IA	</a:t>
            </a:r>
            <a:r>
              <a:rPr lang="pt-BR" sz="1600" dirty="0" smtClean="0">
                <a:solidFill>
                  <a:schemeClr val="tx1"/>
                </a:solidFill>
              </a:rPr>
              <a:t>	T1</a:t>
            </a:r>
            <a:r>
              <a:rPr lang="pt-BR" sz="1600" dirty="0">
                <a:solidFill>
                  <a:schemeClr val="tx1"/>
                </a:solidFill>
              </a:rPr>
              <a:t>	</a:t>
            </a:r>
            <a:r>
              <a:rPr lang="pt-BR" sz="1600" dirty="0" smtClean="0">
                <a:solidFill>
                  <a:schemeClr val="tx1"/>
                </a:solidFill>
              </a:rPr>
              <a:t>N0</a:t>
            </a:r>
            <a:r>
              <a:rPr lang="pt-BR" sz="1600" dirty="0">
                <a:solidFill>
                  <a:schemeClr val="tx1"/>
                </a:solidFill>
              </a:rPr>
              <a:t>	</a:t>
            </a:r>
            <a:r>
              <a:rPr lang="pt-BR"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de-DE" sz="1600" dirty="0">
                <a:solidFill>
                  <a:schemeClr val="tx1"/>
                </a:solidFill>
              </a:rPr>
              <a:t>Stage IB	</a:t>
            </a:r>
            <a:r>
              <a:rPr lang="de-DE" sz="1600" dirty="0" smtClean="0">
                <a:solidFill>
                  <a:schemeClr val="tx1"/>
                </a:solidFill>
              </a:rPr>
              <a:t>	T1</a:t>
            </a:r>
            <a:r>
              <a:rPr lang="de-DE" sz="1600" dirty="0">
                <a:solidFill>
                  <a:schemeClr val="tx1"/>
                </a:solidFill>
              </a:rPr>
              <a:t>	</a:t>
            </a:r>
            <a:r>
              <a:rPr lang="de-DE" sz="1600" dirty="0" smtClean="0">
                <a:solidFill>
                  <a:schemeClr val="tx1"/>
                </a:solidFill>
              </a:rPr>
              <a:t>N1</a:t>
            </a:r>
            <a:r>
              <a:rPr lang="de-DE" sz="1600" dirty="0">
                <a:solidFill>
                  <a:schemeClr val="tx1"/>
                </a:solidFill>
              </a:rPr>
              <a:t>	</a:t>
            </a:r>
            <a:r>
              <a:rPr lang="de-DE"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de-DE" sz="1600" dirty="0">
                <a:solidFill>
                  <a:schemeClr val="tx1"/>
                </a:solidFill>
              </a:rPr>
              <a:t>	</a:t>
            </a:r>
            <a:r>
              <a:rPr lang="de-DE" sz="1600" dirty="0" smtClean="0">
                <a:solidFill>
                  <a:schemeClr val="tx1"/>
                </a:solidFill>
              </a:rPr>
              <a:t>	T2</a:t>
            </a:r>
            <a:r>
              <a:rPr lang="de-DE" sz="1600" dirty="0">
                <a:solidFill>
                  <a:schemeClr val="tx1"/>
                </a:solidFill>
              </a:rPr>
              <a:t>	</a:t>
            </a:r>
            <a:r>
              <a:rPr lang="de-DE" sz="1600" dirty="0" smtClean="0">
                <a:solidFill>
                  <a:schemeClr val="tx1"/>
                </a:solidFill>
              </a:rPr>
              <a:t>N0</a:t>
            </a:r>
            <a:r>
              <a:rPr lang="de-DE" sz="1600" dirty="0">
                <a:solidFill>
                  <a:schemeClr val="tx1"/>
                </a:solidFill>
              </a:rPr>
              <a:t>	</a:t>
            </a:r>
            <a:r>
              <a:rPr lang="de-DE"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de-DE" sz="1600" dirty="0">
                <a:solidFill>
                  <a:schemeClr val="tx1"/>
                </a:solidFill>
              </a:rPr>
              <a:t>Stage IIA	</a:t>
            </a:r>
            <a:r>
              <a:rPr lang="de-DE" sz="1600" dirty="0" smtClean="0">
                <a:solidFill>
                  <a:schemeClr val="tx1"/>
                </a:solidFill>
              </a:rPr>
              <a:t>	T1</a:t>
            </a:r>
            <a:r>
              <a:rPr lang="de-DE" sz="1600" dirty="0">
                <a:solidFill>
                  <a:schemeClr val="tx1"/>
                </a:solidFill>
              </a:rPr>
              <a:t>	</a:t>
            </a:r>
            <a:r>
              <a:rPr lang="de-DE" sz="1600" dirty="0" smtClean="0">
                <a:solidFill>
                  <a:schemeClr val="tx1"/>
                </a:solidFill>
              </a:rPr>
              <a:t>N2</a:t>
            </a:r>
            <a:r>
              <a:rPr lang="de-DE" sz="1600" dirty="0">
                <a:solidFill>
                  <a:schemeClr val="tx1"/>
                </a:solidFill>
              </a:rPr>
              <a:t>	</a:t>
            </a:r>
            <a:r>
              <a:rPr lang="de-DE"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de-DE" sz="1600" dirty="0">
                <a:solidFill>
                  <a:schemeClr val="tx1"/>
                </a:solidFill>
              </a:rPr>
              <a:t>	</a:t>
            </a:r>
            <a:r>
              <a:rPr lang="de-DE" sz="1600" dirty="0" smtClean="0">
                <a:solidFill>
                  <a:schemeClr val="tx1"/>
                </a:solidFill>
              </a:rPr>
              <a:t>	T2</a:t>
            </a:r>
            <a:r>
              <a:rPr lang="de-DE" sz="1600" dirty="0">
                <a:solidFill>
                  <a:schemeClr val="tx1"/>
                </a:solidFill>
              </a:rPr>
              <a:t>	</a:t>
            </a:r>
            <a:r>
              <a:rPr lang="de-DE" sz="1600" dirty="0" smtClean="0">
                <a:solidFill>
                  <a:schemeClr val="tx1"/>
                </a:solidFill>
              </a:rPr>
              <a:t>N1</a:t>
            </a:r>
            <a:r>
              <a:rPr lang="de-DE" sz="1600" dirty="0">
                <a:solidFill>
                  <a:schemeClr val="tx1"/>
                </a:solidFill>
              </a:rPr>
              <a:t>	</a:t>
            </a:r>
            <a:r>
              <a:rPr lang="de-DE"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de-DE" sz="1600" dirty="0">
                <a:solidFill>
                  <a:schemeClr val="tx1"/>
                </a:solidFill>
              </a:rPr>
              <a:t>	</a:t>
            </a:r>
            <a:r>
              <a:rPr lang="de-DE" sz="1600" dirty="0" smtClean="0">
                <a:solidFill>
                  <a:schemeClr val="tx1"/>
                </a:solidFill>
              </a:rPr>
              <a:t>	T3</a:t>
            </a:r>
            <a:r>
              <a:rPr lang="de-DE" sz="1600" dirty="0">
                <a:solidFill>
                  <a:schemeClr val="tx1"/>
                </a:solidFill>
              </a:rPr>
              <a:t>	</a:t>
            </a:r>
            <a:r>
              <a:rPr lang="de-DE" sz="1600" dirty="0" smtClean="0">
                <a:solidFill>
                  <a:schemeClr val="tx1"/>
                </a:solidFill>
              </a:rPr>
              <a:t>N0</a:t>
            </a:r>
            <a:r>
              <a:rPr lang="de-DE" sz="1600" dirty="0">
                <a:solidFill>
                  <a:schemeClr val="tx1"/>
                </a:solidFill>
              </a:rPr>
              <a:t>	</a:t>
            </a:r>
            <a:r>
              <a:rPr lang="de-DE"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de-DE" sz="1600" dirty="0">
                <a:solidFill>
                  <a:schemeClr val="tx1"/>
                </a:solidFill>
              </a:rPr>
              <a:t>Stage IIB	</a:t>
            </a:r>
            <a:r>
              <a:rPr lang="de-DE" sz="1600" dirty="0" smtClean="0">
                <a:solidFill>
                  <a:schemeClr val="tx1"/>
                </a:solidFill>
              </a:rPr>
              <a:t>	T1</a:t>
            </a:r>
            <a:r>
              <a:rPr lang="de-DE" sz="1600" dirty="0">
                <a:solidFill>
                  <a:schemeClr val="tx1"/>
                </a:solidFill>
              </a:rPr>
              <a:t>	</a:t>
            </a:r>
            <a:r>
              <a:rPr lang="de-DE" sz="1600" dirty="0" smtClean="0">
                <a:solidFill>
                  <a:schemeClr val="tx1"/>
                </a:solidFill>
              </a:rPr>
              <a:t>N3a</a:t>
            </a:r>
            <a:r>
              <a:rPr lang="de-DE" sz="1600" dirty="0">
                <a:solidFill>
                  <a:schemeClr val="tx1"/>
                </a:solidFill>
              </a:rPr>
              <a:t>	</a:t>
            </a:r>
            <a:r>
              <a:rPr lang="de-DE"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de-DE" sz="1600" dirty="0" smtClean="0">
                <a:solidFill>
                  <a:schemeClr val="tx1"/>
                </a:solidFill>
              </a:rPr>
              <a:t>		T2</a:t>
            </a:r>
            <a:r>
              <a:rPr lang="de-DE" sz="1600" dirty="0">
                <a:solidFill>
                  <a:schemeClr val="tx1"/>
                </a:solidFill>
              </a:rPr>
              <a:t>	</a:t>
            </a:r>
            <a:r>
              <a:rPr lang="de-DE" sz="1600" dirty="0" smtClean="0">
                <a:solidFill>
                  <a:schemeClr val="tx1"/>
                </a:solidFill>
              </a:rPr>
              <a:t>N2</a:t>
            </a:r>
            <a:r>
              <a:rPr lang="de-DE" sz="1600" dirty="0">
                <a:solidFill>
                  <a:schemeClr val="tx1"/>
                </a:solidFill>
              </a:rPr>
              <a:t>	</a:t>
            </a:r>
            <a:r>
              <a:rPr lang="de-DE"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de-DE" sz="1600" dirty="0" smtClean="0">
                <a:solidFill>
                  <a:schemeClr val="tx1"/>
                </a:solidFill>
              </a:rPr>
              <a:t>		T3</a:t>
            </a:r>
            <a:r>
              <a:rPr lang="de-DE" sz="1600" dirty="0">
                <a:solidFill>
                  <a:schemeClr val="tx1"/>
                </a:solidFill>
              </a:rPr>
              <a:t>	</a:t>
            </a:r>
            <a:r>
              <a:rPr lang="de-DE" sz="1600" dirty="0" smtClean="0">
                <a:solidFill>
                  <a:schemeClr val="tx1"/>
                </a:solidFill>
              </a:rPr>
              <a:t>N1</a:t>
            </a:r>
            <a:r>
              <a:rPr lang="de-DE" sz="1600" dirty="0">
                <a:solidFill>
                  <a:schemeClr val="tx1"/>
                </a:solidFill>
              </a:rPr>
              <a:t>	</a:t>
            </a:r>
            <a:r>
              <a:rPr lang="de-DE" sz="1600" dirty="0" smtClean="0">
                <a:solidFill>
                  <a:schemeClr val="tx1"/>
                </a:solidFill>
              </a:rPr>
              <a:t>M0</a:t>
            </a:r>
            <a:endParaRPr lang="en-CA" sz="1600" dirty="0">
              <a:solidFill>
                <a:schemeClr val="tx1"/>
              </a:solidFill>
            </a:endParaRPr>
          </a:p>
          <a:p>
            <a:pPr marL="0" indent="0">
              <a:spcBef>
                <a:spcPts val="600"/>
              </a:spcBef>
              <a:spcAft>
                <a:spcPts val="600"/>
              </a:spcAft>
              <a:buFontTx/>
              <a:buNone/>
              <a:defRPr/>
            </a:pPr>
            <a:r>
              <a:rPr lang="de-DE" sz="1600" dirty="0" smtClean="0">
                <a:solidFill>
                  <a:schemeClr val="tx1"/>
                </a:solidFill>
              </a:rPr>
              <a:t>		T4a</a:t>
            </a:r>
            <a:r>
              <a:rPr lang="de-DE" sz="1600" dirty="0">
                <a:solidFill>
                  <a:schemeClr val="tx1"/>
                </a:solidFill>
              </a:rPr>
              <a:t>	</a:t>
            </a:r>
            <a:r>
              <a:rPr lang="de-DE" sz="1600" dirty="0" smtClean="0">
                <a:solidFill>
                  <a:schemeClr val="tx1"/>
                </a:solidFill>
              </a:rPr>
              <a:t>N0</a:t>
            </a:r>
            <a:r>
              <a:rPr lang="de-DE" sz="1600" dirty="0">
                <a:solidFill>
                  <a:schemeClr val="tx1"/>
                </a:solidFill>
              </a:rPr>
              <a:t>	</a:t>
            </a:r>
            <a:r>
              <a:rPr lang="de-DE" sz="1600" dirty="0" smtClean="0">
                <a:solidFill>
                  <a:schemeClr val="tx1"/>
                </a:solidFill>
              </a:rPr>
              <a:t>M0</a:t>
            </a:r>
            <a:endParaRPr lang="en-CA" sz="1600" dirty="0">
              <a:solidFill>
                <a:schemeClr val="tx1"/>
              </a:solidFill>
            </a:endParaRPr>
          </a:p>
          <a:p>
            <a:pPr>
              <a:buFontTx/>
              <a:buNone/>
              <a:defRPr/>
            </a:pPr>
            <a:endParaRPr lang="en-US" altLang="en-US" sz="1600" dirty="0" smtClean="0">
              <a:solidFill>
                <a:schemeClr val="tx1"/>
              </a:solidFill>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09600" y="519197"/>
            <a:ext cx="10972800" cy="792162"/>
          </a:xfrm>
        </p:spPr>
        <p:txBody>
          <a:bodyPr/>
          <a:lstStyle/>
          <a:p>
            <a:r>
              <a:rPr lang="en-US" altLang="en-US" dirty="0" smtClean="0">
                <a:cs typeface="Tahoma" pitchFamily="34" charset="0"/>
              </a:rPr>
              <a:t>Colon and Rectum</a:t>
            </a:r>
            <a:r>
              <a:rPr lang="en-US" altLang="en-US" sz="2400" dirty="0" smtClean="0">
                <a:latin typeface="Tahoma" pitchFamily="34" charset="0"/>
                <a:cs typeface="Tahoma" pitchFamily="34" charset="0"/>
              </a:rPr>
              <a:t/>
            </a:r>
            <a:br>
              <a:rPr lang="en-US" altLang="en-US" sz="2400" dirty="0" smtClean="0">
                <a:latin typeface="Tahoma" pitchFamily="34" charset="0"/>
                <a:cs typeface="Tahoma" pitchFamily="34" charset="0"/>
              </a:rPr>
            </a:br>
            <a:endParaRPr lang="en-US" altLang="en-US" sz="2000" dirty="0" smtClean="0">
              <a:latin typeface="Tahoma" pitchFamily="34" charset="0"/>
              <a:cs typeface="Tahoma" pitchFamily="34" charset="0"/>
            </a:endParaRPr>
          </a:p>
        </p:txBody>
      </p:sp>
      <p:sp>
        <p:nvSpPr>
          <p:cNvPr id="24579" name="Content Placeholder 3"/>
          <p:cNvSpPr>
            <a:spLocks noGrp="1"/>
          </p:cNvSpPr>
          <p:nvPr>
            <p:ph sz="half" idx="2"/>
          </p:nvPr>
        </p:nvSpPr>
        <p:spPr>
          <a:xfrm>
            <a:off x="496711" y="1772116"/>
            <a:ext cx="10905067" cy="4800600"/>
          </a:xfrm>
          <a:ln w="12700">
            <a:solidFill>
              <a:schemeClr val="tx2"/>
            </a:solidFill>
          </a:ln>
        </p:spPr>
        <p:txBody>
          <a:bodyPr/>
          <a:lstStyle/>
          <a:p>
            <a:pPr>
              <a:buFontTx/>
              <a:buNone/>
            </a:pPr>
            <a:r>
              <a:rPr lang="en-US" altLang="en-US" sz="2000" b="1" dirty="0" smtClean="0">
                <a:solidFill>
                  <a:schemeClr val="tx2"/>
                </a:solidFill>
              </a:rPr>
              <a:t>Definition of </a:t>
            </a:r>
            <a:r>
              <a:rPr lang="en-US" altLang="en-US" sz="2000" b="1" dirty="0" err="1" smtClean="0">
                <a:solidFill>
                  <a:schemeClr val="tx2"/>
                </a:solidFill>
              </a:rPr>
              <a:t>tumour</a:t>
            </a:r>
            <a:r>
              <a:rPr lang="en-US" altLang="en-US" sz="2000" b="1" dirty="0" smtClean="0">
                <a:solidFill>
                  <a:schemeClr val="tx2"/>
                </a:solidFill>
              </a:rPr>
              <a:t> deposit clarified</a:t>
            </a:r>
          </a:p>
          <a:p>
            <a:pPr>
              <a:buFontTx/>
              <a:buNone/>
            </a:pPr>
            <a:r>
              <a:rPr lang="en-GB" altLang="en-US" sz="2000" dirty="0" smtClean="0">
                <a:solidFill>
                  <a:schemeClr val="tx1"/>
                </a:solidFill>
              </a:rPr>
              <a:t>Tumour deposits (satellites) are discrete macroscopic or microscopic nodules of cancer in the </a:t>
            </a:r>
            <a:r>
              <a:rPr lang="en-GB" altLang="en-US" sz="2000" dirty="0" err="1" smtClean="0">
                <a:solidFill>
                  <a:schemeClr val="tx1"/>
                </a:solidFill>
              </a:rPr>
              <a:t>pericolorectal</a:t>
            </a:r>
            <a:r>
              <a:rPr lang="en-GB" altLang="en-US" sz="2000" dirty="0" smtClean="0">
                <a:solidFill>
                  <a:schemeClr val="tx1"/>
                </a:solidFill>
              </a:rPr>
              <a:t> adipose tissue’s lymph drainage area of a primary carcinoma that are discontinuous from the primary and without histological evidence of residual lymph node or identifiable vascular or neural structures. If a vessel wall is identifiable on H&amp;E, elastic or other stains, it should be classified as venous invasion (V1/2) or lymphatic invasion (L1). Similarly, if neural structures are identifiable, the lesion should be classified as </a:t>
            </a:r>
            <a:r>
              <a:rPr lang="en-GB" altLang="en-US" sz="2000" dirty="0" err="1" smtClean="0">
                <a:solidFill>
                  <a:schemeClr val="tx1"/>
                </a:solidFill>
              </a:rPr>
              <a:t>perineural</a:t>
            </a:r>
            <a:r>
              <a:rPr lang="en-GB" altLang="en-US" sz="2000" dirty="0" smtClean="0">
                <a:solidFill>
                  <a:schemeClr val="tx1"/>
                </a:solidFill>
              </a:rPr>
              <a:t> invasion (Pn1). The presence of tumour deposits does not change the primary tumour T category, but changes the node status (N) to N1c if all regional lymph nodes are negative on pathological examination</a:t>
            </a:r>
            <a:endParaRPr lang="en-US" altLang="en-US"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914400" y="228600"/>
            <a:ext cx="10363200" cy="762000"/>
          </a:xfrm>
        </p:spPr>
        <p:txBody>
          <a:bodyPr/>
          <a:lstStyle/>
          <a:p>
            <a:r>
              <a:rPr lang="en-US" altLang="en-US" dirty="0" smtClean="0">
                <a:cs typeface="Tahoma" pitchFamily="34" charset="0"/>
              </a:rPr>
              <a:t>Colon and Rectum and Appendix</a:t>
            </a:r>
            <a:endParaRPr lang="en-US" altLang="en-US" sz="2000" dirty="0" smtClean="0">
              <a:latin typeface="Tahoma" pitchFamily="34" charset="0"/>
              <a:cs typeface="Tahoma" pitchFamily="34" charset="0"/>
            </a:endParaRPr>
          </a:p>
        </p:txBody>
      </p:sp>
      <p:sp>
        <p:nvSpPr>
          <p:cNvPr id="25603" name="Content Placeholder 2"/>
          <p:cNvSpPr>
            <a:spLocks noGrp="1"/>
          </p:cNvSpPr>
          <p:nvPr>
            <p:ph sz="half" idx="1"/>
          </p:nvPr>
        </p:nvSpPr>
        <p:spPr>
          <a:xfrm>
            <a:off x="914401" y="1568320"/>
            <a:ext cx="5091289" cy="5334000"/>
          </a:xfrm>
          <a:ln w="12700">
            <a:solidFill>
              <a:schemeClr val="tx2"/>
            </a:solidFill>
          </a:ln>
        </p:spPr>
        <p:txBody>
          <a:bodyPr/>
          <a:lstStyle/>
          <a:p>
            <a:pPr>
              <a:spcBef>
                <a:spcPts val="600"/>
              </a:spcBef>
              <a:spcAft>
                <a:spcPts val="600"/>
              </a:spcAft>
            </a:pPr>
            <a:r>
              <a:rPr lang="en-US" altLang="en-US" sz="2000" b="1" dirty="0" smtClean="0"/>
              <a:t>Colon and Rectum</a:t>
            </a:r>
          </a:p>
          <a:p>
            <a:pPr>
              <a:spcBef>
                <a:spcPts val="600"/>
              </a:spcBef>
              <a:spcAft>
                <a:spcPts val="600"/>
              </a:spcAft>
            </a:pPr>
            <a:r>
              <a:rPr lang="en-US" altLang="en-US" sz="2000" b="1" dirty="0" smtClean="0"/>
              <a:t>T and N categories Unchanged</a:t>
            </a:r>
          </a:p>
          <a:p>
            <a:pPr marL="0" indent="0">
              <a:spcBef>
                <a:spcPts val="600"/>
              </a:spcBef>
              <a:spcAft>
                <a:spcPts val="600"/>
              </a:spcAft>
              <a:buFontTx/>
              <a:buNone/>
            </a:pPr>
            <a:r>
              <a:rPr lang="en-US" altLang="en-US" sz="2000" b="1" dirty="0" smtClean="0">
                <a:solidFill>
                  <a:schemeClr val="tx1"/>
                </a:solidFill>
              </a:rPr>
              <a:t>M1 	Distant metastasis</a:t>
            </a:r>
            <a:endParaRPr lang="en-CA" altLang="en-US" sz="2000" b="1"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M1a 	Metastasis confined to one 	organ (liver, lung, ovary, 	non regional lymph node(s)) 	without peritoneal 	metastases</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M1b 	Metastasis in more than one 	organ</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M1c	Metastasis to the 	peritoneum with or without 	other organ involvement</a:t>
            </a:r>
            <a:endParaRPr lang="en-CA" altLang="en-US" sz="2000" dirty="0" smtClean="0">
              <a:solidFill>
                <a:schemeClr val="tx1"/>
              </a:solidFill>
            </a:endParaRPr>
          </a:p>
          <a:p>
            <a:pPr marL="0" indent="0">
              <a:buFontTx/>
              <a:buNone/>
            </a:pPr>
            <a:endParaRPr lang="en-US" altLang="en-US" sz="1800" dirty="0" smtClean="0">
              <a:solidFill>
                <a:schemeClr val="tx1"/>
              </a:solidFill>
            </a:endParaRPr>
          </a:p>
        </p:txBody>
      </p:sp>
      <p:sp>
        <p:nvSpPr>
          <p:cNvPr id="25604" name="Content Placeholder 3"/>
          <p:cNvSpPr>
            <a:spLocks noGrp="1"/>
          </p:cNvSpPr>
          <p:nvPr>
            <p:ph sz="half" idx="2"/>
          </p:nvPr>
        </p:nvSpPr>
        <p:spPr>
          <a:xfrm>
            <a:off x="6096001" y="1589586"/>
            <a:ext cx="5181600" cy="5334000"/>
          </a:xfrm>
          <a:ln w="12700">
            <a:solidFill>
              <a:schemeClr val="tx2"/>
            </a:solidFill>
          </a:ln>
        </p:spPr>
        <p:txBody>
          <a:bodyPr/>
          <a:lstStyle/>
          <a:p>
            <a:pPr marL="0" indent="0">
              <a:spcBef>
                <a:spcPts val="600"/>
              </a:spcBef>
              <a:spcAft>
                <a:spcPts val="600"/>
              </a:spcAft>
              <a:buFontTx/>
              <a:buNone/>
            </a:pPr>
            <a:r>
              <a:rPr lang="en-CA" altLang="en-US" sz="2000" b="1" dirty="0" smtClean="0"/>
              <a:t>Stage Unchanged except for Stage IVA, IVB, IVC as below</a:t>
            </a:r>
          </a:p>
          <a:p>
            <a:pPr marL="0" indent="0">
              <a:spcBef>
                <a:spcPts val="600"/>
              </a:spcBef>
              <a:spcAft>
                <a:spcPts val="600"/>
              </a:spcAft>
              <a:buFontTx/>
              <a:buNone/>
            </a:pPr>
            <a:r>
              <a:rPr lang="en-US" altLang="en-US" sz="2000" dirty="0" smtClean="0">
                <a:solidFill>
                  <a:schemeClr val="tx1"/>
                </a:solidFill>
              </a:rPr>
              <a:t>Stage IV   Any T      Any N        M1</a:t>
            </a:r>
          </a:p>
          <a:p>
            <a:pPr marL="0" indent="0">
              <a:spcBef>
                <a:spcPts val="600"/>
              </a:spcBef>
              <a:spcAft>
                <a:spcPts val="600"/>
              </a:spcAft>
              <a:buFontTx/>
              <a:buNone/>
            </a:pPr>
            <a:r>
              <a:rPr lang="en-US" altLang="en-US" sz="2000" dirty="0" smtClean="0">
                <a:solidFill>
                  <a:schemeClr val="tx1"/>
                </a:solidFill>
              </a:rPr>
              <a:t>Stage IVA  Any T     Any N       M1a</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IVB  Any T     Any N       M1b</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IVC  Any T     Any N       M1c</a:t>
            </a:r>
          </a:p>
          <a:p>
            <a:pPr marL="0" indent="0">
              <a:spcBef>
                <a:spcPts val="600"/>
              </a:spcBef>
              <a:spcAft>
                <a:spcPts val="600"/>
              </a:spcAft>
              <a:buFontTx/>
              <a:buNone/>
            </a:pPr>
            <a:endParaRPr lang="en-US" altLang="en-US" sz="2000" b="1" dirty="0" smtClean="0">
              <a:solidFill>
                <a:schemeClr val="tx1"/>
              </a:solidFill>
            </a:endParaRPr>
          </a:p>
          <a:p>
            <a:pPr marL="0" indent="0">
              <a:spcBef>
                <a:spcPts val="600"/>
              </a:spcBef>
              <a:spcAft>
                <a:spcPts val="600"/>
              </a:spcAft>
              <a:buFontTx/>
              <a:buNone/>
            </a:pPr>
            <a:r>
              <a:rPr lang="en-US" altLang="en-US" sz="2000" b="1" dirty="0" smtClean="0">
                <a:solidFill>
                  <a:schemeClr val="tx1"/>
                </a:solidFill>
              </a:rPr>
              <a:t>Appendix</a:t>
            </a:r>
          </a:p>
          <a:p>
            <a:pPr marL="0" indent="0">
              <a:spcBef>
                <a:spcPts val="600"/>
              </a:spcBef>
              <a:spcAft>
                <a:spcPts val="600"/>
              </a:spcAft>
              <a:buFontTx/>
              <a:buNone/>
            </a:pPr>
            <a:r>
              <a:rPr lang="en-US" altLang="en-US" sz="2000" dirty="0" smtClean="0">
                <a:solidFill>
                  <a:schemeClr val="tx1"/>
                </a:solidFill>
              </a:rPr>
              <a:t>Introduction of </a:t>
            </a:r>
            <a:r>
              <a:rPr lang="en-US" altLang="en-US" sz="2000" b="1" dirty="0" err="1" smtClean="0">
                <a:solidFill>
                  <a:schemeClr val="tx1"/>
                </a:solidFill>
              </a:rPr>
              <a:t>Tis</a:t>
            </a:r>
            <a:r>
              <a:rPr lang="en-US" altLang="en-US" sz="2000" b="1" dirty="0" smtClean="0">
                <a:solidFill>
                  <a:schemeClr val="tx1"/>
                </a:solidFill>
              </a:rPr>
              <a:t> (LAMN). </a:t>
            </a:r>
            <a:r>
              <a:rPr lang="en-US" altLang="en-US" sz="2000" dirty="0" smtClean="0">
                <a:solidFill>
                  <a:schemeClr val="tx1"/>
                </a:solidFill>
              </a:rPr>
              <a:t>Low-grade </a:t>
            </a:r>
            <a:r>
              <a:rPr lang="en-US" altLang="en-US" sz="2000" dirty="0" err="1" smtClean="0">
                <a:solidFill>
                  <a:schemeClr val="tx1"/>
                </a:solidFill>
              </a:rPr>
              <a:t>appendiceal</a:t>
            </a:r>
            <a:r>
              <a:rPr lang="en-US" altLang="en-US" sz="2000" dirty="0" smtClean="0">
                <a:solidFill>
                  <a:schemeClr val="tx1"/>
                </a:solidFill>
              </a:rPr>
              <a:t> </a:t>
            </a:r>
            <a:r>
              <a:rPr lang="en-US" altLang="en-US" sz="2000" dirty="0" err="1" smtClean="0">
                <a:solidFill>
                  <a:schemeClr val="tx1"/>
                </a:solidFill>
              </a:rPr>
              <a:t>mucinous</a:t>
            </a:r>
            <a:r>
              <a:rPr lang="en-US" altLang="en-US" sz="2000" dirty="0" smtClean="0">
                <a:solidFill>
                  <a:schemeClr val="tx1"/>
                </a:solidFill>
              </a:rPr>
              <a:t> neoplasm confined to the appendix </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Changes to N and M categories and Stage</a:t>
            </a:r>
            <a:endParaRPr lang="en-CA" altLang="en-US"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914400" y="444798"/>
            <a:ext cx="10363200" cy="762000"/>
          </a:xfrm>
        </p:spPr>
        <p:txBody>
          <a:bodyPr/>
          <a:lstStyle/>
          <a:p>
            <a:r>
              <a:rPr lang="en-US" altLang="en-US" dirty="0" smtClean="0">
                <a:cs typeface="Tahoma" pitchFamily="34" charset="0"/>
              </a:rPr>
              <a:t>Anal Canal Carcinoma</a:t>
            </a:r>
            <a:endParaRPr lang="en-US" altLang="en-US" sz="2000" dirty="0" smtClean="0">
              <a:latin typeface="Tahoma" pitchFamily="34" charset="0"/>
              <a:cs typeface="Tahoma" pitchFamily="34" charset="0"/>
            </a:endParaRPr>
          </a:p>
        </p:txBody>
      </p:sp>
      <p:sp>
        <p:nvSpPr>
          <p:cNvPr id="26627" name="Content Placeholder 2"/>
          <p:cNvSpPr>
            <a:spLocks noGrp="1"/>
          </p:cNvSpPr>
          <p:nvPr>
            <p:ph sz="half" idx="1"/>
          </p:nvPr>
        </p:nvSpPr>
        <p:spPr>
          <a:xfrm>
            <a:off x="914400" y="1524000"/>
            <a:ext cx="5633156" cy="4876800"/>
          </a:xfrm>
          <a:ln w="12700">
            <a:solidFill>
              <a:schemeClr val="tx2"/>
            </a:solidFill>
          </a:ln>
        </p:spPr>
        <p:txBody>
          <a:bodyPr/>
          <a:lstStyle/>
          <a:p>
            <a:pPr marL="0" indent="0">
              <a:spcBef>
                <a:spcPts val="600"/>
              </a:spcBef>
              <a:spcAft>
                <a:spcPts val="600"/>
              </a:spcAft>
              <a:buFontTx/>
              <a:buNone/>
            </a:pPr>
            <a:r>
              <a:rPr lang="en-US" altLang="en-US" sz="1800" dirty="0" err="1" smtClean="0">
                <a:solidFill>
                  <a:schemeClr val="tx1"/>
                </a:solidFill>
              </a:rPr>
              <a:t>Tumours</a:t>
            </a:r>
            <a:r>
              <a:rPr lang="en-US" altLang="en-US" sz="1800" dirty="0" smtClean="0">
                <a:solidFill>
                  <a:schemeClr val="tx1"/>
                </a:solidFill>
              </a:rPr>
              <a:t> of anal margin and </a:t>
            </a:r>
            <a:r>
              <a:rPr lang="en-US" altLang="en-US" sz="1800" dirty="0" err="1" smtClean="0">
                <a:solidFill>
                  <a:schemeClr val="tx1"/>
                </a:solidFill>
              </a:rPr>
              <a:t>perianal</a:t>
            </a:r>
            <a:r>
              <a:rPr lang="en-US" altLang="en-US" sz="1800" dirty="0" smtClean="0">
                <a:solidFill>
                  <a:schemeClr val="tx1"/>
                </a:solidFill>
              </a:rPr>
              <a:t> skin defined as within 5cm of the anal margin are now classified with carcinomas of the anal canal </a:t>
            </a:r>
          </a:p>
          <a:p>
            <a:pPr marL="0" indent="0">
              <a:spcBef>
                <a:spcPts val="600"/>
              </a:spcBef>
              <a:spcAft>
                <a:spcPts val="600"/>
              </a:spcAft>
              <a:buFontTx/>
              <a:buNone/>
            </a:pPr>
            <a:r>
              <a:rPr lang="en-US" altLang="en-US" sz="1800" b="1" dirty="0" smtClean="0">
                <a:solidFill>
                  <a:schemeClr val="tx1"/>
                </a:solidFill>
              </a:rPr>
              <a:t>T categories are unchanged</a:t>
            </a:r>
          </a:p>
          <a:p>
            <a:pPr marL="0" indent="0">
              <a:spcBef>
                <a:spcPts val="600"/>
              </a:spcBef>
              <a:spcAft>
                <a:spcPts val="600"/>
              </a:spcAft>
              <a:buFontTx/>
              <a:buNone/>
            </a:pPr>
            <a:r>
              <a:rPr lang="en-US" altLang="en-US" sz="1800" b="1" dirty="0" smtClean="0">
                <a:solidFill>
                  <a:schemeClr val="tx1"/>
                </a:solidFill>
              </a:rPr>
              <a:t>N0</a:t>
            </a:r>
            <a:r>
              <a:rPr lang="en-US" altLang="en-US" sz="1800" dirty="0" smtClean="0">
                <a:solidFill>
                  <a:schemeClr val="tx1"/>
                </a:solidFill>
              </a:rPr>
              <a:t>   	No regional lymph node metastasis</a:t>
            </a:r>
            <a:endParaRPr lang="en-CA" altLang="en-US" sz="1800" dirty="0" smtClean="0">
              <a:solidFill>
                <a:schemeClr val="tx1"/>
              </a:solidFill>
            </a:endParaRPr>
          </a:p>
          <a:p>
            <a:pPr marL="0" indent="0">
              <a:spcBef>
                <a:spcPts val="600"/>
              </a:spcBef>
              <a:spcAft>
                <a:spcPts val="600"/>
              </a:spcAft>
              <a:buFontTx/>
              <a:buNone/>
            </a:pPr>
            <a:r>
              <a:rPr lang="en-US" altLang="en-US" sz="1800" b="1" dirty="0" smtClean="0">
                <a:solidFill>
                  <a:schemeClr val="tx1"/>
                </a:solidFill>
              </a:rPr>
              <a:t>N1  </a:t>
            </a:r>
            <a:r>
              <a:rPr lang="en-US" altLang="en-US" sz="1800" dirty="0" smtClean="0">
                <a:solidFill>
                  <a:schemeClr val="tx1"/>
                </a:solidFill>
              </a:rPr>
              <a:t> 	Metastasis in regional lymph node(s)</a:t>
            </a:r>
            <a:endParaRPr lang="en-CA" altLang="en-US" sz="1800" dirty="0" smtClean="0">
              <a:solidFill>
                <a:schemeClr val="tx1"/>
              </a:solidFill>
            </a:endParaRPr>
          </a:p>
          <a:p>
            <a:pPr marL="0" indent="0">
              <a:spcBef>
                <a:spcPts val="600"/>
              </a:spcBef>
              <a:spcAft>
                <a:spcPts val="600"/>
              </a:spcAft>
              <a:buFontTx/>
              <a:buNone/>
            </a:pPr>
            <a:r>
              <a:rPr lang="en-US" altLang="en-US" sz="1800" b="1" dirty="0" smtClean="0">
                <a:solidFill>
                  <a:schemeClr val="tx1"/>
                </a:solidFill>
              </a:rPr>
              <a:t>N1a</a:t>
            </a:r>
            <a:r>
              <a:rPr lang="en-US" altLang="en-US" sz="1800" dirty="0" smtClean="0">
                <a:solidFill>
                  <a:schemeClr val="tx1"/>
                </a:solidFill>
              </a:rPr>
              <a:t> 	Metastases in inguinal, </a:t>
            </a:r>
            <a:r>
              <a:rPr lang="en-US" altLang="en-US" sz="1800" dirty="0" err="1" smtClean="0">
                <a:solidFill>
                  <a:schemeClr val="tx1"/>
                </a:solidFill>
              </a:rPr>
              <a:t>mesorectal</a:t>
            </a:r>
            <a:r>
              <a:rPr lang="en-US" altLang="en-US" sz="1800" dirty="0" smtClean="0">
                <a:solidFill>
                  <a:schemeClr val="tx1"/>
                </a:solidFill>
              </a:rPr>
              <a:t>,                	and/or internal iliac nodes</a:t>
            </a:r>
            <a:endParaRPr lang="en-CA" altLang="en-US" sz="1800" dirty="0" smtClean="0">
              <a:solidFill>
                <a:schemeClr val="tx1"/>
              </a:solidFill>
            </a:endParaRPr>
          </a:p>
          <a:p>
            <a:pPr marL="0" indent="0">
              <a:spcBef>
                <a:spcPts val="600"/>
              </a:spcBef>
              <a:spcAft>
                <a:spcPts val="600"/>
              </a:spcAft>
              <a:buFontTx/>
              <a:buNone/>
            </a:pPr>
            <a:r>
              <a:rPr lang="en-US" altLang="en-US" sz="1800" b="1" dirty="0" smtClean="0">
                <a:solidFill>
                  <a:schemeClr val="tx1"/>
                </a:solidFill>
              </a:rPr>
              <a:t>N1b</a:t>
            </a:r>
            <a:r>
              <a:rPr lang="en-US" altLang="en-US" sz="1800" dirty="0" smtClean="0">
                <a:solidFill>
                  <a:schemeClr val="tx1"/>
                </a:solidFill>
              </a:rPr>
              <a:t> 	Metastases in external iliac nodes</a:t>
            </a:r>
            <a:endParaRPr lang="en-CA" altLang="en-US" sz="1800" dirty="0" smtClean="0">
              <a:solidFill>
                <a:schemeClr val="tx1"/>
              </a:solidFill>
            </a:endParaRPr>
          </a:p>
          <a:p>
            <a:pPr marL="0" indent="0">
              <a:spcBef>
                <a:spcPts val="600"/>
              </a:spcBef>
              <a:spcAft>
                <a:spcPts val="600"/>
              </a:spcAft>
              <a:buFontTx/>
              <a:buNone/>
            </a:pPr>
            <a:r>
              <a:rPr lang="en-US" altLang="en-US" sz="1800" b="1" dirty="0" smtClean="0">
                <a:solidFill>
                  <a:schemeClr val="tx1"/>
                </a:solidFill>
              </a:rPr>
              <a:t>N1c</a:t>
            </a:r>
            <a:r>
              <a:rPr lang="en-US" altLang="en-US" sz="1800" dirty="0" smtClean="0">
                <a:solidFill>
                  <a:schemeClr val="tx1"/>
                </a:solidFill>
              </a:rPr>
              <a:t> 	Metastases in external iliac and in inguinal, 	</a:t>
            </a:r>
            <a:r>
              <a:rPr lang="en-US" altLang="en-US" sz="1800" dirty="0" err="1" smtClean="0">
                <a:solidFill>
                  <a:schemeClr val="tx1"/>
                </a:solidFill>
              </a:rPr>
              <a:t>mesorectal</a:t>
            </a:r>
            <a:r>
              <a:rPr lang="en-US" altLang="en-US" sz="1800" dirty="0" smtClean="0">
                <a:solidFill>
                  <a:schemeClr val="tx1"/>
                </a:solidFill>
              </a:rPr>
              <a:t> and/or internal 	iliac nodes </a:t>
            </a:r>
            <a:endParaRPr lang="en-CA" altLang="en-US" sz="1800" dirty="0" smtClean="0">
              <a:solidFill>
                <a:schemeClr val="tx1"/>
              </a:solidFill>
            </a:endParaRPr>
          </a:p>
          <a:p>
            <a:pPr marL="0" indent="0">
              <a:spcBef>
                <a:spcPts val="600"/>
              </a:spcBef>
              <a:spcAft>
                <a:spcPts val="600"/>
              </a:spcAft>
              <a:buFontTx/>
              <a:buNone/>
            </a:pPr>
            <a:r>
              <a:rPr lang="en-US" altLang="en-US" sz="1800" b="1" dirty="0" smtClean="0">
                <a:solidFill>
                  <a:schemeClr val="tx1"/>
                </a:solidFill>
              </a:rPr>
              <a:t>M categories are unchanged</a:t>
            </a:r>
          </a:p>
          <a:p>
            <a:pPr marL="0" indent="0">
              <a:buFontTx/>
              <a:buNone/>
            </a:pPr>
            <a:endParaRPr lang="en-US" altLang="en-US" sz="1800" dirty="0" smtClean="0">
              <a:solidFill>
                <a:schemeClr val="tx1"/>
              </a:solidFill>
            </a:endParaRPr>
          </a:p>
        </p:txBody>
      </p:sp>
      <p:sp>
        <p:nvSpPr>
          <p:cNvPr id="26628" name="Content Placeholder 3"/>
          <p:cNvSpPr>
            <a:spLocks noGrp="1"/>
          </p:cNvSpPr>
          <p:nvPr>
            <p:ph sz="half" idx="2"/>
          </p:nvPr>
        </p:nvSpPr>
        <p:spPr>
          <a:xfrm>
            <a:off x="6728178" y="1524000"/>
            <a:ext cx="5091289" cy="4855535"/>
          </a:xfrm>
          <a:ln w="12700">
            <a:solidFill>
              <a:schemeClr val="tx2"/>
            </a:solidFill>
          </a:ln>
        </p:spPr>
        <p:txBody>
          <a:bodyPr/>
          <a:lstStyle/>
          <a:p>
            <a:pPr marL="0" indent="0">
              <a:spcBef>
                <a:spcPts val="600"/>
              </a:spcBef>
              <a:spcAft>
                <a:spcPts val="600"/>
              </a:spcAft>
              <a:buFontTx/>
              <a:buNone/>
            </a:pPr>
            <a:r>
              <a:rPr lang="en-US" altLang="en-US" sz="2000" b="1" dirty="0" smtClean="0">
                <a:solidFill>
                  <a:schemeClr val="tx1"/>
                </a:solidFill>
              </a:rPr>
              <a:t>Stage</a:t>
            </a:r>
          </a:p>
          <a:p>
            <a:pPr marL="0" indent="0">
              <a:spcBef>
                <a:spcPts val="600"/>
              </a:spcBef>
              <a:spcAft>
                <a:spcPts val="600"/>
              </a:spcAft>
              <a:buFontTx/>
              <a:buNone/>
            </a:pPr>
            <a:endParaRPr lang="en-US" altLang="en-US" sz="2000" b="1"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		T1	N0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IIA	T2	N0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IIB	T3	N0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IIIA	T1, T2	N1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IIIB	T4	N0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IIIC	T3, T4	N1	M0</a:t>
            </a:r>
          </a:p>
          <a:p>
            <a:pPr marL="0" indent="0">
              <a:spcBef>
                <a:spcPts val="600"/>
              </a:spcBef>
              <a:spcAft>
                <a:spcPts val="600"/>
              </a:spcAft>
              <a:buFontTx/>
              <a:buNone/>
            </a:pPr>
            <a:r>
              <a:rPr lang="en-US" altLang="en-US" sz="2000" dirty="0" smtClean="0">
                <a:solidFill>
                  <a:schemeClr val="tx1"/>
                </a:solidFill>
              </a:rPr>
              <a:t>Stage IV	Any T	Any N	M1</a:t>
            </a:r>
            <a:endParaRPr lang="en-CA" altLang="en-US" sz="2000" dirty="0" smtClean="0">
              <a:solidFill>
                <a:schemeClr val="tx1"/>
              </a:solidFill>
            </a:endParaRPr>
          </a:p>
          <a:p>
            <a:pPr marL="0" indent="0">
              <a:buFontTx/>
              <a:buNone/>
            </a:pPr>
            <a:endParaRPr lang="en-CA" altLang="en-US" sz="2000" dirty="0" smtClean="0"/>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914400" y="338468"/>
            <a:ext cx="10363200" cy="762000"/>
          </a:xfrm>
        </p:spPr>
        <p:txBody>
          <a:bodyPr/>
          <a:lstStyle/>
          <a:p>
            <a:r>
              <a:rPr lang="en-US" altLang="en-US" dirty="0" smtClean="0">
                <a:cs typeface="Tahoma" pitchFamily="34" charset="0"/>
              </a:rPr>
              <a:t>Liver</a:t>
            </a:r>
            <a:endParaRPr lang="en-US" altLang="en-US" sz="2000" dirty="0" smtClean="0">
              <a:cs typeface="Tahoma" pitchFamily="34" charset="0"/>
            </a:endParaRPr>
          </a:p>
        </p:txBody>
      </p:sp>
      <p:sp>
        <p:nvSpPr>
          <p:cNvPr id="27651" name="Content Placeholder 2"/>
          <p:cNvSpPr>
            <a:spLocks noGrp="1"/>
          </p:cNvSpPr>
          <p:nvPr>
            <p:ph sz="half" idx="1"/>
          </p:nvPr>
        </p:nvSpPr>
        <p:spPr>
          <a:xfrm>
            <a:off x="225778" y="1524000"/>
            <a:ext cx="6321778" cy="4876800"/>
          </a:xfrm>
          <a:ln w="12700">
            <a:solidFill>
              <a:schemeClr val="tx2"/>
            </a:solidFill>
          </a:ln>
        </p:spPr>
        <p:txBody>
          <a:bodyPr/>
          <a:lstStyle/>
          <a:p>
            <a:pPr marL="0" indent="0">
              <a:spcBef>
                <a:spcPts val="600"/>
              </a:spcBef>
              <a:spcAft>
                <a:spcPts val="600"/>
              </a:spcAft>
              <a:buFontTx/>
              <a:buNone/>
            </a:pPr>
            <a:r>
              <a:rPr lang="en-US" altLang="en-US" sz="1800" dirty="0" smtClean="0">
                <a:solidFill>
                  <a:schemeClr val="tx1"/>
                </a:solidFill>
              </a:rPr>
              <a:t>T1a 	Solitary </a:t>
            </a:r>
            <a:r>
              <a:rPr lang="en-US" altLang="en-US" sz="1800" dirty="0" err="1" smtClean="0">
                <a:solidFill>
                  <a:schemeClr val="tx1"/>
                </a:solidFill>
              </a:rPr>
              <a:t>tumour</a:t>
            </a:r>
            <a:r>
              <a:rPr lang="en-US" altLang="en-US" sz="1800" dirty="0" smtClean="0">
                <a:solidFill>
                  <a:schemeClr val="tx1"/>
                </a:solidFill>
              </a:rPr>
              <a:t> less than or equal to 2 cm in 	greatest dimension with or without vascular 	invasion</a:t>
            </a:r>
            <a:endParaRPr lang="en-CA" altLang="en-US" sz="1800" dirty="0" smtClean="0">
              <a:solidFill>
                <a:schemeClr val="tx1"/>
              </a:solidFill>
            </a:endParaRPr>
          </a:p>
          <a:p>
            <a:pPr marL="0" indent="0">
              <a:spcBef>
                <a:spcPts val="600"/>
              </a:spcBef>
              <a:spcAft>
                <a:spcPts val="600"/>
              </a:spcAft>
              <a:buFontTx/>
              <a:buNone/>
            </a:pPr>
            <a:r>
              <a:rPr lang="en-US" altLang="en-US" sz="1800" dirty="0" smtClean="0">
                <a:solidFill>
                  <a:schemeClr val="tx1"/>
                </a:solidFill>
              </a:rPr>
              <a:t>T1b	Solitary tumor more than 2 cm in greatest 	dimension without vascular invasion</a:t>
            </a:r>
            <a:endParaRPr lang="en-CA" altLang="en-US" sz="1800" dirty="0" smtClean="0">
              <a:solidFill>
                <a:schemeClr val="tx1"/>
              </a:solidFill>
            </a:endParaRPr>
          </a:p>
          <a:p>
            <a:pPr marL="0" indent="0">
              <a:spcBef>
                <a:spcPts val="600"/>
              </a:spcBef>
              <a:spcAft>
                <a:spcPts val="600"/>
              </a:spcAft>
              <a:buFontTx/>
              <a:buNone/>
            </a:pPr>
            <a:r>
              <a:rPr lang="en-US" altLang="en-US" sz="1800" dirty="0" smtClean="0">
                <a:solidFill>
                  <a:schemeClr val="tx1"/>
                </a:solidFill>
              </a:rPr>
              <a:t>T2 	Solitary </a:t>
            </a:r>
            <a:r>
              <a:rPr lang="en-US" altLang="en-US" sz="1800" dirty="0" err="1" smtClean="0">
                <a:solidFill>
                  <a:schemeClr val="tx1"/>
                </a:solidFill>
              </a:rPr>
              <a:t>tumour</a:t>
            </a:r>
            <a:r>
              <a:rPr lang="en-US" altLang="en-US" sz="1800" dirty="0" smtClean="0">
                <a:solidFill>
                  <a:schemeClr val="tx1"/>
                </a:solidFill>
              </a:rPr>
              <a:t> with vascular  invasion more than 2 	cm dimension </a:t>
            </a:r>
            <a:r>
              <a:rPr lang="en-US" altLang="en-US" sz="1800" i="1" dirty="0" smtClean="0">
                <a:solidFill>
                  <a:schemeClr val="tx1"/>
                </a:solidFill>
              </a:rPr>
              <a:t>or </a:t>
            </a:r>
            <a:r>
              <a:rPr lang="en-US" altLang="en-US" sz="1800" dirty="0" smtClean="0">
                <a:solidFill>
                  <a:schemeClr val="tx1"/>
                </a:solidFill>
              </a:rPr>
              <a:t>multiple </a:t>
            </a:r>
            <a:r>
              <a:rPr lang="en-US" altLang="en-US" sz="1800" dirty="0" err="1" smtClean="0">
                <a:solidFill>
                  <a:schemeClr val="tx1"/>
                </a:solidFill>
              </a:rPr>
              <a:t>tumours</a:t>
            </a:r>
            <a:r>
              <a:rPr lang="en-US" altLang="en-US" sz="1800" dirty="0" smtClean="0">
                <a:solidFill>
                  <a:schemeClr val="tx1"/>
                </a:solidFill>
              </a:rPr>
              <a:t>, none more than 	5 cm in greatest dimension</a:t>
            </a:r>
            <a:endParaRPr lang="en-CA" altLang="en-US" sz="1800" dirty="0" smtClean="0">
              <a:solidFill>
                <a:schemeClr val="tx1"/>
              </a:solidFill>
            </a:endParaRPr>
          </a:p>
          <a:p>
            <a:pPr marL="0" indent="0">
              <a:spcBef>
                <a:spcPts val="600"/>
              </a:spcBef>
              <a:spcAft>
                <a:spcPts val="600"/>
              </a:spcAft>
              <a:buFontTx/>
              <a:buNone/>
            </a:pPr>
            <a:r>
              <a:rPr lang="en-US" altLang="en-US" sz="1800" dirty="0" smtClean="0">
                <a:solidFill>
                  <a:schemeClr val="tx1"/>
                </a:solidFill>
              </a:rPr>
              <a:t>T3 	Multiple </a:t>
            </a:r>
            <a:r>
              <a:rPr lang="en-US" altLang="en-US" sz="1800" dirty="0" err="1" smtClean="0">
                <a:solidFill>
                  <a:schemeClr val="tx1"/>
                </a:solidFill>
              </a:rPr>
              <a:t>tumours</a:t>
            </a:r>
            <a:r>
              <a:rPr lang="en-US" altLang="en-US" sz="1800" dirty="0" smtClean="0">
                <a:solidFill>
                  <a:schemeClr val="tx1"/>
                </a:solidFill>
              </a:rPr>
              <a:t> any more than 5 cm in greatest 	dimension</a:t>
            </a:r>
            <a:endParaRPr lang="en-CA" altLang="en-US" sz="1800" dirty="0" smtClean="0">
              <a:solidFill>
                <a:schemeClr val="tx1"/>
              </a:solidFill>
            </a:endParaRPr>
          </a:p>
          <a:p>
            <a:pPr marL="0" indent="0">
              <a:spcBef>
                <a:spcPts val="600"/>
              </a:spcBef>
              <a:spcAft>
                <a:spcPts val="600"/>
              </a:spcAft>
              <a:buFontTx/>
              <a:buNone/>
            </a:pPr>
            <a:r>
              <a:rPr lang="en-US" altLang="en-US" sz="1800" dirty="0" smtClean="0">
                <a:solidFill>
                  <a:schemeClr val="tx1"/>
                </a:solidFill>
              </a:rPr>
              <a:t>T4 	</a:t>
            </a:r>
            <a:r>
              <a:rPr lang="en-US" altLang="en-US" sz="1800" dirty="0" err="1" smtClean="0">
                <a:solidFill>
                  <a:schemeClr val="tx1"/>
                </a:solidFill>
              </a:rPr>
              <a:t>Tumour</a:t>
            </a:r>
            <a:r>
              <a:rPr lang="en-US" altLang="en-US" sz="1800" dirty="0" smtClean="0">
                <a:solidFill>
                  <a:schemeClr val="tx1"/>
                </a:solidFill>
              </a:rPr>
              <a:t>(s) involving a major branch 	of the portal or 	hepatic vein with direct invasion of adjacent organs 	including the diaphragm), other than the gallbladder 	</a:t>
            </a:r>
            <a:r>
              <a:rPr lang="en-US" altLang="en-US" sz="1800" i="1" dirty="0" smtClean="0">
                <a:solidFill>
                  <a:schemeClr val="tx1"/>
                </a:solidFill>
              </a:rPr>
              <a:t>or </a:t>
            </a:r>
            <a:r>
              <a:rPr lang="en-US" altLang="en-US" sz="1800" dirty="0" smtClean="0">
                <a:solidFill>
                  <a:schemeClr val="tx1"/>
                </a:solidFill>
              </a:rPr>
              <a:t>with perforation of vis­ceral peritoneum</a:t>
            </a:r>
            <a:endParaRPr lang="en-CA" altLang="en-US" sz="1800" dirty="0" smtClean="0">
              <a:solidFill>
                <a:schemeClr val="tx1"/>
              </a:solidFill>
            </a:endParaRPr>
          </a:p>
          <a:p>
            <a:pPr marL="0" indent="0">
              <a:buFontTx/>
              <a:buNone/>
            </a:pPr>
            <a:endParaRPr lang="en-US" altLang="en-US" sz="1800" dirty="0" smtClean="0">
              <a:solidFill>
                <a:schemeClr val="tx1"/>
              </a:solidFill>
            </a:endParaRPr>
          </a:p>
        </p:txBody>
      </p:sp>
      <p:sp>
        <p:nvSpPr>
          <p:cNvPr id="27652" name="Content Placeholder 3"/>
          <p:cNvSpPr>
            <a:spLocks noGrp="1"/>
          </p:cNvSpPr>
          <p:nvPr>
            <p:ph sz="half" idx="2"/>
          </p:nvPr>
        </p:nvSpPr>
        <p:spPr>
          <a:xfrm>
            <a:off x="6547556" y="1524000"/>
            <a:ext cx="5091289" cy="4876800"/>
          </a:xfrm>
          <a:ln w="12700">
            <a:solidFill>
              <a:schemeClr val="tx2"/>
            </a:solidFill>
          </a:ln>
        </p:spPr>
        <p:txBody>
          <a:bodyPr/>
          <a:lstStyle/>
          <a:p>
            <a:pPr marL="0" indent="0">
              <a:spcBef>
                <a:spcPts val="600"/>
              </a:spcBef>
              <a:spcAft>
                <a:spcPts val="600"/>
              </a:spcAft>
              <a:buFontTx/>
              <a:buNone/>
            </a:pPr>
            <a:r>
              <a:rPr lang="en-US" altLang="en-US" sz="2000" b="1" dirty="0" smtClean="0">
                <a:solidFill>
                  <a:schemeClr val="tx1"/>
                </a:solidFill>
              </a:rPr>
              <a:t>There are no changes in the definitions of the N and M categories.</a:t>
            </a:r>
          </a:p>
          <a:p>
            <a:pPr marL="0" indent="0">
              <a:spcBef>
                <a:spcPts val="600"/>
              </a:spcBef>
              <a:spcAft>
                <a:spcPts val="600"/>
              </a:spcAft>
              <a:buFontTx/>
              <a:buNone/>
            </a:pPr>
            <a:r>
              <a:rPr lang="en-US" altLang="en-US" sz="2000" b="1" dirty="0" smtClean="0">
                <a:solidFill>
                  <a:schemeClr val="tx1"/>
                </a:solidFill>
              </a:rPr>
              <a:t>Stage</a:t>
            </a:r>
          </a:p>
          <a:p>
            <a:pPr marL="0" indent="0">
              <a:spcBef>
                <a:spcPts val="600"/>
              </a:spcBef>
              <a:spcAft>
                <a:spcPts val="600"/>
              </a:spcAft>
              <a:buFontTx/>
              <a:buNone/>
            </a:pPr>
            <a:r>
              <a:rPr lang="en-US" altLang="en-US" sz="2000" dirty="0" smtClean="0">
                <a:solidFill>
                  <a:schemeClr val="tx1"/>
                </a:solidFill>
              </a:rPr>
              <a:t>Stage I	A      T1a        N0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	B      T1b        N0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II	        T2	          N0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IIIA     T3	          N0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IIIB     T4	          N0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IVA     Any T     N1	M0</a:t>
            </a:r>
            <a:endParaRPr lang="en-CA" altLang="en-US" sz="2000" dirty="0" smtClean="0">
              <a:solidFill>
                <a:schemeClr val="tx1"/>
              </a:solidFill>
            </a:endParaRPr>
          </a:p>
          <a:p>
            <a:pPr marL="0" indent="0">
              <a:spcBef>
                <a:spcPts val="600"/>
              </a:spcBef>
              <a:spcAft>
                <a:spcPts val="600"/>
              </a:spcAft>
              <a:buFontTx/>
              <a:buNone/>
            </a:pPr>
            <a:r>
              <a:rPr lang="en-US" altLang="en-US" sz="2000" dirty="0" smtClean="0">
                <a:solidFill>
                  <a:schemeClr val="tx1"/>
                </a:solidFill>
              </a:rPr>
              <a:t>Stage IVB     Any T    Any N	M1</a:t>
            </a:r>
            <a:endParaRPr lang="en-CA" altLang="en-US" sz="2000" dirty="0" smtClean="0">
              <a:solidFill>
                <a:schemeClr val="tx1"/>
              </a:solidFill>
            </a:endParaRPr>
          </a:p>
          <a:p>
            <a:pPr marL="0" indent="0">
              <a:buFontTx/>
              <a:buNone/>
            </a:pPr>
            <a:endParaRPr lang="en-CA" altLang="en-US"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914400" y="381000"/>
            <a:ext cx="10363200" cy="762000"/>
          </a:xfrm>
        </p:spPr>
        <p:txBody>
          <a:bodyPr/>
          <a:lstStyle/>
          <a:p>
            <a:r>
              <a:rPr lang="en-US" altLang="en-US" sz="2800" smtClean="0">
                <a:latin typeface="Tahoma" pitchFamily="34" charset="0"/>
                <a:cs typeface="Tahoma" pitchFamily="34" charset="0"/>
              </a:rPr>
              <a:t/>
            </a:r>
            <a:br>
              <a:rPr lang="en-US" altLang="en-US" sz="2800" smtClean="0">
                <a:latin typeface="Tahoma" pitchFamily="34" charset="0"/>
                <a:cs typeface="Tahoma" pitchFamily="34" charset="0"/>
              </a:rPr>
            </a:br>
            <a:endParaRPr lang="en-US" altLang="en-US" sz="2000" smtClean="0">
              <a:latin typeface="Tahoma" pitchFamily="34" charset="0"/>
              <a:cs typeface="Tahoma" pitchFamily="34" charset="0"/>
            </a:endParaRPr>
          </a:p>
        </p:txBody>
      </p:sp>
      <p:sp>
        <p:nvSpPr>
          <p:cNvPr id="24579" name="Content Placeholder 2"/>
          <p:cNvSpPr>
            <a:spLocks noGrp="1"/>
          </p:cNvSpPr>
          <p:nvPr>
            <p:ph sz="half" idx="1"/>
          </p:nvPr>
        </p:nvSpPr>
        <p:spPr>
          <a:xfrm>
            <a:off x="677333" y="1470854"/>
            <a:ext cx="5328356" cy="5185127"/>
          </a:xfrm>
          <a:ln w="12700">
            <a:solidFill>
              <a:schemeClr val="tx2"/>
            </a:solidFill>
          </a:ln>
        </p:spPr>
        <p:txBody>
          <a:bodyPr/>
          <a:lstStyle/>
          <a:p>
            <a:pPr marL="0" indent="0">
              <a:spcBef>
                <a:spcPts val="300"/>
              </a:spcBef>
              <a:spcAft>
                <a:spcPts val="300"/>
              </a:spcAft>
              <a:buFontTx/>
              <a:buNone/>
              <a:defRPr/>
            </a:pPr>
            <a:r>
              <a:rPr lang="en-US" sz="1800" b="1" dirty="0" err="1" smtClean="0">
                <a:solidFill>
                  <a:schemeClr val="tx1"/>
                </a:solidFill>
              </a:rPr>
              <a:t>Intrahepatic</a:t>
            </a:r>
            <a:r>
              <a:rPr lang="en-US" sz="1800" b="1" dirty="0" smtClean="0">
                <a:solidFill>
                  <a:schemeClr val="tx1"/>
                </a:solidFill>
              </a:rPr>
              <a:t> </a:t>
            </a:r>
            <a:r>
              <a:rPr lang="en-US" sz="1800" b="1" dirty="0">
                <a:solidFill>
                  <a:schemeClr val="tx1"/>
                </a:solidFill>
              </a:rPr>
              <a:t>Bile Ducts</a:t>
            </a:r>
            <a:endParaRPr lang="en-CA" sz="1800" dirty="0">
              <a:solidFill>
                <a:schemeClr val="tx1"/>
              </a:solidFill>
            </a:endParaRPr>
          </a:p>
          <a:p>
            <a:pPr>
              <a:spcBef>
                <a:spcPts val="300"/>
              </a:spcBef>
              <a:spcAft>
                <a:spcPts val="300"/>
              </a:spcAft>
              <a:buFont typeface="Arial" pitchFamily="34" charset="0"/>
              <a:buChar char="•"/>
              <a:defRPr/>
            </a:pPr>
            <a:r>
              <a:rPr lang="en-US" altLang="en-US" sz="1800" dirty="0" smtClean="0">
                <a:solidFill>
                  <a:schemeClr val="tx1"/>
                </a:solidFill>
              </a:rPr>
              <a:t> Changes in definitions of T1 and T2 categories </a:t>
            </a:r>
          </a:p>
          <a:p>
            <a:pPr>
              <a:spcBef>
                <a:spcPts val="300"/>
              </a:spcBef>
              <a:spcAft>
                <a:spcPts val="300"/>
              </a:spcAft>
              <a:buFont typeface="Arial" pitchFamily="34" charset="0"/>
              <a:buChar char="•"/>
              <a:defRPr/>
            </a:pPr>
            <a:r>
              <a:rPr lang="en-US" altLang="en-US" sz="1800" dirty="0" smtClean="0">
                <a:solidFill>
                  <a:schemeClr val="tx1"/>
                </a:solidFill>
              </a:rPr>
              <a:t> Changes in Stage</a:t>
            </a:r>
          </a:p>
          <a:p>
            <a:pPr>
              <a:spcBef>
                <a:spcPts val="300"/>
              </a:spcBef>
              <a:spcAft>
                <a:spcPts val="300"/>
              </a:spcAft>
              <a:buFontTx/>
              <a:buNone/>
              <a:defRPr/>
            </a:pPr>
            <a:endParaRPr lang="en-US" altLang="en-US" sz="1800" dirty="0">
              <a:solidFill>
                <a:schemeClr val="tx1"/>
              </a:solidFill>
            </a:endParaRPr>
          </a:p>
          <a:p>
            <a:pPr>
              <a:spcBef>
                <a:spcPts val="300"/>
              </a:spcBef>
              <a:spcAft>
                <a:spcPts val="300"/>
              </a:spcAft>
              <a:buFontTx/>
              <a:buNone/>
              <a:defRPr/>
            </a:pPr>
            <a:r>
              <a:rPr lang="en-US" altLang="en-US" sz="1800" b="1" dirty="0" smtClean="0">
                <a:solidFill>
                  <a:schemeClr val="tx1"/>
                </a:solidFill>
              </a:rPr>
              <a:t>Gall Bladder</a:t>
            </a:r>
          </a:p>
          <a:p>
            <a:pPr>
              <a:spcBef>
                <a:spcPts val="300"/>
              </a:spcBef>
              <a:spcAft>
                <a:spcPts val="300"/>
              </a:spcAft>
              <a:buFont typeface="Arial" pitchFamily="34" charset="0"/>
              <a:buChar char="•"/>
              <a:defRPr/>
            </a:pPr>
            <a:r>
              <a:rPr lang="en-US" altLang="en-US" sz="1800" dirty="0" smtClean="0">
                <a:solidFill>
                  <a:schemeClr val="tx1"/>
                </a:solidFill>
              </a:rPr>
              <a:t> Changes </a:t>
            </a:r>
            <a:r>
              <a:rPr lang="en-US" altLang="en-US" sz="1800" dirty="0">
                <a:solidFill>
                  <a:schemeClr val="tx1"/>
                </a:solidFill>
              </a:rPr>
              <a:t>in definitions of </a:t>
            </a:r>
            <a:r>
              <a:rPr lang="en-US" altLang="en-US" sz="1800" dirty="0" smtClean="0">
                <a:solidFill>
                  <a:schemeClr val="tx1"/>
                </a:solidFill>
              </a:rPr>
              <a:t>T2 category and N   categories</a:t>
            </a:r>
          </a:p>
          <a:p>
            <a:pPr>
              <a:spcBef>
                <a:spcPts val="300"/>
              </a:spcBef>
              <a:spcAft>
                <a:spcPts val="300"/>
              </a:spcAft>
              <a:buFont typeface="Arial" pitchFamily="34" charset="0"/>
              <a:buChar char="•"/>
              <a:defRPr/>
            </a:pPr>
            <a:r>
              <a:rPr lang="en-US" altLang="en-US" sz="1800" dirty="0" smtClean="0">
                <a:solidFill>
                  <a:schemeClr val="tx1"/>
                </a:solidFill>
              </a:rPr>
              <a:t> Change in Stage</a:t>
            </a:r>
            <a:endParaRPr lang="en-US" altLang="en-US" sz="1800" dirty="0">
              <a:solidFill>
                <a:schemeClr val="tx1"/>
              </a:solidFill>
            </a:endParaRPr>
          </a:p>
          <a:p>
            <a:pPr>
              <a:spcBef>
                <a:spcPts val="300"/>
              </a:spcBef>
              <a:spcAft>
                <a:spcPts val="300"/>
              </a:spcAft>
              <a:buFontTx/>
              <a:buNone/>
              <a:defRPr/>
            </a:pPr>
            <a:endParaRPr lang="en-US" altLang="en-US" sz="1800" dirty="0" smtClean="0">
              <a:solidFill>
                <a:schemeClr val="tx1"/>
              </a:solidFill>
            </a:endParaRPr>
          </a:p>
          <a:p>
            <a:pPr>
              <a:spcBef>
                <a:spcPts val="300"/>
              </a:spcBef>
              <a:spcAft>
                <a:spcPts val="300"/>
              </a:spcAft>
              <a:buFontTx/>
              <a:buNone/>
              <a:defRPr/>
            </a:pPr>
            <a:r>
              <a:rPr lang="en-US" sz="1800" b="1" dirty="0" err="1" smtClean="0">
                <a:solidFill>
                  <a:schemeClr val="tx1"/>
                </a:solidFill>
              </a:rPr>
              <a:t>Perihilar</a:t>
            </a:r>
            <a:r>
              <a:rPr lang="en-US" sz="1800" b="1" dirty="0" smtClean="0">
                <a:solidFill>
                  <a:schemeClr val="tx1"/>
                </a:solidFill>
              </a:rPr>
              <a:t> </a:t>
            </a:r>
            <a:r>
              <a:rPr lang="en-US" sz="1800" b="1" dirty="0">
                <a:solidFill>
                  <a:schemeClr val="tx1"/>
                </a:solidFill>
              </a:rPr>
              <a:t>Bile </a:t>
            </a:r>
            <a:r>
              <a:rPr lang="en-US" sz="1800" b="1" dirty="0" smtClean="0">
                <a:solidFill>
                  <a:schemeClr val="tx1"/>
                </a:solidFill>
              </a:rPr>
              <a:t>Ducts </a:t>
            </a:r>
            <a:r>
              <a:rPr lang="en-US" sz="1800" dirty="0" smtClean="0">
                <a:solidFill>
                  <a:schemeClr val="tx1"/>
                </a:solidFill>
              </a:rPr>
              <a:t>No Changes</a:t>
            </a:r>
            <a:endParaRPr lang="en-US" altLang="en-US" sz="1800" dirty="0" smtClean="0">
              <a:solidFill>
                <a:schemeClr val="tx1"/>
              </a:solidFill>
            </a:endParaRPr>
          </a:p>
          <a:p>
            <a:pPr>
              <a:spcBef>
                <a:spcPts val="300"/>
              </a:spcBef>
              <a:spcAft>
                <a:spcPts val="300"/>
              </a:spcAft>
              <a:buFontTx/>
              <a:buNone/>
              <a:defRPr/>
            </a:pPr>
            <a:endParaRPr lang="en-US" sz="1800" b="1" dirty="0" smtClean="0">
              <a:solidFill>
                <a:schemeClr val="tx1"/>
              </a:solidFill>
            </a:endParaRPr>
          </a:p>
          <a:p>
            <a:pPr>
              <a:spcBef>
                <a:spcPts val="300"/>
              </a:spcBef>
              <a:spcAft>
                <a:spcPts val="300"/>
              </a:spcAft>
              <a:buFontTx/>
              <a:buNone/>
              <a:defRPr/>
            </a:pPr>
            <a:r>
              <a:rPr lang="en-US" sz="1800" b="1" dirty="0" smtClean="0">
                <a:solidFill>
                  <a:schemeClr val="tx1"/>
                </a:solidFill>
              </a:rPr>
              <a:t>Distal </a:t>
            </a:r>
            <a:r>
              <a:rPr lang="en-US" sz="1800" b="1" dirty="0">
                <a:solidFill>
                  <a:schemeClr val="tx1"/>
                </a:solidFill>
              </a:rPr>
              <a:t>Extrahepatic Bile </a:t>
            </a:r>
            <a:r>
              <a:rPr lang="en-US" sz="1800" b="1" dirty="0" smtClean="0">
                <a:solidFill>
                  <a:schemeClr val="tx1"/>
                </a:solidFill>
              </a:rPr>
              <a:t>Duct</a:t>
            </a:r>
          </a:p>
          <a:p>
            <a:pPr>
              <a:spcBef>
                <a:spcPts val="300"/>
              </a:spcBef>
              <a:spcAft>
                <a:spcPts val="300"/>
              </a:spcAft>
              <a:buFont typeface="Arial" pitchFamily="34" charset="0"/>
              <a:buChar char="•"/>
              <a:defRPr/>
            </a:pPr>
            <a:r>
              <a:rPr lang="en-US" altLang="en-US" sz="1800" dirty="0" smtClean="0">
                <a:solidFill>
                  <a:schemeClr val="tx1"/>
                </a:solidFill>
              </a:rPr>
              <a:t> Changes </a:t>
            </a:r>
            <a:r>
              <a:rPr lang="en-US" altLang="en-US" sz="1800" dirty="0">
                <a:solidFill>
                  <a:schemeClr val="tx1"/>
                </a:solidFill>
              </a:rPr>
              <a:t>in definitions of </a:t>
            </a:r>
            <a:r>
              <a:rPr lang="en-US" altLang="en-US" sz="1800" dirty="0" smtClean="0">
                <a:solidFill>
                  <a:schemeClr val="tx1"/>
                </a:solidFill>
              </a:rPr>
              <a:t>T1,T2,T3 categories </a:t>
            </a:r>
            <a:r>
              <a:rPr lang="en-US" altLang="en-US" sz="1800" dirty="0">
                <a:solidFill>
                  <a:schemeClr val="tx1"/>
                </a:solidFill>
              </a:rPr>
              <a:t>and N categories </a:t>
            </a:r>
          </a:p>
          <a:p>
            <a:pPr>
              <a:spcBef>
                <a:spcPts val="300"/>
              </a:spcBef>
              <a:spcAft>
                <a:spcPts val="300"/>
              </a:spcAft>
              <a:buFont typeface="Arial" pitchFamily="34" charset="0"/>
              <a:buChar char="•"/>
              <a:defRPr/>
            </a:pPr>
            <a:r>
              <a:rPr lang="en-US" altLang="en-US" sz="1800" dirty="0" smtClean="0">
                <a:solidFill>
                  <a:schemeClr val="tx1"/>
                </a:solidFill>
              </a:rPr>
              <a:t> Changes in Stage</a:t>
            </a:r>
            <a:endParaRPr lang="en-US" altLang="en-US" sz="1800" dirty="0">
              <a:solidFill>
                <a:schemeClr val="tx1"/>
              </a:solidFill>
            </a:endParaRPr>
          </a:p>
          <a:p>
            <a:pPr>
              <a:buFontTx/>
              <a:buNone/>
              <a:defRPr/>
            </a:pPr>
            <a:endParaRPr lang="en-CA" sz="2000" dirty="0">
              <a:solidFill>
                <a:schemeClr val="tx1"/>
              </a:solidFill>
            </a:endParaRPr>
          </a:p>
          <a:p>
            <a:pPr>
              <a:buFontTx/>
              <a:buNone/>
              <a:defRPr/>
            </a:pPr>
            <a:endParaRPr lang="en-US" altLang="en-US" sz="1400" dirty="0" smtClean="0">
              <a:solidFill>
                <a:schemeClr val="tx1"/>
              </a:solidFill>
            </a:endParaRPr>
          </a:p>
        </p:txBody>
      </p:sp>
      <p:sp>
        <p:nvSpPr>
          <p:cNvPr id="24580" name="Content Placeholder 3"/>
          <p:cNvSpPr>
            <a:spLocks noGrp="1"/>
          </p:cNvSpPr>
          <p:nvPr>
            <p:ph sz="half" idx="2"/>
          </p:nvPr>
        </p:nvSpPr>
        <p:spPr>
          <a:xfrm>
            <a:off x="6005689" y="1481487"/>
            <a:ext cx="6096000" cy="5174494"/>
          </a:xfrm>
          <a:ln w="12700">
            <a:solidFill>
              <a:schemeClr val="tx2"/>
            </a:solidFill>
          </a:ln>
        </p:spPr>
        <p:txBody>
          <a:bodyPr/>
          <a:lstStyle/>
          <a:p>
            <a:pPr>
              <a:spcBef>
                <a:spcPts val="300"/>
              </a:spcBef>
              <a:spcAft>
                <a:spcPts val="300"/>
              </a:spcAft>
              <a:buFontTx/>
              <a:buNone/>
              <a:defRPr/>
            </a:pPr>
            <a:r>
              <a:rPr lang="en-US" altLang="en-US" sz="1800" b="1" dirty="0" err="1" smtClean="0">
                <a:solidFill>
                  <a:schemeClr val="tx1"/>
                </a:solidFill>
              </a:rPr>
              <a:t>Ampulla</a:t>
            </a:r>
            <a:r>
              <a:rPr lang="en-US" altLang="en-US" sz="1800" b="1" dirty="0" smtClean="0">
                <a:solidFill>
                  <a:schemeClr val="tx1"/>
                </a:solidFill>
              </a:rPr>
              <a:t> of </a:t>
            </a:r>
            <a:r>
              <a:rPr lang="en-US" altLang="en-US" sz="1800" b="1" dirty="0" err="1" smtClean="0">
                <a:solidFill>
                  <a:schemeClr val="tx1"/>
                </a:solidFill>
              </a:rPr>
              <a:t>Vater</a:t>
            </a:r>
            <a:endParaRPr lang="en-US" altLang="en-US" sz="1800" b="1" dirty="0" smtClean="0">
              <a:solidFill>
                <a:schemeClr val="tx1"/>
              </a:solidFill>
            </a:endParaRPr>
          </a:p>
          <a:p>
            <a:pPr>
              <a:spcBef>
                <a:spcPts val="300"/>
              </a:spcBef>
              <a:spcAft>
                <a:spcPts val="300"/>
              </a:spcAft>
              <a:buFont typeface="Arial" pitchFamily="34" charset="0"/>
              <a:buChar char="•"/>
              <a:defRPr/>
            </a:pPr>
            <a:r>
              <a:rPr lang="en-US" altLang="en-US" sz="1800" dirty="0" smtClean="0">
                <a:solidFill>
                  <a:schemeClr val="tx1"/>
                </a:solidFill>
              </a:rPr>
              <a:t> Changes </a:t>
            </a:r>
            <a:r>
              <a:rPr lang="en-US" altLang="en-US" sz="1800" dirty="0">
                <a:solidFill>
                  <a:schemeClr val="tx1"/>
                </a:solidFill>
              </a:rPr>
              <a:t>in definitions of T1,T2 and T3 categories and N categories </a:t>
            </a:r>
            <a:endParaRPr lang="en-US" altLang="en-US" sz="1800" dirty="0" smtClean="0">
              <a:solidFill>
                <a:schemeClr val="tx1"/>
              </a:solidFill>
            </a:endParaRPr>
          </a:p>
          <a:p>
            <a:pPr>
              <a:spcBef>
                <a:spcPts val="300"/>
              </a:spcBef>
              <a:spcAft>
                <a:spcPts val="300"/>
              </a:spcAft>
              <a:buFont typeface="Arial" pitchFamily="34" charset="0"/>
              <a:buChar char="•"/>
              <a:defRPr/>
            </a:pPr>
            <a:r>
              <a:rPr lang="en-US" altLang="en-US" sz="1800" dirty="0" smtClean="0">
                <a:solidFill>
                  <a:schemeClr val="tx1"/>
                </a:solidFill>
              </a:rPr>
              <a:t> Changes in Stage</a:t>
            </a:r>
          </a:p>
          <a:p>
            <a:pPr>
              <a:spcBef>
                <a:spcPts val="300"/>
              </a:spcBef>
              <a:spcAft>
                <a:spcPts val="300"/>
              </a:spcAft>
              <a:buFontTx/>
              <a:buNone/>
              <a:defRPr/>
            </a:pPr>
            <a:endParaRPr lang="en-US" altLang="en-US" sz="1800" dirty="0">
              <a:solidFill>
                <a:schemeClr val="tx1"/>
              </a:solidFill>
            </a:endParaRPr>
          </a:p>
          <a:p>
            <a:pPr marL="0" indent="0">
              <a:spcBef>
                <a:spcPts val="300"/>
              </a:spcBef>
              <a:spcAft>
                <a:spcPts val="300"/>
              </a:spcAft>
              <a:buFontTx/>
              <a:buNone/>
              <a:defRPr/>
            </a:pPr>
            <a:r>
              <a:rPr lang="en-US" sz="1800" b="1" dirty="0" smtClean="0">
                <a:solidFill>
                  <a:schemeClr val="tx1"/>
                </a:solidFill>
              </a:rPr>
              <a:t>Well </a:t>
            </a:r>
            <a:r>
              <a:rPr lang="en-US" sz="1800" b="1" dirty="0">
                <a:solidFill>
                  <a:schemeClr val="tx1"/>
                </a:solidFill>
              </a:rPr>
              <a:t>differentiated </a:t>
            </a:r>
            <a:r>
              <a:rPr lang="en-US" sz="1800" b="1" dirty="0" err="1">
                <a:solidFill>
                  <a:schemeClr val="tx1"/>
                </a:solidFill>
              </a:rPr>
              <a:t>Neuroendocrine</a:t>
            </a:r>
            <a:r>
              <a:rPr lang="en-US" sz="1800" b="1" dirty="0">
                <a:solidFill>
                  <a:schemeClr val="tx1"/>
                </a:solidFill>
              </a:rPr>
              <a:t> </a:t>
            </a:r>
            <a:endParaRPr lang="en-US" sz="1800" b="1" dirty="0" smtClean="0">
              <a:solidFill>
                <a:schemeClr val="tx1"/>
              </a:solidFill>
            </a:endParaRPr>
          </a:p>
          <a:p>
            <a:pPr marL="0" indent="0">
              <a:spcBef>
                <a:spcPts val="300"/>
              </a:spcBef>
              <a:spcAft>
                <a:spcPts val="300"/>
              </a:spcAft>
              <a:buFontTx/>
              <a:buNone/>
              <a:defRPr/>
            </a:pPr>
            <a:r>
              <a:rPr lang="en-US" sz="1800" b="1" dirty="0" err="1" smtClean="0">
                <a:solidFill>
                  <a:schemeClr val="tx1"/>
                </a:solidFill>
              </a:rPr>
              <a:t>Tumours</a:t>
            </a:r>
            <a:r>
              <a:rPr lang="en-US" sz="1800" b="1" dirty="0" smtClean="0">
                <a:solidFill>
                  <a:schemeClr val="tx1"/>
                </a:solidFill>
              </a:rPr>
              <a:t> </a:t>
            </a:r>
            <a:r>
              <a:rPr lang="en-US" sz="1800" b="1" dirty="0">
                <a:solidFill>
                  <a:schemeClr val="tx1"/>
                </a:solidFill>
              </a:rPr>
              <a:t>of the </a:t>
            </a:r>
            <a:r>
              <a:rPr lang="en-US" sz="1800" b="1" dirty="0" smtClean="0">
                <a:solidFill>
                  <a:schemeClr val="tx1"/>
                </a:solidFill>
              </a:rPr>
              <a:t>Gastrointestinal Tract     </a:t>
            </a:r>
          </a:p>
          <a:p>
            <a:pPr>
              <a:spcBef>
                <a:spcPts val="300"/>
              </a:spcBef>
              <a:spcAft>
                <a:spcPts val="300"/>
              </a:spcAft>
              <a:buFont typeface="Arial" pitchFamily="34" charset="0"/>
              <a:buChar char="•"/>
              <a:defRPr/>
            </a:pPr>
            <a:r>
              <a:rPr lang="en-US" altLang="en-US" sz="1800" dirty="0" smtClean="0">
                <a:solidFill>
                  <a:schemeClr val="tx1"/>
                </a:solidFill>
              </a:rPr>
              <a:t> Pancreas added      </a:t>
            </a:r>
          </a:p>
          <a:p>
            <a:pPr>
              <a:spcBef>
                <a:spcPts val="300"/>
              </a:spcBef>
              <a:spcAft>
                <a:spcPts val="300"/>
              </a:spcAft>
              <a:buFont typeface="Arial" pitchFamily="34" charset="0"/>
              <a:buChar char="•"/>
              <a:defRPr/>
            </a:pPr>
            <a:r>
              <a:rPr lang="en-US" altLang="en-US" sz="1800" dirty="0" smtClean="0">
                <a:solidFill>
                  <a:schemeClr val="tx1"/>
                </a:solidFill>
              </a:rPr>
              <a:t> Minor changes in T categories.</a:t>
            </a:r>
          </a:p>
          <a:p>
            <a:pPr>
              <a:spcBef>
                <a:spcPts val="300"/>
              </a:spcBef>
              <a:spcAft>
                <a:spcPts val="300"/>
              </a:spcAft>
              <a:buFont typeface="Arial" pitchFamily="34" charset="0"/>
              <a:buChar char="•"/>
              <a:defRPr/>
            </a:pPr>
            <a:r>
              <a:rPr lang="en-US" altLang="en-US" sz="1800" dirty="0" smtClean="0">
                <a:solidFill>
                  <a:schemeClr val="tx1"/>
                </a:solidFill>
              </a:rPr>
              <a:t> Changes in N category for  Jejunum and Ileum</a:t>
            </a:r>
          </a:p>
          <a:p>
            <a:pPr>
              <a:spcBef>
                <a:spcPts val="300"/>
              </a:spcBef>
              <a:spcAft>
                <a:spcPts val="300"/>
              </a:spcAft>
              <a:buFont typeface="Arial" pitchFamily="34" charset="0"/>
              <a:buChar char="•"/>
              <a:defRPr/>
            </a:pPr>
            <a:r>
              <a:rPr lang="en-US" altLang="en-US" sz="1800" dirty="0" smtClean="0">
                <a:solidFill>
                  <a:schemeClr val="tx1"/>
                </a:solidFill>
              </a:rPr>
              <a:t> Minor changes in Stage</a:t>
            </a:r>
            <a:endParaRPr lang="en-US" alt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09600" y="274638"/>
            <a:ext cx="10972800" cy="792162"/>
          </a:xfrm>
        </p:spPr>
        <p:txBody>
          <a:bodyPr/>
          <a:lstStyle/>
          <a:p>
            <a:r>
              <a:rPr lang="en-US" altLang="en-US" dirty="0" smtClean="0">
                <a:cs typeface="Tahoma" pitchFamily="34" charset="0"/>
              </a:rPr>
              <a:t>Pancreas</a:t>
            </a:r>
            <a:endParaRPr lang="en-US" altLang="en-US" sz="2000" dirty="0" smtClean="0">
              <a:latin typeface="Tahoma" pitchFamily="34" charset="0"/>
              <a:cs typeface="Tahoma" pitchFamily="34" charset="0"/>
            </a:endParaRPr>
          </a:p>
        </p:txBody>
      </p:sp>
      <p:sp>
        <p:nvSpPr>
          <p:cNvPr id="29699" name="Content Placeholder 3"/>
          <p:cNvSpPr>
            <a:spLocks noGrp="1"/>
          </p:cNvSpPr>
          <p:nvPr>
            <p:ph sz="half" idx="2"/>
          </p:nvPr>
        </p:nvSpPr>
        <p:spPr>
          <a:xfrm>
            <a:off x="225778" y="1536421"/>
            <a:ext cx="5599289" cy="5151458"/>
          </a:xfrm>
          <a:ln w="12700">
            <a:solidFill>
              <a:schemeClr val="tx2"/>
            </a:solidFill>
          </a:ln>
        </p:spPr>
        <p:txBody>
          <a:bodyPr/>
          <a:lstStyle/>
          <a:p>
            <a:pPr marL="0" indent="0">
              <a:spcBef>
                <a:spcPts val="300"/>
              </a:spcBef>
              <a:spcAft>
                <a:spcPts val="300"/>
              </a:spcAft>
              <a:buFontTx/>
              <a:buNone/>
            </a:pPr>
            <a:r>
              <a:rPr lang="en-US" altLang="en-US" sz="1800" dirty="0" smtClean="0">
                <a:solidFill>
                  <a:schemeClr val="tx1"/>
                </a:solidFill>
              </a:rPr>
              <a:t>T1 	</a:t>
            </a:r>
            <a:r>
              <a:rPr lang="en-US" altLang="en-US" sz="1800" dirty="0" err="1" smtClean="0">
                <a:solidFill>
                  <a:schemeClr val="tx1"/>
                </a:solidFill>
              </a:rPr>
              <a:t>Tumour</a:t>
            </a:r>
            <a:r>
              <a:rPr lang="en-US" altLang="en-US" sz="1800" dirty="0" smtClean="0">
                <a:solidFill>
                  <a:schemeClr val="tx1"/>
                </a:solidFill>
              </a:rPr>
              <a:t> 2 cm or less </a:t>
            </a:r>
          </a:p>
          <a:p>
            <a:pPr marL="0" indent="0">
              <a:spcBef>
                <a:spcPts val="300"/>
              </a:spcBef>
              <a:spcAft>
                <a:spcPts val="300"/>
              </a:spcAft>
              <a:buFontTx/>
              <a:buNone/>
            </a:pPr>
            <a:r>
              <a:rPr lang="en-US" altLang="en-US" sz="1800" dirty="0" smtClean="0">
                <a:solidFill>
                  <a:schemeClr val="tx1"/>
                </a:solidFill>
              </a:rPr>
              <a:t>	T1a	</a:t>
            </a:r>
            <a:r>
              <a:rPr lang="en-US" altLang="en-US" sz="1800" dirty="0" err="1" smtClean="0">
                <a:solidFill>
                  <a:schemeClr val="tx1"/>
                </a:solidFill>
              </a:rPr>
              <a:t>Tumour</a:t>
            </a:r>
            <a:r>
              <a:rPr lang="en-US" altLang="en-US" sz="1800" dirty="0" smtClean="0">
                <a:solidFill>
                  <a:schemeClr val="tx1"/>
                </a:solidFill>
              </a:rPr>
              <a:t> 0.5 cm or less </a:t>
            </a:r>
          </a:p>
          <a:p>
            <a:pPr marL="0" indent="0">
              <a:spcBef>
                <a:spcPts val="300"/>
              </a:spcBef>
              <a:spcAft>
                <a:spcPts val="300"/>
              </a:spcAft>
              <a:buFontTx/>
              <a:buNone/>
            </a:pPr>
            <a:r>
              <a:rPr lang="en-US" altLang="en-US" sz="1800" dirty="0" smtClean="0">
                <a:solidFill>
                  <a:schemeClr val="tx1"/>
                </a:solidFill>
              </a:rPr>
              <a:t>	T1b	Tumour greater than 0.5 cm but no 		more than 1 cm </a:t>
            </a:r>
          </a:p>
          <a:p>
            <a:pPr marL="0" indent="0">
              <a:spcBef>
                <a:spcPts val="300"/>
              </a:spcBef>
              <a:spcAft>
                <a:spcPts val="300"/>
              </a:spcAft>
              <a:buFontTx/>
              <a:buNone/>
            </a:pPr>
            <a:r>
              <a:rPr lang="en-US" altLang="en-US" sz="1800" dirty="0" smtClean="0">
                <a:solidFill>
                  <a:schemeClr val="tx1"/>
                </a:solidFill>
              </a:rPr>
              <a:t>	T1c	Tumor greater than 1 cm but no 		more than 2 cm </a:t>
            </a:r>
          </a:p>
          <a:p>
            <a:pPr marL="0" indent="0">
              <a:spcBef>
                <a:spcPts val="300"/>
              </a:spcBef>
              <a:spcAft>
                <a:spcPts val="300"/>
              </a:spcAft>
              <a:buFontTx/>
              <a:buNone/>
            </a:pPr>
            <a:r>
              <a:rPr lang="en-US" altLang="en-US" sz="1800" dirty="0" smtClean="0">
                <a:solidFill>
                  <a:schemeClr val="tx1"/>
                </a:solidFill>
              </a:rPr>
              <a:t>T2 	</a:t>
            </a:r>
            <a:r>
              <a:rPr lang="en-US" altLang="en-US" sz="1800" dirty="0" err="1" smtClean="0">
                <a:solidFill>
                  <a:schemeClr val="tx1"/>
                </a:solidFill>
              </a:rPr>
              <a:t>Tumour</a:t>
            </a:r>
            <a:r>
              <a:rPr lang="en-US" altLang="en-US" sz="1800" dirty="0" smtClean="0">
                <a:solidFill>
                  <a:schemeClr val="tx1"/>
                </a:solidFill>
              </a:rPr>
              <a:t> more than 2 cm but no 		more than 4 cm </a:t>
            </a:r>
          </a:p>
          <a:p>
            <a:pPr marL="0" indent="0">
              <a:spcBef>
                <a:spcPts val="300"/>
              </a:spcBef>
              <a:spcAft>
                <a:spcPts val="300"/>
              </a:spcAft>
              <a:buFontTx/>
              <a:buNone/>
            </a:pPr>
            <a:r>
              <a:rPr lang="en-US" altLang="en-US" sz="1800" dirty="0" smtClean="0">
                <a:solidFill>
                  <a:schemeClr val="tx1"/>
                </a:solidFill>
              </a:rPr>
              <a:t>T3     	</a:t>
            </a:r>
            <a:r>
              <a:rPr lang="en-US" altLang="en-US" sz="1800" dirty="0" err="1" smtClean="0">
                <a:solidFill>
                  <a:schemeClr val="tx1"/>
                </a:solidFill>
              </a:rPr>
              <a:t>Tumour</a:t>
            </a:r>
            <a:r>
              <a:rPr lang="en-US" altLang="en-US" sz="1800" dirty="0" smtClean="0">
                <a:solidFill>
                  <a:schemeClr val="tx1"/>
                </a:solidFill>
              </a:rPr>
              <a:t> more than 4 cm in greatest 	dimension</a:t>
            </a:r>
            <a:endParaRPr lang="en-CA" altLang="en-US" sz="1800" dirty="0" smtClean="0">
              <a:solidFill>
                <a:schemeClr val="tx1"/>
              </a:solidFill>
            </a:endParaRPr>
          </a:p>
          <a:p>
            <a:pPr marL="0" indent="0">
              <a:spcBef>
                <a:spcPts val="300"/>
              </a:spcBef>
              <a:spcAft>
                <a:spcPts val="300"/>
              </a:spcAft>
              <a:buFontTx/>
              <a:buNone/>
            </a:pPr>
            <a:r>
              <a:rPr lang="en-US" altLang="en-US" sz="1800" dirty="0" smtClean="0">
                <a:solidFill>
                  <a:schemeClr val="tx1"/>
                </a:solidFill>
              </a:rPr>
              <a:t>T4 	</a:t>
            </a:r>
            <a:r>
              <a:rPr lang="en-US" altLang="en-US" sz="1800" dirty="0" err="1" smtClean="0">
                <a:solidFill>
                  <a:schemeClr val="tx1"/>
                </a:solidFill>
              </a:rPr>
              <a:t>Tumour</a:t>
            </a:r>
            <a:r>
              <a:rPr lang="en-US" altLang="en-US" sz="1800" dirty="0" smtClean="0">
                <a:solidFill>
                  <a:schemeClr val="tx1"/>
                </a:solidFill>
              </a:rPr>
              <a:t> involves </a:t>
            </a:r>
            <a:r>
              <a:rPr lang="en-US" altLang="en-US" sz="1800" dirty="0" err="1" smtClean="0">
                <a:solidFill>
                  <a:schemeClr val="tx1"/>
                </a:solidFill>
              </a:rPr>
              <a:t>coeliac</a:t>
            </a:r>
            <a:r>
              <a:rPr lang="en-US" altLang="en-US" sz="1800" dirty="0" smtClean="0">
                <a:solidFill>
                  <a:schemeClr val="tx1"/>
                </a:solidFill>
              </a:rPr>
              <a:t> axis, superior 	mesenteric artery and/or common hepatic 	artery</a:t>
            </a:r>
          </a:p>
          <a:p>
            <a:pPr marL="0" indent="0">
              <a:spcBef>
                <a:spcPts val="300"/>
              </a:spcBef>
              <a:spcAft>
                <a:spcPts val="300"/>
              </a:spcAft>
              <a:buFontTx/>
              <a:buNone/>
            </a:pPr>
            <a:endParaRPr lang="en-US" altLang="en-US" sz="1800" dirty="0" smtClean="0">
              <a:solidFill>
                <a:schemeClr val="tx1"/>
              </a:solidFill>
            </a:endParaRPr>
          </a:p>
          <a:p>
            <a:pPr marL="0" indent="0">
              <a:spcBef>
                <a:spcPts val="300"/>
              </a:spcBef>
              <a:spcAft>
                <a:spcPts val="300"/>
              </a:spcAft>
              <a:buFontTx/>
              <a:buNone/>
            </a:pPr>
            <a:r>
              <a:rPr lang="en-US" altLang="en-US" sz="1800" dirty="0" smtClean="0">
                <a:solidFill>
                  <a:schemeClr val="tx1"/>
                </a:solidFill>
              </a:rPr>
              <a:t>N1 	Metastases in 1 to 3 nodes </a:t>
            </a:r>
            <a:endParaRPr lang="en-CA" altLang="en-US" sz="1800" dirty="0" smtClean="0">
              <a:solidFill>
                <a:schemeClr val="tx1"/>
              </a:solidFill>
            </a:endParaRPr>
          </a:p>
          <a:p>
            <a:pPr marL="0" indent="0">
              <a:spcBef>
                <a:spcPts val="300"/>
              </a:spcBef>
              <a:spcAft>
                <a:spcPts val="300"/>
              </a:spcAft>
              <a:buFontTx/>
              <a:buNone/>
            </a:pPr>
            <a:r>
              <a:rPr lang="en-US" altLang="en-US" sz="1800" dirty="0" smtClean="0">
                <a:solidFill>
                  <a:schemeClr val="tx1"/>
                </a:solidFill>
              </a:rPr>
              <a:t>N2 	Metastases in 4 or more nodes</a:t>
            </a:r>
            <a:endParaRPr lang="en-CA" altLang="en-US" sz="1800" dirty="0" smtClean="0">
              <a:solidFill>
                <a:schemeClr val="tx1"/>
              </a:solidFill>
            </a:endParaRPr>
          </a:p>
          <a:p>
            <a:pPr marL="0" indent="0">
              <a:buFontTx/>
              <a:buNone/>
            </a:pPr>
            <a:endParaRPr lang="en-CA" altLang="en-US" sz="2000" dirty="0" smtClean="0">
              <a:solidFill>
                <a:schemeClr val="tx1"/>
              </a:solidFill>
            </a:endParaRPr>
          </a:p>
        </p:txBody>
      </p:sp>
      <p:sp>
        <p:nvSpPr>
          <p:cNvPr id="26630" name="Content Placeholder 5"/>
          <p:cNvSpPr>
            <a:spLocks noGrp="1"/>
          </p:cNvSpPr>
          <p:nvPr>
            <p:ph sz="quarter" idx="4"/>
          </p:nvPr>
        </p:nvSpPr>
        <p:spPr>
          <a:xfrm>
            <a:off x="6096000" y="1568320"/>
            <a:ext cx="5396089" cy="5087661"/>
          </a:xfrm>
          <a:ln w="12700">
            <a:solidFill>
              <a:schemeClr val="tx2"/>
            </a:solidFill>
          </a:ln>
        </p:spPr>
        <p:txBody>
          <a:bodyPr/>
          <a:lstStyle/>
          <a:p>
            <a:pPr marL="0" indent="0">
              <a:spcBef>
                <a:spcPts val="300"/>
              </a:spcBef>
              <a:spcAft>
                <a:spcPts val="300"/>
              </a:spcAft>
              <a:buFontTx/>
              <a:buNone/>
              <a:defRPr/>
            </a:pPr>
            <a:r>
              <a:rPr lang="de-DE" sz="1800" dirty="0" smtClean="0">
                <a:solidFill>
                  <a:schemeClr val="tx1"/>
                </a:solidFill>
              </a:rPr>
              <a:t>M category unchanged</a:t>
            </a:r>
          </a:p>
          <a:p>
            <a:pPr marL="0" indent="0">
              <a:spcBef>
                <a:spcPts val="300"/>
              </a:spcBef>
              <a:spcAft>
                <a:spcPts val="300"/>
              </a:spcAft>
              <a:buFontTx/>
              <a:buNone/>
              <a:defRPr/>
            </a:pPr>
            <a:endParaRPr lang="de-DE" sz="1800" dirty="0" smtClean="0">
              <a:solidFill>
                <a:schemeClr val="tx1"/>
              </a:solidFill>
            </a:endParaRPr>
          </a:p>
          <a:p>
            <a:pPr marL="0" indent="0">
              <a:spcBef>
                <a:spcPts val="300"/>
              </a:spcBef>
              <a:spcAft>
                <a:spcPts val="300"/>
              </a:spcAft>
              <a:buFontTx/>
              <a:buNone/>
              <a:defRPr/>
            </a:pPr>
            <a:r>
              <a:rPr lang="de-DE" sz="1800" b="1" dirty="0">
                <a:solidFill>
                  <a:schemeClr val="tx1"/>
                </a:solidFill>
              </a:rPr>
              <a:t>S</a:t>
            </a:r>
            <a:r>
              <a:rPr lang="de-DE" sz="1800" b="1" dirty="0" smtClean="0">
                <a:solidFill>
                  <a:schemeClr val="tx1"/>
                </a:solidFill>
              </a:rPr>
              <a:t>tage</a:t>
            </a:r>
          </a:p>
          <a:p>
            <a:pPr marL="0" indent="0">
              <a:spcBef>
                <a:spcPts val="300"/>
              </a:spcBef>
              <a:spcAft>
                <a:spcPts val="300"/>
              </a:spcAft>
              <a:buFontTx/>
              <a:buNone/>
              <a:defRPr/>
            </a:pPr>
            <a:r>
              <a:rPr lang="de-DE" sz="1800" dirty="0" smtClean="0">
                <a:solidFill>
                  <a:schemeClr val="tx1"/>
                </a:solidFill>
              </a:rPr>
              <a:t>Stage IA     T1</a:t>
            </a:r>
            <a:r>
              <a:rPr lang="de-DE" sz="1800" dirty="0">
                <a:solidFill>
                  <a:schemeClr val="tx1"/>
                </a:solidFill>
              </a:rPr>
              <a:t>	</a:t>
            </a:r>
            <a:r>
              <a:rPr lang="de-DE" sz="1800" dirty="0" smtClean="0">
                <a:solidFill>
                  <a:schemeClr val="tx1"/>
                </a:solidFill>
              </a:rPr>
              <a:t>  	 N0</a:t>
            </a:r>
            <a:r>
              <a:rPr lang="de-DE" sz="1800" dirty="0">
                <a:solidFill>
                  <a:schemeClr val="tx1"/>
                </a:solidFill>
              </a:rPr>
              <a:t>	</a:t>
            </a:r>
            <a:r>
              <a:rPr lang="de-DE" sz="1800" dirty="0" smtClean="0">
                <a:solidFill>
                  <a:schemeClr val="tx1"/>
                </a:solidFill>
              </a:rPr>
              <a:t>  M0</a:t>
            </a:r>
            <a:endParaRPr lang="en-CA" sz="1800" dirty="0">
              <a:solidFill>
                <a:schemeClr val="tx1"/>
              </a:solidFill>
            </a:endParaRPr>
          </a:p>
          <a:p>
            <a:pPr marL="0" indent="0">
              <a:spcBef>
                <a:spcPts val="300"/>
              </a:spcBef>
              <a:spcAft>
                <a:spcPts val="300"/>
              </a:spcAft>
              <a:buFontTx/>
              <a:buNone/>
              <a:defRPr/>
            </a:pPr>
            <a:r>
              <a:rPr lang="de-DE" sz="1800" dirty="0">
                <a:solidFill>
                  <a:schemeClr val="tx1"/>
                </a:solidFill>
              </a:rPr>
              <a:t>Stage </a:t>
            </a:r>
            <a:r>
              <a:rPr lang="de-DE" sz="1800" dirty="0" smtClean="0">
                <a:solidFill>
                  <a:schemeClr val="tx1"/>
                </a:solidFill>
              </a:rPr>
              <a:t>IB     T2</a:t>
            </a:r>
            <a:r>
              <a:rPr lang="de-DE" sz="1800" dirty="0">
                <a:solidFill>
                  <a:schemeClr val="tx1"/>
                </a:solidFill>
              </a:rPr>
              <a:t>	</a:t>
            </a:r>
            <a:r>
              <a:rPr lang="de-DE" sz="1800" dirty="0" smtClean="0">
                <a:solidFill>
                  <a:schemeClr val="tx1"/>
                </a:solidFill>
              </a:rPr>
              <a:t>	 N0</a:t>
            </a:r>
            <a:r>
              <a:rPr lang="de-DE" sz="1800" dirty="0">
                <a:solidFill>
                  <a:schemeClr val="tx1"/>
                </a:solidFill>
              </a:rPr>
              <a:t>	</a:t>
            </a:r>
            <a:r>
              <a:rPr lang="de-DE" sz="1800" dirty="0" smtClean="0">
                <a:solidFill>
                  <a:schemeClr val="tx1"/>
                </a:solidFill>
              </a:rPr>
              <a:t>  M0</a:t>
            </a:r>
            <a:endParaRPr lang="en-CA" sz="1800" dirty="0">
              <a:solidFill>
                <a:schemeClr val="tx1"/>
              </a:solidFill>
            </a:endParaRPr>
          </a:p>
          <a:p>
            <a:pPr marL="0" indent="0">
              <a:spcBef>
                <a:spcPts val="300"/>
              </a:spcBef>
              <a:spcAft>
                <a:spcPts val="300"/>
              </a:spcAft>
              <a:buFontTx/>
              <a:buNone/>
              <a:defRPr/>
            </a:pPr>
            <a:r>
              <a:rPr lang="de-DE" sz="1800" dirty="0">
                <a:solidFill>
                  <a:schemeClr val="tx1"/>
                </a:solidFill>
              </a:rPr>
              <a:t>Stage </a:t>
            </a:r>
            <a:r>
              <a:rPr lang="de-DE" sz="1800" dirty="0" smtClean="0">
                <a:solidFill>
                  <a:schemeClr val="tx1"/>
                </a:solidFill>
              </a:rPr>
              <a:t>IIA    T3</a:t>
            </a:r>
            <a:r>
              <a:rPr lang="de-DE" sz="1800" dirty="0">
                <a:solidFill>
                  <a:schemeClr val="tx1"/>
                </a:solidFill>
              </a:rPr>
              <a:t>	</a:t>
            </a:r>
            <a:r>
              <a:rPr lang="de-DE" sz="1800" dirty="0" smtClean="0">
                <a:solidFill>
                  <a:schemeClr val="tx1"/>
                </a:solidFill>
              </a:rPr>
              <a:t>	 N0</a:t>
            </a:r>
            <a:r>
              <a:rPr lang="de-DE" sz="1800" dirty="0">
                <a:solidFill>
                  <a:schemeClr val="tx1"/>
                </a:solidFill>
              </a:rPr>
              <a:t>	</a:t>
            </a:r>
            <a:r>
              <a:rPr lang="de-DE" sz="1800" dirty="0" smtClean="0">
                <a:solidFill>
                  <a:schemeClr val="tx1"/>
                </a:solidFill>
              </a:rPr>
              <a:t>  M0</a:t>
            </a:r>
            <a:endParaRPr lang="en-CA" sz="1800" dirty="0">
              <a:solidFill>
                <a:schemeClr val="tx1"/>
              </a:solidFill>
            </a:endParaRPr>
          </a:p>
          <a:p>
            <a:pPr marL="0" indent="0">
              <a:spcBef>
                <a:spcPts val="300"/>
              </a:spcBef>
              <a:spcAft>
                <a:spcPts val="300"/>
              </a:spcAft>
              <a:buFontTx/>
              <a:buNone/>
              <a:defRPr/>
            </a:pPr>
            <a:r>
              <a:rPr lang="de-DE" sz="1800" dirty="0">
                <a:solidFill>
                  <a:schemeClr val="tx1"/>
                </a:solidFill>
              </a:rPr>
              <a:t>Stage IIB </a:t>
            </a:r>
            <a:r>
              <a:rPr lang="de-DE" sz="1800" dirty="0" smtClean="0">
                <a:solidFill>
                  <a:schemeClr val="tx1"/>
                </a:solidFill>
              </a:rPr>
              <a:t>   T1</a:t>
            </a:r>
            <a:r>
              <a:rPr lang="de-DE" sz="1800" dirty="0">
                <a:solidFill>
                  <a:schemeClr val="tx1"/>
                </a:solidFill>
              </a:rPr>
              <a:t>, T2, T3 	</a:t>
            </a:r>
            <a:r>
              <a:rPr lang="de-DE" sz="1800" dirty="0" smtClean="0">
                <a:solidFill>
                  <a:schemeClr val="tx1"/>
                </a:solidFill>
              </a:rPr>
              <a:t> N1</a:t>
            </a:r>
            <a:r>
              <a:rPr lang="de-DE" sz="1800" dirty="0">
                <a:solidFill>
                  <a:schemeClr val="tx1"/>
                </a:solidFill>
              </a:rPr>
              <a:t>	</a:t>
            </a:r>
            <a:r>
              <a:rPr lang="de-DE" sz="1800" dirty="0" smtClean="0">
                <a:solidFill>
                  <a:schemeClr val="tx1"/>
                </a:solidFill>
              </a:rPr>
              <a:t>  M0</a:t>
            </a:r>
            <a:endParaRPr lang="en-CA" sz="1800" dirty="0">
              <a:solidFill>
                <a:schemeClr val="tx1"/>
              </a:solidFill>
            </a:endParaRPr>
          </a:p>
          <a:p>
            <a:pPr marL="0" indent="0">
              <a:spcBef>
                <a:spcPts val="300"/>
              </a:spcBef>
              <a:spcAft>
                <a:spcPts val="300"/>
              </a:spcAft>
              <a:buFontTx/>
              <a:buNone/>
              <a:defRPr/>
            </a:pPr>
            <a:r>
              <a:rPr lang="de-DE" sz="1800" dirty="0">
                <a:solidFill>
                  <a:schemeClr val="tx1"/>
                </a:solidFill>
              </a:rPr>
              <a:t>Stage </a:t>
            </a:r>
            <a:r>
              <a:rPr lang="de-DE" sz="1800" dirty="0" smtClean="0">
                <a:solidFill>
                  <a:schemeClr val="tx1"/>
                </a:solidFill>
              </a:rPr>
              <a:t>III      T1</a:t>
            </a:r>
            <a:r>
              <a:rPr lang="de-DE" sz="1800" dirty="0">
                <a:solidFill>
                  <a:schemeClr val="tx1"/>
                </a:solidFill>
              </a:rPr>
              <a:t>, T2, T3	</a:t>
            </a:r>
            <a:r>
              <a:rPr lang="de-DE" sz="1800" dirty="0" smtClean="0">
                <a:solidFill>
                  <a:schemeClr val="tx1"/>
                </a:solidFill>
              </a:rPr>
              <a:t> N2</a:t>
            </a:r>
            <a:r>
              <a:rPr lang="de-DE" sz="1800" dirty="0">
                <a:solidFill>
                  <a:schemeClr val="tx1"/>
                </a:solidFill>
              </a:rPr>
              <a:t>	</a:t>
            </a:r>
            <a:r>
              <a:rPr lang="de-DE" sz="1800" dirty="0" smtClean="0">
                <a:solidFill>
                  <a:schemeClr val="tx1"/>
                </a:solidFill>
              </a:rPr>
              <a:t>  M0</a:t>
            </a:r>
            <a:endParaRPr lang="en-CA" sz="1800" dirty="0">
              <a:solidFill>
                <a:schemeClr val="tx1"/>
              </a:solidFill>
            </a:endParaRPr>
          </a:p>
          <a:p>
            <a:pPr marL="0" indent="0">
              <a:spcBef>
                <a:spcPts val="300"/>
              </a:spcBef>
              <a:spcAft>
                <a:spcPts val="300"/>
              </a:spcAft>
              <a:buFontTx/>
              <a:buNone/>
              <a:defRPr/>
            </a:pPr>
            <a:r>
              <a:rPr lang="de-DE" sz="1800" dirty="0">
                <a:solidFill>
                  <a:schemeClr val="tx1"/>
                </a:solidFill>
              </a:rPr>
              <a:t>	 </a:t>
            </a:r>
            <a:r>
              <a:rPr lang="de-DE" sz="1800" dirty="0" smtClean="0">
                <a:solidFill>
                  <a:schemeClr val="tx1"/>
                </a:solidFill>
              </a:rPr>
              <a:t>     </a:t>
            </a:r>
            <a:r>
              <a:rPr lang="en-US" sz="1800" dirty="0" smtClean="0">
                <a:solidFill>
                  <a:schemeClr val="tx1"/>
                </a:solidFill>
              </a:rPr>
              <a:t>T4</a:t>
            </a:r>
            <a:r>
              <a:rPr lang="en-US" sz="1800" dirty="0">
                <a:solidFill>
                  <a:schemeClr val="tx1"/>
                </a:solidFill>
              </a:rPr>
              <a:t>	</a:t>
            </a:r>
            <a:r>
              <a:rPr lang="en-US" sz="1800" dirty="0" smtClean="0">
                <a:solidFill>
                  <a:schemeClr val="tx1"/>
                </a:solidFill>
              </a:rPr>
              <a:t>              Any </a:t>
            </a:r>
            <a:r>
              <a:rPr lang="en-US" sz="1800" dirty="0">
                <a:solidFill>
                  <a:schemeClr val="tx1"/>
                </a:solidFill>
              </a:rPr>
              <a:t>N	</a:t>
            </a:r>
            <a:r>
              <a:rPr lang="en-US" sz="1800" dirty="0" smtClean="0">
                <a:solidFill>
                  <a:schemeClr val="tx1"/>
                </a:solidFill>
              </a:rPr>
              <a:t>  M0</a:t>
            </a:r>
            <a:endParaRPr lang="en-CA" sz="1800" dirty="0">
              <a:solidFill>
                <a:schemeClr val="tx1"/>
              </a:solidFill>
            </a:endParaRPr>
          </a:p>
          <a:p>
            <a:pPr marL="0" indent="0">
              <a:spcBef>
                <a:spcPts val="300"/>
              </a:spcBef>
              <a:spcAft>
                <a:spcPts val="300"/>
              </a:spcAft>
              <a:buFontTx/>
              <a:buNone/>
              <a:defRPr/>
            </a:pPr>
            <a:r>
              <a:rPr lang="en-US" sz="1800" dirty="0">
                <a:solidFill>
                  <a:schemeClr val="tx1"/>
                </a:solidFill>
              </a:rPr>
              <a:t>Stage </a:t>
            </a:r>
            <a:r>
              <a:rPr lang="en-US" sz="1800" dirty="0" smtClean="0">
                <a:solidFill>
                  <a:schemeClr val="tx1"/>
                </a:solidFill>
              </a:rPr>
              <a:t>IV      Any </a:t>
            </a:r>
            <a:r>
              <a:rPr lang="en-US" sz="1800" dirty="0">
                <a:solidFill>
                  <a:schemeClr val="tx1"/>
                </a:solidFill>
              </a:rPr>
              <a:t>T	</a:t>
            </a:r>
            <a:r>
              <a:rPr lang="en-US" sz="1800" dirty="0" smtClean="0">
                <a:solidFill>
                  <a:schemeClr val="tx1"/>
                </a:solidFill>
              </a:rPr>
              <a:t> Any </a:t>
            </a:r>
            <a:r>
              <a:rPr lang="en-US" sz="1800" dirty="0">
                <a:solidFill>
                  <a:schemeClr val="tx1"/>
                </a:solidFill>
              </a:rPr>
              <a:t>N	</a:t>
            </a:r>
            <a:r>
              <a:rPr lang="en-US" sz="1800" dirty="0" smtClean="0">
                <a:solidFill>
                  <a:schemeClr val="tx1"/>
                </a:solidFill>
              </a:rPr>
              <a:t>  M1</a:t>
            </a:r>
            <a:endParaRPr lang="en-CA" sz="1800" dirty="0">
              <a:solidFill>
                <a:schemeClr val="tx1"/>
              </a:solidFill>
            </a:endParaRPr>
          </a:p>
          <a:p>
            <a:pPr>
              <a:buFontTx/>
              <a:buNone/>
              <a:defRPr/>
            </a:pPr>
            <a:endParaRPr lang="en-US" altLang="en-US" sz="1400" dirty="0" smtClean="0">
              <a:solidFill>
                <a:schemeClr val="tx1"/>
              </a:solidFill>
            </a:endParaRPr>
          </a:p>
          <a:p>
            <a:pPr>
              <a:buFontTx/>
              <a:buNone/>
              <a:defRPr/>
            </a:pPr>
            <a:endParaRPr lang="en-US" altLang="en-US" sz="1400" dirty="0" smtClean="0">
              <a:solidFill>
                <a:schemeClr val="tx1"/>
              </a:solidFill>
            </a:endParaRP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587022" y="329616"/>
            <a:ext cx="10972800" cy="708876"/>
          </a:xfrm>
        </p:spPr>
        <p:txBody>
          <a:bodyPr/>
          <a:lstStyle/>
          <a:p>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dirty="0" smtClean="0">
                <a:cs typeface="Tahoma" pitchFamily="34" charset="0"/>
              </a:rPr>
              <a:t>Lung</a:t>
            </a:r>
          </a:p>
        </p:txBody>
      </p:sp>
      <p:sp>
        <p:nvSpPr>
          <p:cNvPr id="30723" name="Content Placeholder 3"/>
          <p:cNvSpPr>
            <a:spLocks noGrp="1"/>
          </p:cNvSpPr>
          <p:nvPr>
            <p:ph sz="half" idx="2"/>
          </p:nvPr>
        </p:nvSpPr>
        <p:spPr>
          <a:xfrm>
            <a:off x="398668" y="1401730"/>
            <a:ext cx="11514667" cy="5105400"/>
          </a:xfrm>
          <a:ln w="12700">
            <a:solidFill>
              <a:schemeClr val="tx2"/>
            </a:solidFill>
          </a:ln>
        </p:spPr>
        <p:txBody>
          <a:bodyPr/>
          <a:lstStyle/>
          <a:p>
            <a:pPr marL="0" indent="0">
              <a:spcBef>
                <a:spcPts val="300"/>
              </a:spcBef>
              <a:spcAft>
                <a:spcPts val="300"/>
              </a:spcAft>
              <a:buFontTx/>
              <a:buNone/>
            </a:pPr>
            <a:r>
              <a:rPr lang="en-US" altLang="en-US" dirty="0" smtClean="0">
                <a:solidFill>
                  <a:schemeClr val="tx1"/>
                </a:solidFill>
              </a:rPr>
              <a:t>T1 	</a:t>
            </a:r>
            <a:r>
              <a:rPr lang="en-US" altLang="en-US" dirty="0" err="1" smtClean="0">
                <a:solidFill>
                  <a:schemeClr val="tx1"/>
                </a:solidFill>
              </a:rPr>
              <a:t>Tumour</a:t>
            </a:r>
            <a:r>
              <a:rPr lang="en-US" altLang="en-US" dirty="0" smtClean="0">
                <a:solidFill>
                  <a:schemeClr val="tx1"/>
                </a:solidFill>
              </a:rPr>
              <a:t> 3 cm or less </a:t>
            </a:r>
          </a:p>
          <a:p>
            <a:pPr marL="0" indent="0">
              <a:spcBef>
                <a:spcPts val="300"/>
              </a:spcBef>
              <a:spcAft>
                <a:spcPts val="300"/>
              </a:spcAft>
              <a:buFontTx/>
              <a:buNone/>
            </a:pPr>
            <a:r>
              <a:rPr lang="en-US" altLang="en-US" dirty="0" smtClean="0">
                <a:solidFill>
                  <a:schemeClr val="tx1"/>
                </a:solidFill>
              </a:rPr>
              <a:t>T1mi 	Minimally invasive </a:t>
            </a:r>
            <a:r>
              <a:rPr lang="en-US" altLang="en-US" dirty="0" err="1" smtClean="0">
                <a:solidFill>
                  <a:schemeClr val="tx1"/>
                </a:solidFill>
              </a:rPr>
              <a:t>adenocarcinoma</a:t>
            </a:r>
            <a:r>
              <a:rPr lang="en-US" altLang="en-US" dirty="0" smtClean="0">
                <a:solidFill>
                  <a:schemeClr val="tx1"/>
                </a:solidFill>
              </a:rPr>
              <a:t> </a:t>
            </a:r>
          </a:p>
          <a:p>
            <a:pPr marL="0" indent="0">
              <a:spcBef>
                <a:spcPts val="300"/>
              </a:spcBef>
              <a:spcAft>
                <a:spcPts val="300"/>
              </a:spcAft>
              <a:buFontTx/>
              <a:buNone/>
            </a:pPr>
            <a:r>
              <a:rPr lang="en-US" altLang="en-US" dirty="0" smtClean="0">
                <a:solidFill>
                  <a:schemeClr val="tx1"/>
                </a:solidFill>
              </a:rPr>
              <a:t>T1a	</a:t>
            </a:r>
            <a:r>
              <a:rPr lang="en-US" altLang="en-US" dirty="0" err="1" smtClean="0">
                <a:solidFill>
                  <a:schemeClr val="tx1"/>
                </a:solidFill>
              </a:rPr>
              <a:t>Tumour</a:t>
            </a:r>
            <a:r>
              <a:rPr lang="en-US" altLang="en-US" dirty="0" smtClean="0">
                <a:solidFill>
                  <a:schemeClr val="tx1"/>
                </a:solidFill>
              </a:rPr>
              <a:t> 1 cm or less </a:t>
            </a:r>
          </a:p>
          <a:p>
            <a:pPr marL="0" indent="0">
              <a:spcBef>
                <a:spcPts val="300"/>
              </a:spcBef>
              <a:spcAft>
                <a:spcPts val="300"/>
              </a:spcAft>
              <a:buFontTx/>
              <a:buNone/>
            </a:pPr>
            <a:r>
              <a:rPr lang="en-US" altLang="en-US" dirty="0" smtClean="0">
                <a:solidFill>
                  <a:schemeClr val="tx1"/>
                </a:solidFill>
              </a:rPr>
              <a:t>T1b	</a:t>
            </a:r>
            <a:r>
              <a:rPr lang="en-US" altLang="en-US" dirty="0" err="1" smtClean="0">
                <a:solidFill>
                  <a:schemeClr val="tx1"/>
                </a:solidFill>
              </a:rPr>
              <a:t>Tumour</a:t>
            </a:r>
            <a:r>
              <a:rPr lang="en-US" altLang="en-US" dirty="0" smtClean="0">
                <a:solidFill>
                  <a:schemeClr val="tx1"/>
                </a:solidFill>
              </a:rPr>
              <a:t> more than 1 cm but not more than 2 cm </a:t>
            </a:r>
          </a:p>
          <a:p>
            <a:pPr marL="0" indent="0">
              <a:spcBef>
                <a:spcPts val="300"/>
              </a:spcBef>
              <a:spcAft>
                <a:spcPts val="300"/>
              </a:spcAft>
              <a:buFontTx/>
              <a:buNone/>
            </a:pPr>
            <a:r>
              <a:rPr lang="en-US" altLang="en-US" dirty="0" smtClean="0">
                <a:solidFill>
                  <a:schemeClr val="tx1"/>
                </a:solidFill>
              </a:rPr>
              <a:t>T1c 	</a:t>
            </a:r>
            <a:r>
              <a:rPr lang="en-US" altLang="en-US" dirty="0" err="1" smtClean="0">
                <a:solidFill>
                  <a:schemeClr val="tx1"/>
                </a:solidFill>
              </a:rPr>
              <a:t>Tumour</a:t>
            </a:r>
            <a:r>
              <a:rPr lang="en-US" altLang="en-US" dirty="0" smtClean="0">
                <a:solidFill>
                  <a:schemeClr val="tx1"/>
                </a:solidFill>
              </a:rPr>
              <a:t> more than 2 cm but not more than 3 cm </a:t>
            </a:r>
          </a:p>
          <a:p>
            <a:pPr marL="0" indent="0">
              <a:spcBef>
                <a:spcPts val="300"/>
              </a:spcBef>
              <a:spcAft>
                <a:spcPts val="300"/>
              </a:spcAft>
              <a:buFontTx/>
              <a:buNone/>
            </a:pPr>
            <a:r>
              <a:rPr lang="en-US" altLang="en-US" dirty="0" smtClean="0">
                <a:solidFill>
                  <a:schemeClr val="tx1"/>
                </a:solidFill>
              </a:rPr>
              <a:t>T2	</a:t>
            </a:r>
            <a:r>
              <a:rPr lang="en-US" altLang="en-US" dirty="0" err="1" smtClean="0">
                <a:solidFill>
                  <a:schemeClr val="tx1"/>
                </a:solidFill>
              </a:rPr>
              <a:t>Tumour</a:t>
            </a:r>
            <a:r>
              <a:rPr lang="en-US" altLang="en-US" dirty="0" smtClean="0">
                <a:solidFill>
                  <a:schemeClr val="tx1"/>
                </a:solidFill>
              </a:rPr>
              <a:t> more than 3 cm but not more than 5 cm; or </a:t>
            </a:r>
            <a:r>
              <a:rPr lang="en-US" altLang="en-US" dirty="0" err="1" smtClean="0">
                <a:solidFill>
                  <a:schemeClr val="tx1"/>
                </a:solidFill>
              </a:rPr>
              <a:t>tumour</a:t>
            </a:r>
            <a:r>
              <a:rPr lang="en-US" altLang="en-US" dirty="0" smtClean="0">
                <a:solidFill>
                  <a:schemeClr val="tx1"/>
                </a:solidFill>
              </a:rPr>
              <a:t> with </a:t>
            </a:r>
            <a:r>
              <a:rPr lang="en-US" altLang="en-US" i="1" dirty="0" smtClean="0">
                <a:solidFill>
                  <a:schemeClr val="tx1"/>
                </a:solidFill>
              </a:rPr>
              <a:t>any</a:t>
            </a:r>
            <a:r>
              <a:rPr lang="en-US" altLang="en-US" dirty="0" smtClean="0">
                <a:solidFill>
                  <a:schemeClr val="tx1"/>
                </a:solidFill>
              </a:rPr>
              <a:t> of the 	following features:</a:t>
            </a:r>
            <a:endParaRPr lang="en-CA" altLang="en-US" dirty="0" smtClean="0">
              <a:solidFill>
                <a:schemeClr val="tx1"/>
              </a:solidFill>
            </a:endParaRPr>
          </a:p>
          <a:p>
            <a:pPr marL="0" indent="0">
              <a:spcBef>
                <a:spcPts val="300"/>
              </a:spcBef>
              <a:spcAft>
                <a:spcPts val="300"/>
              </a:spcAft>
              <a:buFontTx/>
              <a:buNone/>
            </a:pPr>
            <a:r>
              <a:rPr lang="en-US" altLang="en-US" dirty="0" smtClean="0">
                <a:solidFill>
                  <a:schemeClr val="tx1"/>
                </a:solidFill>
              </a:rPr>
              <a:t>		Involves main bronchus without involvement of the carina, or</a:t>
            </a:r>
            <a:r>
              <a:rPr lang="en-CA" altLang="en-US" dirty="0" smtClean="0">
                <a:solidFill>
                  <a:schemeClr val="tx1"/>
                </a:solidFill>
              </a:rPr>
              <a:t> </a:t>
            </a:r>
            <a:r>
              <a:rPr lang="en-US" altLang="en-US" dirty="0" smtClean="0">
                <a:solidFill>
                  <a:schemeClr val="tx1"/>
                </a:solidFill>
              </a:rPr>
              <a:t>invades 		visceral pleura</a:t>
            </a:r>
            <a:r>
              <a:rPr lang="en-CA" altLang="en-US" dirty="0" smtClean="0">
                <a:solidFill>
                  <a:schemeClr val="tx1"/>
                </a:solidFill>
              </a:rPr>
              <a:t> or </a:t>
            </a:r>
            <a:r>
              <a:rPr lang="en-US" altLang="en-US" dirty="0" smtClean="0">
                <a:solidFill>
                  <a:schemeClr val="tx1"/>
                </a:solidFill>
              </a:rPr>
              <a:t>associated with </a:t>
            </a:r>
            <a:r>
              <a:rPr lang="en-US" altLang="en-US" dirty="0" err="1" smtClean="0">
                <a:solidFill>
                  <a:schemeClr val="tx1"/>
                </a:solidFill>
              </a:rPr>
              <a:t>atelectasis</a:t>
            </a:r>
            <a:r>
              <a:rPr lang="en-US" altLang="en-US" dirty="0" smtClean="0">
                <a:solidFill>
                  <a:schemeClr val="tx1"/>
                </a:solidFill>
              </a:rPr>
              <a:t> or obstructive 				</a:t>
            </a:r>
            <a:r>
              <a:rPr lang="en-US" altLang="en-US" dirty="0" err="1" smtClean="0">
                <a:solidFill>
                  <a:schemeClr val="tx1"/>
                </a:solidFill>
              </a:rPr>
              <a:t>pneumonitis</a:t>
            </a:r>
            <a:r>
              <a:rPr lang="en-US" altLang="en-US" dirty="0" smtClean="0">
                <a:solidFill>
                  <a:schemeClr val="tx1"/>
                </a:solidFill>
              </a:rPr>
              <a:t> </a:t>
            </a:r>
          </a:p>
          <a:p>
            <a:pPr marL="0" indent="0">
              <a:spcBef>
                <a:spcPts val="300"/>
              </a:spcBef>
              <a:spcAft>
                <a:spcPts val="300"/>
              </a:spcAft>
              <a:buFontTx/>
              <a:buNone/>
            </a:pPr>
            <a:r>
              <a:rPr lang="en-US" altLang="en-US" dirty="0" smtClean="0">
                <a:solidFill>
                  <a:schemeClr val="tx1"/>
                </a:solidFill>
              </a:rPr>
              <a:t>T2a	</a:t>
            </a:r>
            <a:r>
              <a:rPr lang="en-US" altLang="en-US" dirty="0" err="1" smtClean="0">
                <a:solidFill>
                  <a:schemeClr val="tx1"/>
                </a:solidFill>
              </a:rPr>
              <a:t>Tumour</a:t>
            </a:r>
            <a:r>
              <a:rPr lang="en-US" altLang="en-US" dirty="0" smtClean="0">
                <a:solidFill>
                  <a:schemeClr val="tx1"/>
                </a:solidFill>
              </a:rPr>
              <a:t> more than 3 cm but not more than 4 cm </a:t>
            </a:r>
          </a:p>
          <a:p>
            <a:pPr marL="0" indent="0">
              <a:spcBef>
                <a:spcPts val="300"/>
              </a:spcBef>
              <a:spcAft>
                <a:spcPts val="300"/>
              </a:spcAft>
              <a:buFontTx/>
              <a:buNone/>
            </a:pPr>
            <a:r>
              <a:rPr lang="en-US" altLang="en-US" dirty="0" smtClean="0">
                <a:solidFill>
                  <a:schemeClr val="tx1"/>
                </a:solidFill>
              </a:rPr>
              <a:t>T2b	</a:t>
            </a:r>
            <a:r>
              <a:rPr lang="en-US" altLang="en-US" dirty="0" err="1" smtClean="0">
                <a:solidFill>
                  <a:schemeClr val="tx1"/>
                </a:solidFill>
              </a:rPr>
              <a:t>Tumour</a:t>
            </a:r>
            <a:r>
              <a:rPr lang="en-US" altLang="en-US" dirty="0" smtClean="0">
                <a:solidFill>
                  <a:schemeClr val="tx1"/>
                </a:solidFill>
              </a:rPr>
              <a:t> more than 4 cm but not more than 5 cm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87022" y="288861"/>
            <a:ext cx="10972800" cy="792163"/>
          </a:xfrm>
        </p:spPr>
        <p:txBody>
          <a:bodyPr/>
          <a:lstStyle/>
          <a:p>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r>
              <a:rPr lang="en-US" altLang="en-US" dirty="0" smtClean="0">
                <a:cs typeface="Tahoma" pitchFamily="34" charset="0"/>
              </a:rPr>
              <a:t>Lung</a:t>
            </a:r>
          </a:p>
        </p:txBody>
      </p:sp>
      <p:sp>
        <p:nvSpPr>
          <p:cNvPr id="31747" name="Content Placeholder 3"/>
          <p:cNvSpPr>
            <a:spLocks noGrp="1"/>
          </p:cNvSpPr>
          <p:nvPr>
            <p:ph sz="half" idx="2"/>
          </p:nvPr>
        </p:nvSpPr>
        <p:spPr>
          <a:xfrm>
            <a:off x="287091" y="1492120"/>
            <a:ext cx="11785600" cy="5562600"/>
          </a:xfrm>
          <a:ln w="12700">
            <a:solidFill>
              <a:schemeClr val="tx2"/>
            </a:solidFill>
          </a:ln>
        </p:spPr>
        <p:txBody>
          <a:bodyPr/>
          <a:lstStyle/>
          <a:p>
            <a:pPr marL="0" indent="0">
              <a:spcBef>
                <a:spcPts val="300"/>
              </a:spcBef>
              <a:spcAft>
                <a:spcPts val="300"/>
              </a:spcAft>
              <a:buFontTx/>
              <a:buNone/>
            </a:pPr>
            <a:r>
              <a:rPr lang="en-US" altLang="en-US" sz="2000" dirty="0" smtClean="0">
                <a:solidFill>
                  <a:schemeClr val="tx1"/>
                </a:solidFill>
              </a:rPr>
              <a:t>T3	</a:t>
            </a:r>
            <a:r>
              <a:rPr lang="en-US" altLang="en-US" sz="2000" dirty="0" err="1" smtClean="0">
                <a:solidFill>
                  <a:schemeClr val="tx1"/>
                </a:solidFill>
              </a:rPr>
              <a:t>Tumour</a:t>
            </a:r>
            <a:r>
              <a:rPr lang="en-US" altLang="en-US" sz="2000" dirty="0" smtClean="0">
                <a:solidFill>
                  <a:schemeClr val="tx1"/>
                </a:solidFill>
              </a:rPr>
              <a:t> more than 5 cm but not more than 7 cm or directly invades: parietal pleura, chest wall, 	</a:t>
            </a:r>
            <a:r>
              <a:rPr lang="en-US" altLang="en-US" sz="2000" dirty="0" err="1" smtClean="0">
                <a:solidFill>
                  <a:schemeClr val="tx1"/>
                </a:solidFill>
              </a:rPr>
              <a:t>phrenic</a:t>
            </a:r>
            <a:r>
              <a:rPr lang="en-US" altLang="en-US" sz="2000" dirty="0" smtClean="0">
                <a:solidFill>
                  <a:schemeClr val="tx1"/>
                </a:solidFill>
              </a:rPr>
              <a:t> nerve, or parietal pericardium; or separate </a:t>
            </a:r>
            <a:r>
              <a:rPr lang="en-US" altLang="en-US" sz="2000" dirty="0" err="1" smtClean="0">
                <a:solidFill>
                  <a:schemeClr val="tx1"/>
                </a:solidFill>
              </a:rPr>
              <a:t>tumour</a:t>
            </a:r>
            <a:r>
              <a:rPr lang="en-US" altLang="en-US" sz="2000" dirty="0" smtClean="0">
                <a:solidFill>
                  <a:schemeClr val="tx1"/>
                </a:solidFill>
              </a:rPr>
              <a:t> nodule(s) in the same lobe. </a:t>
            </a:r>
          </a:p>
          <a:p>
            <a:pPr marL="0" indent="0">
              <a:spcBef>
                <a:spcPts val="300"/>
              </a:spcBef>
              <a:spcAft>
                <a:spcPts val="300"/>
              </a:spcAft>
              <a:buFontTx/>
              <a:buNone/>
            </a:pPr>
            <a:r>
              <a:rPr lang="en-US" altLang="en-US" sz="2000" dirty="0" smtClean="0">
                <a:solidFill>
                  <a:schemeClr val="tx1"/>
                </a:solidFill>
              </a:rPr>
              <a:t>T4	</a:t>
            </a:r>
            <a:r>
              <a:rPr lang="en-US" altLang="en-US" sz="2000" dirty="0" err="1" smtClean="0">
                <a:solidFill>
                  <a:schemeClr val="tx1"/>
                </a:solidFill>
              </a:rPr>
              <a:t>Tumour</a:t>
            </a:r>
            <a:r>
              <a:rPr lang="en-US" altLang="en-US" sz="2000" dirty="0" smtClean="0">
                <a:solidFill>
                  <a:schemeClr val="tx1"/>
                </a:solidFill>
              </a:rPr>
              <a:t> more than 7 cm or of any size that invades any of the following:  diaphragm, 	</a:t>
            </a:r>
            <a:r>
              <a:rPr lang="en-US" altLang="en-US" sz="2000" dirty="0" err="1" smtClean="0">
                <a:solidFill>
                  <a:schemeClr val="tx1"/>
                </a:solidFill>
              </a:rPr>
              <a:t>mediastinum</a:t>
            </a:r>
            <a:r>
              <a:rPr lang="en-US" altLang="en-US" sz="2000" dirty="0" smtClean="0">
                <a:solidFill>
                  <a:schemeClr val="tx1"/>
                </a:solidFill>
              </a:rPr>
              <a:t>, heart, great vessels, trachea, recurrent laryngeal nerve, </a:t>
            </a:r>
            <a:r>
              <a:rPr lang="en-US" altLang="en-US" sz="2000" dirty="0" err="1" smtClean="0">
                <a:solidFill>
                  <a:schemeClr val="tx1"/>
                </a:solidFill>
              </a:rPr>
              <a:t>oesophagus</a:t>
            </a:r>
            <a:r>
              <a:rPr lang="en-US" altLang="en-US" sz="2000" dirty="0" smtClean="0">
                <a:solidFill>
                  <a:schemeClr val="tx1"/>
                </a:solidFill>
              </a:rPr>
              <a:t>, vertebral 	body, carina; or separate </a:t>
            </a:r>
            <a:r>
              <a:rPr lang="en-US" altLang="en-US" sz="2000" dirty="0" err="1" smtClean="0">
                <a:solidFill>
                  <a:schemeClr val="tx1"/>
                </a:solidFill>
              </a:rPr>
              <a:t>tumour</a:t>
            </a:r>
            <a:r>
              <a:rPr lang="en-US" altLang="en-US" sz="2000" dirty="0" smtClean="0">
                <a:solidFill>
                  <a:schemeClr val="tx1"/>
                </a:solidFill>
              </a:rPr>
              <a:t> nodule(s) in a different </a:t>
            </a:r>
            <a:r>
              <a:rPr lang="en-US" altLang="en-US" sz="2000" dirty="0" err="1" smtClean="0">
                <a:solidFill>
                  <a:schemeClr val="tx1"/>
                </a:solidFill>
              </a:rPr>
              <a:t>ipsilateral</a:t>
            </a:r>
            <a:r>
              <a:rPr lang="en-US" altLang="en-US" sz="2000" dirty="0" smtClean="0">
                <a:solidFill>
                  <a:schemeClr val="tx1"/>
                </a:solidFill>
              </a:rPr>
              <a:t> lobe to the primary</a:t>
            </a:r>
            <a:endParaRPr lang="en-US" altLang="en-US" sz="2000" b="1" dirty="0" smtClean="0">
              <a:solidFill>
                <a:schemeClr val="tx1"/>
              </a:solidFill>
            </a:endParaRPr>
          </a:p>
          <a:p>
            <a:pPr marL="0" indent="0">
              <a:lnSpc>
                <a:spcPct val="150000"/>
              </a:lnSpc>
              <a:spcBef>
                <a:spcPts val="300"/>
              </a:spcBef>
              <a:spcAft>
                <a:spcPts val="300"/>
              </a:spcAft>
              <a:buFontTx/>
              <a:buNone/>
            </a:pPr>
            <a:endParaRPr lang="en-US" altLang="en-US" sz="1000" b="1" dirty="0" smtClean="0">
              <a:solidFill>
                <a:schemeClr val="tx1"/>
              </a:solidFill>
            </a:endParaRPr>
          </a:p>
          <a:p>
            <a:pPr marL="0" indent="0">
              <a:lnSpc>
                <a:spcPct val="150000"/>
              </a:lnSpc>
              <a:spcBef>
                <a:spcPts val="300"/>
              </a:spcBef>
              <a:spcAft>
                <a:spcPts val="300"/>
              </a:spcAft>
              <a:buFontTx/>
              <a:buNone/>
            </a:pPr>
            <a:r>
              <a:rPr lang="en-US" altLang="en-US" sz="2000" b="1" dirty="0" smtClean="0">
                <a:solidFill>
                  <a:schemeClr val="tx1"/>
                </a:solidFill>
              </a:rPr>
              <a:t>N Category- No Change</a:t>
            </a:r>
          </a:p>
          <a:p>
            <a:pPr marL="0" indent="0">
              <a:lnSpc>
                <a:spcPct val="150000"/>
              </a:lnSpc>
              <a:spcBef>
                <a:spcPts val="300"/>
              </a:spcBef>
              <a:spcAft>
                <a:spcPts val="300"/>
              </a:spcAft>
              <a:buFontTx/>
              <a:buNone/>
            </a:pPr>
            <a:r>
              <a:rPr lang="en-US" altLang="en-US" sz="2000" b="1" dirty="0" smtClean="0">
                <a:solidFill>
                  <a:schemeClr val="tx1"/>
                </a:solidFill>
              </a:rPr>
              <a:t>M Category</a:t>
            </a:r>
          </a:p>
          <a:p>
            <a:pPr marL="0" indent="0">
              <a:spcBef>
                <a:spcPts val="300"/>
              </a:spcBef>
              <a:spcAft>
                <a:spcPts val="300"/>
              </a:spcAft>
              <a:buFontTx/>
              <a:buNone/>
            </a:pPr>
            <a:r>
              <a:rPr lang="en-US" altLang="en-US" sz="2000" dirty="0" smtClean="0">
                <a:solidFill>
                  <a:schemeClr val="tx1"/>
                </a:solidFill>
              </a:rPr>
              <a:t>M1a  	Separate </a:t>
            </a:r>
            <a:r>
              <a:rPr lang="en-US" altLang="en-US" sz="2000" dirty="0" err="1" smtClean="0">
                <a:solidFill>
                  <a:schemeClr val="tx1"/>
                </a:solidFill>
              </a:rPr>
              <a:t>tumour</a:t>
            </a:r>
            <a:r>
              <a:rPr lang="en-US" altLang="en-US" sz="2000" dirty="0" smtClean="0">
                <a:solidFill>
                  <a:schemeClr val="tx1"/>
                </a:solidFill>
              </a:rPr>
              <a:t> nodule(s) in a </a:t>
            </a:r>
            <a:r>
              <a:rPr lang="en-US" altLang="en-US" sz="2000" dirty="0" err="1" smtClean="0">
                <a:solidFill>
                  <a:schemeClr val="tx1"/>
                </a:solidFill>
              </a:rPr>
              <a:t>contralateral</a:t>
            </a:r>
            <a:r>
              <a:rPr lang="en-US" altLang="en-US" sz="2000" dirty="0" smtClean="0">
                <a:solidFill>
                  <a:schemeClr val="tx1"/>
                </a:solidFill>
              </a:rPr>
              <a:t> lobe; </a:t>
            </a:r>
            <a:r>
              <a:rPr lang="en-US" altLang="en-US" sz="2000" dirty="0" err="1" smtClean="0">
                <a:solidFill>
                  <a:schemeClr val="tx1"/>
                </a:solidFill>
              </a:rPr>
              <a:t>tumour</a:t>
            </a:r>
            <a:r>
              <a:rPr lang="en-US" altLang="en-US" sz="2000" dirty="0" smtClean="0">
                <a:solidFill>
                  <a:schemeClr val="tx1"/>
                </a:solidFill>
              </a:rPr>
              <a:t> with pleural or pericardial nodules or 	malignant pleural or pericardial effusion</a:t>
            </a:r>
            <a:endParaRPr lang="en-CA" altLang="en-US" sz="2000" dirty="0" smtClean="0">
              <a:solidFill>
                <a:schemeClr val="tx1"/>
              </a:solidFill>
            </a:endParaRPr>
          </a:p>
          <a:p>
            <a:pPr marL="0" indent="0">
              <a:spcBef>
                <a:spcPts val="300"/>
              </a:spcBef>
              <a:spcAft>
                <a:spcPts val="300"/>
              </a:spcAft>
              <a:buFontTx/>
              <a:buNone/>
            </a:pPr>
            <a:r>
              <a:rPr lang="en-US" altLang="en-US" sz="2000" dirty="0" smtClean="0">
                <a:solidFill>
                  <a:schemeClr val="tx1"/>
                </a:solidFill>
              </a:rPr>
              <a:t>M1b  	Single </a:t>
            </a:r>
            <a:r>
              <a:rPr lang="en-US" altLang="en-US" sz="2000" dirty="0" err="1" smtClean="0">
                <a:solidFill>
                  <a:schemeClr val="tx1"/>
                </a:solidFill>
              </a:rPr>
              <a:t>extrathoracic</a:t>
            </a:r>
            <a:r>
              <a:rPr lang="en-US" altLang="en-US" sz="2000" dirty="0" smtClean="0">
                <a:solidFill>
                  <a:schemeClr val="tx1"/>
                </a:solidFill>
              </a:rPr>
              <a:t> metastasis in a single organ</a:t>
            </a:r>
            <a:endParaRPr lang="en-CA" altLang="en-US" sz="2000" dirty="0" smtClean="0">
              <a:solidFill>
                <a:schemeClr val="tx1"/>
              </a:solidFill>
            </a:endParaRPr>
          </a:p>
          <a:p>
            <a:pPr marL="0" indent="0">
              <a:spcBef>
                <a:spcPts val="300"/>
              </a:spcBef>
              <a:spcAft>
                <a:spcPts val="300"/>
              </a:spcAft>
              <a:buFontTx/>
              <a:buNone/>
            </a:pPr>
            <a:r>
              <a:rPr lang="en-US" altLang="en-US" sz="2000" dirty="0" smtClean="0">
                <a:solidFill>
                  <a:schemeClr val="tx1"/>
                </a:solidFill>
              </a:rPr>
              <a:t>M1c	Multiple </a:t>
            </a:r>
            <a:r>
              <a:rPr lang="en-US" altLang="en-US" sz="2000" dirty="0" err="1" smtClean="0">
                <a:solidFill>
                  <a:schemeClr val="tx1"/>
                </a:solidFill>
              </a:rPr>
              <a:t>extrathoracic</a:t>
            </a:r>
            <a:r>
              <a:rPr lang="en-US" altLang="en-US" sz="2000" dirty="0" smtClean="0">
                <a:solidFill>
                  <a:schemeClr val="tx1"/>
                </a:solidFill>
              </a:rPr>
              <a:t> metastasis in a single or multiple organs</a:t>
            </a:r>
            <a:endParaRPr lang="en-CA" altLang="en-US" sz="2000" dirty="0" smtClean="0">
              <a:solidFill>
                <a:schemeClr val="tx1"/>
              </a:solidFill>
            </a:endParaRPr>
          </a:p>
          <a:p>
            <a:pPr marL="0" indent="0">
              <a:buFontTx/>
              <a:buNone/>
            </a:pPr>
            <a:r>
              <a:rPr lang="en-CA" altLang="en-US" sz="2000" b="1" dirty="0" smtClean="0">
                <a:solidFill>
                  <a:schemeClr val="tx1"/>
                </a:solidFill>
              </a:rPr>
              <a:t>   </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508000" y="531628"/>
            <a:ext cx="10363200" cy="1754372"/>
          </a:xfrm>
        </p:spPr>
        <p:txBody>
          <a:bodyPr/>
          <a:lstStyle/>
          <a:p>
            <a:r>
              <a:rPr lang="en-US" altLang="en-US" dirty="0" smtClean="0">
                <a:cs typeface="Tahoma" pitchFamily="34" charset="0"/>
              </a:rPr>
              <a:t>TNM-8</a:t>
            </a:r>
            <a:r>
              <a:rPr lang="en-US" altLang="en-US" dirty="0" smtClean="0">
                <a:latin typeface="Tahoma" pitchFamily="34" charset="0"/>
                <a:cs typeface="Tahoma" pitchFamily="34" charset="0"/>
              </a:rPr>
              <a:t/>
            </a:r>
            <a:br>
              <a:rPr lang="en-US" altLang="en-US" dirty="0" smtClean="0">
                <a:latin typeface="Tahoma" pitchFamily="34" charset="0"/>
                <a:cs typeface="Tahoma" pitchFamily="34" charset="0"/>
              </a:rPr>
            </a:br>
            <a:r>
              <a:rPr lang="en-US" altLang="en-US" dirty="0" smtClean="0">
                <a:latin typeface="Tahoma" pitchFamily="34" charset="0"/>
                <a:cs typeface="Tahoma" pitchFamily="34" charset="0"/>
              </a:rPr>
              <a:t/>
            </a:r>
            <a:br>
              <a:rPr lang="en-US" altLang="en-US" dirty="0" smtClean="0">
                <a:latin typeface="Tahoma" pitchFamily="34" charset="0"/>
                <a:cs typeface="Tahoma" pitchFamily="34" charset="0"/>
              </a:rPr>
            </a:br>
            <a:r>
              <a:rPr lang="en-US" altLang="en-US" sz="2400" dirty="0" smtClean="0">
                <a:latin typeface="+mn-lt"/>
                <a:cs typeface="Tahoma" pitchFamily="34" charset="0"/>
              </a:rPr>
              <a:t>New classifications:</a:t>
            </a:r>
            <a:r>
              <a:rPr lang="en-US" altLang="en-US" sz="3200" dirty="0" smtClean="0">
                <a:latin typeface="Tahoma" pitchFamily="34" charset="0"/>
                <a:cs typeface="Tahoma" pitchFamily="34" charset="0"/>
              </a:rPr>
              <a:t/>
            </a:r>
            <a:br>
              <a:rPr lang="en-US" altLang="en-US" sz="3200" dirty="0" smtClean="0">
                <a:latin typeface="Tahoma" pitchFamily="34" charset="0"/>
                <a:cs typeface="Tahoma" pitchFamily="34" charset="0"/>
              </a:rPr>
            </a:br>
            <a:endParaRPr lang="en-US" altLang="en-US" sz="3200" dirty="0" smtClean="0">
              <a:latin typeface="Tahoma" pitchFamily="34" charset="0"/>
              <a:cs typeface="Tahoma" pitchFamily="34" charset="0"/>
            </a:endParaRPr>
          </a:p>
        </p:txBody>
      </p:sp>
      <p:sp>
        <p:nvSpPr>
          <p:cNvPr id="5123" name="Rectangle 3"/>
          <p:cNvSpPr>
            <a:spLocks noGrp="1" noChangeArrowheads="1"/>
          </p:cNvSpPr>
          <p:nvPr>
            <p:ph type="body" idx="1"/>
          </p:nvPr>
        </p:nvSpPr>
        <p:spPr>
          <a:xfrm>
            <a:off x="587022" y="1924493"/>
            <a:ext cx="10363200" cy="4781107"/>
          </a:xfrm>
        </p:spPr>
        <p:txBody>
          <a:bodyPr/>
          <a:lstStyle/>
          <a:p>
            <a:pPr>
              <a:buFont typeface="Arial" pitchFamily="34" charset="0"/>
              <a:buChar char="•"/>
            </a:pPr>
            <a:r>
              <a:rPr lang="en-US" altLang="en-US" sz="2400" dirty="0" smtClean="0">
                <a:solidFill>
                  <a:schemeClr val="tx1"/>
                </a:solidFill>
              </a:rPr>
              <a:t> </a:t>
            </a:r>
            <a:r>
              <a:rPr lang="en-US" altLang="en-US" sz="2400" dirty="0" err="1" smtClean="0">
                <a:solidFill>
                  <a:schemeClr val="tx1"/>
                </a:solidFill>
              </a:rPr>
              <a:t>Oropharynx</a:t>
            </a:r>
            <a:r>
              <a:rPr lang="en-US" altLang="en-US" sz="2400" dirty="0" smtClean="0">
                <a:solidFill>
                  <a:schemeClr val="tx1"/>
                </a:solidFill>
              </a:rPr>
              <a:t> p16+ve</a:t>
            </a:r>
          </a:p>
          <a:p>
            <a:pPr>
              <a:buFont typeface="Arial" pitchFamily="34" charset="0"/>
              <a:buChar char="•"/>
            </a:pPr>
            <a:r>
              <a:rPr lang="en-US" altLang="en-US" sz="2400" dirty="0" smtClean="0">
                <a:solidFill>
                  <a:schemeClr val="tx1"/>
                </a:solidFill>
              </a:rPr>
              <a:t> Unknown primary cervical neck lymph nodes</a:t>
            </a:r>
          </a:p>
          <a:p>
            <a:pPr>
              <a:buFont typeface="Arial" pitchFamily="34" charset="0"/>
              <a:buChar char="•"/>
            </a:pPr>
            <a:r>
              <a:rPr lang="en-US" altLang="en-US" sz="2400" dirty="0" smtClean="0">
                <a:solidFill>
                  <a:schemeClr val="tx1"/>
                </a:solidFill>
              </a:rPr>
              <a:t> Skin head and neck cancers</a:t>
            </a:r>
          </a:p>
          <a:p>
            <a:pPr>
              <a:buFont typeface="Arial" pitchFamily="34" charset="0"/>
              <a:buChar char="•"/>
            </a:pPr>
            <a:r>
              <a:rPr lang="en-US" altLang="en-US" sz="2400" dirty="0" smtClean="0">
                <a:solidFill>
                  <a:schemeClr val="tx1"/>
                </a:solidFill>
              </a:rPr>
              <a:t> Thymus</a:t>
            </a:r>
          </a:p>
          <a:p>
            <a:pPr>
              <a:buFont typeface="Arial" pitchFamily="34" charset="0"/>
              <a:buChar char="•"/>
            </a:pPr>
            <a:r>
              <a:rPr lang="en-US" altLang="en-US" sz="2400" dirty="0" smtClean="0">
                <a:solidFill>
                  <a:schemeClr val="tx1"/>
                </a:solidFill>
              </a:rPr>
              <a:t> </a:t>
            </a:r>
            <a:r>
              <a:rPr lang="en-US" altLang="en-US" sz="2400" dirty="0" err="1" smtClean="0">
                <a:solidFill>
                  <a:schemeClr val="tx1"/>
                </a:solidFill>
              </a:rPr>
              <a:t>Neuroendocrine</a:t>
            </a:r>
            <a:r>
              <a:rPr lang="en-US" altLang="en-US" sz="2400" dirty="0" smtClean="0">
                <a:solidFill>
                  <a:schemeClr val="tx1"/>
                </a:solidFill>
              </a:rPr>
              <a:t> tumors: pancreas</a:t>
            </a:r>
          </a:p>
          <a:p>
            <a:pPr>
              <a:buFont typeface="Arial" pitchFamily="34" charset="0"/>
              <a:buChar char="•"/>
            </a:pPr>
            <a:r>
              <a:rPr lang="en-US" altLang="en-US" sz="2400" dirty="0" smtClean="0">
                <a:solidFill>
                  <a:schemeClr val="tx1"/>
                </a:solidFill>
              </a:rPr>
              <a:t> </a:t>
            </a:r>
            <a:r>
              <a:rPr lang="en-US" altLang="en-US" sz="2400" dirty="0" err="1" smtClean="0">
                <a:solidFill>
                  <a:schemeClr val="tx1"/>
                </a:solidFill>
              </a:rPr>
              <a:t>Osteosarcoma</a:t>
            </a:r>
            <a:r>
              <a:rPr lang="en-US" altLang="en-US" sz="2400" dirty="0" smtClean="0">
                <a:solidFill>
                  <a:schemeClr val="tx1"/>
                </a:solidFill>
              </a:rPr>
              <a:t>: Pelvic, Spine </a:t>
            </a:r>
          </a:p>
          <a:p>
            <a:pPr>
              <a:buFont typeface="Arial" pitchFamily="34" charset="0"/>
              <a:buChar char="•"/>
            </a:pPr>
            <a:r>
              <a:rPr lang="en-US" altLang="en-US" sz="2400" dirty="0" smtClean="0">
                <a:solidFill>
                  <a:schemeClr val="tx1"/>
                </a:solidFill>
              </a:rPr>
              <a:t> Soft tissue Sarcoma: Head and neck, Retroperitoneal, Thoracic and  Abdominal Viscera</a:t>
            </a:r>
          </a:p>
          <a:p>
            <a:pPr>
              <a:buFont typeface="Arial" pitchFamily="34" charset="0"/>
              <a:buChar char="•"/>
            </a:pPr>
            <a:endParaRPr lang="en-US" altLang="en-US" sz="2400" dirty="0" smtClean="0"/>
          </a:p>
          <a:p>
            <a:pPr>
              <a:buFont typeface="Arial" pitchFamily="34" charset="0"/>
              <a:buChar char="•"/>
            </a:pPr>
            <a:endParaRPr lang="en-US" altLang="en-US" dirty="0" smtClean="0"/>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61453" y="299494"/>
            <a:ext cx="10972800" cy="792163"/>
          </a:xfrm>
        </p:spPr>
        <p:txBody>
          <a:bodyPr/>
          <a:lstStyle/>
          <a:p>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r>
              <a:rPr lang="en-US" altLang="en-US" dirty="0" smtClean="0">
                <a:cs typeface="Tahoma" pitchFamily="34" charset="0"/>
              </a:rPr>
              <a:t>Lung</a:t>
            </a:r>
          </a:p>
        </p:txBody>
      </p:sp>
      <p:sp>
        <p:nvSpPr>
          <p:cNvPr id="32771" name="Content Placeholder 3"/>
          <p:cNvSpPr>
            <a:spLocks noGrp="1"/>
          </p:cNvSpPr>
          <p:nvPr>
            <p:ph sz="half" idx="2"/>
          </p:nvPr>
        </p:nvSpPr>
        <p:spPr>
          <a:xfrm>
            <a:off x="159489" y="1447800"/>
            <a:ext cx="5780350" cy="4724400"/>
          </a:xfrm>
          <a:ln w="12700">
            <a:solidFill>
              <a:schemeClr val="tx2"/>
            </a:solidFill>
          </a:ln>
        </p:spPr>
        <p:txBody>
          <a:bodyPr/>
          <a:lstStyle/>
          <a:p>
            <a:pPr marL="0" indent="0">
              <a:buFontTx/>
              <a:buNone/>
            </a:pPr>
            <a:r>
              <a:rPr lang="pt-BR" altLang="en-US" dirty="0" smtClean="0">
                <a:solidFill>
                  <a:schemeClr val="tx1"/>
                </a:solidFill>
              </a:rPr>
              <a:t>Stage IA	T1	           N0    M0   Stage IA1	T1mi,T1a       N0   M0</a:t>
            </a:r>
            <a:endParaRPr lang="en-CA" altLang="en-US" dirty="0" smtClean="0">
              <a:solidFill>
                <a:schemeClr val="tx1"/>
              </a:solidFill>
            </a:endParaRPr>
          </a:p>
          <a:p>
            <a:pPr marL="0" indent="0">
              <a:buFontTx/>
              <a:buNone/>
            </a:pPr>
            <a:r>
              <a:rPr lang="pt-BR" altLang="en-US" dirty="0" smtClean="0">
                <a:solidFill>
                  <a:schemeClr val="tx1"/>
                </a:solidFill>
              </a:rPr>
              <a:t>Stage IA2	T1b	           N0    M0    Stage IA3	T1c	           N0    M0    </a:t>
            </a:r>
            <a:r>
              <a:rPr lang="en-US" altLang="en-US" dirty="0" smtClean="0">
                <a:solidFill>
                  <a:schemeClr val="tx1"/>
                </a:solidFill>
              </a:rPr>
              <a:t>Stage IB	T2a	           N0    M0     Stage IIA	T2b	           N0    M0    Stage IIB	T1a-c, T2a,b	N1    M0</a:t>
            </a:r>
            <a:endParaRPr lang="en-CA" altLang="en-US" dirty="0" smtClean="0">
              <a:solidFill>
                <a:schemeClr val="tx1"/>
              </a:solidFill>
            </a:endParaRPr>
          </a:p>
          <a:p>
            <a:pPr marL="0" indent="0">
              <a:buFontTx/>
              <a:buNone/>
            </a:pPr>
            <a:r>
              <a:rPr lang="en-US" altLang="en-US" dirty="0" smtClean="0">
                <a:solidFill>
                  <a:schemeClr val="tx1"/>
                </a:solidFill>
              </a:rPr>
              <a:t>		</a:t>
            </a:r>
            <a:r>
              <a:rPr lang="de-DE" altLang="en-US" dirty="0" smtClean="0">
                <a:solidFill>
                  <a:schemeClr val="tx1"/>
                </a:solidFill>
              </a:rPr>
              <a:t>T3	           N0    M0	</a:t>
            </a:r>
            <a:endParaRPr lang="en-CA" altLang="en-US" dirty="0" smtClean="0">
              <a:solidFill>
                <a:schemeClr val="tx1"/>
              </a:solidFill>
            </a:endParaRPr>
          </a:p>
        </p:txBody>
      </p:sp>
      <p:sp>
        <p:nvSpPr>
          <p:cNvPr id="32774" name="Content Placeholder 5"/>
          <p:cNvSpPr>
            <a:spLocks noGrp="1"/>
          </p:cNvSpPr>
          <p:nvPr>
            <p:ph sz="quarter" idx="4"/>
          </p:nvPr>
        </p:nvSpPr>
        <p:spPr>
          <a:xfrm>
            <a:off x="5915378" y="1447800"/>
            <a:ext cx="6110045" cy="4724400"/>
          </a:xfrm>
          <a:ln w="12700">
            <a:solidFill>
              <a:schemeClr val="tx2"/>
            </a:solidFill>
          </a:ln>
        </p:spPr>
        <p:txBody>
          <a:bodyPr/>
          <a:lstStyle/>
          <a:p>
            <a:pPr marL="0" indent="0">
              <a:buFontTx/>
              <a:buNone/>
              <a:defRPr/>
            </a:pPr>
            <a:r>
              <a:rPr lang="de-DE" dirty="0">
                <a:solidFill>
                  <a:schemeClr val="tx1"/>
                </a:solidFill>
              </a:rPr>
              <a:t>Stage IIIA	T1a-c, T2a,b 	N2	</a:t>
            </a:r>
            <a:r>
              <a:rPr lang="de-DE" dirty="0" smtClean="0">
                <a:solidFill>
                  <a:schemeClr val="tx1"/>
                </a:solidFill>
              </a:rPr>
              <a:t>    M0</a:t>
            </a:r>
            <a:r>
              <a:rPr lang="de-DE" dirty="0">
                <a:solidFill>
                  <a:schemeClr val="tx1"/>
                </a:solidFill>
              </a:rPr>
              <a:t>		</a:t>
            </a:r>
            <a:r>
              <a:rPr lang="de-DE" dirty="0" smtClean="0">
                <a:solidFill>
                  <a:schemeClr val="tx1"/>
                </a:solidFill>
              </a:rPr>
              <a:t>	</a:t>
            </a:r>
            <a:r>
              <a:rPr lang="fr-CA" dirty="0" smtClean="0">
                <a:solidFill>
                  <a:schemeClr val="tx1"/>
                </a:solidFill>
              </a:rPr>
              <a:t>T3</a:t>
            </a:r>
            <a:r>
              <a:rPr lang="fr-CA" dirty="0">
                <a:solidFill>
                  <a:schemeClr val="tx1"/>
                </a:solidFill>
              </a:rPr>
              <a:t>	</a:t>
            </a:r>
            <a:r>
              <a:rPr lang="fr-CA" dirty="0" smtClean="0">
                <a:solidFill>
                  <a:schemeClr val="tx1"/>
                </a:solidFill>
              </a:rPr>
              <a:t>	N1</a:t>
            </a:r>
            <a:r>
              <a:rPr lang="fr-CA" dirty="0">
                <a:solidFill>
                  <a:schemeClr val="tx1"/>
                </a:solidFill>
              </a:rPr>
              <a:t>			</a:t>
            </a:r>
            <a:r>
              <a:rPr lang="fr-CA" dirty="0" smtClean="0">
                <a:solidFill>
                  <a:schemeClr val="tx1"/>
                </a:solidFill>
              </a:rPr>
              <a:t>	T4</a:t>
            </a:r>
            <a:r>
              <a:rPr lang="fr-CA" dirty="0">
                <a:solidFill>
                  <a:schemeClr val="tx1"/>
                </a:solidFill>
              </a:rPr>
              <a:t>	</a:t>
            </a:r>
            <a:r>
              <a:rPr lang="fr-CA" dirty="0" smtClean="0">
                <a:solidFill>
                  <a:schemeClr val="tx1"/>
                </a:solidFill>
              </a:rPr>
              <a:t>	N0,N1     M0 </a:t>
            </a:r>
          </a:p>
          <a:p>
            <a:pPr marL="0" indent="0">
              <a:buFontTx/>
              <a:buNone/>
              <a:defRPr/>
            </a:pPr>
            <a:r>
              <a:rPr lang="fr-CA" dirty="0" smtClean="0">
                <a:solidFill>
                  <a:schemeClr val="tx1"/>
                </a:solidFill>
              </a:rPr>
              <a:t>Stage </a:t>
            </a:r>
            <a:r>
              <a:rPr lang="fr-CA" dirty="0">
                <a:solidFill>
                  <a:schemeClr val="tx1"/>
                </a:solidFill>
              </a:rPr>
              <a:t>IIIB	T1a-c, T2a,b 	N3	</a:t>
            </a:r>
            <a:r>
              <a:rPr lang="fr-CA" dirty="0" smtClean="0">
                <a:solidFill>
                  <a:schemeClr val="tx1"/>
                </a:solidFill>
              </a:rPr>
              <a:t>    M0</a:t>
            </a:r>
            <a:r>
              <a:rPr lang="fr-CA" dirty="0">
                <a:solidFill>
                  <a:schemeClr val="tx1"/>
                </a:solidFill>
              </a:rPr>
              <a:t>		</a:t>
            </a:r>
            <a:r>
              <a:rPr lang="fr-CA" dirty="0" smtClean="0">
                <a:solidFill>
                  <a:schemeClr val="tx1"/>
                </a:solidFill>
              </a:rPr>
              <a:t>	T3</a:t>
            </a:r>
            <a:r>
              <a:rPr lang="fr-CA" dirty="0">
                <a:solidFill>
                  <a:schemeClr val="tx1"/>
                </a:solidFill>
              </a:rPr>
              <a:t>, T4	</a:t>
            </a:r>
            <a:r>
              <a:rPr lang="fr-CA" dirty="0" smtClean="0">
                <a:solidFill>
                  <a:schemeClr val="tx1"/>
                </a:solidFill>
              </a:rPr>
              <a:t>	N2</a:t>
            </a:r>
            <a:r>
              <a:rPr lang="fr-CA" dirty="0">
                <a:solidFill>
                  <a:schemeClr val="tx1"/>
                </a:solidFill>
              </a:rPr>
              <a:t> </a:t>
            </a:r>
            <a:r>
              <a:rPr lang="fr-CA" dirty="0" smtClean="0">
                <a:solidFill>
                  <a:schemeClr val="tx1"/>
                </a:solidFill>
              </a:rPr>
              <a:t>         M0</a:t>
            </a:r>
          </a:p>
          <a:p>
            <a:pPr marL="0" indent="0">
              <a:buFontTx/>
              <a:buNone/>
              <a:defRPr/>
            </a:pPr>
            <a:r>
              <a:rPr lang="fr-CA" dirty="0" smtClean="0">
                <a:solidFill>
                  <a:schemeClr val="tx1"/>
                </a:solidFill>
              </a:rPr>
              <a:t>Stage </a:t>
            </a:r>
            <a:r>
              <a:rPr lang="fr-CA" dirty="0">
                <a:solidFill>
                  <a:schemeClr val="tx1"/>
                </a:solidFill>
              </a:rPr>
              <a:t>IIIC	T3, T4	</a:t>
            </a:r>
            <a:r>
              <a:rPr lang="fr-CA" dirty="0" smtClean="0">
                <a:solidFill>
                  <a:schemeClr val="tx1"/>
                </a:solidFill>
              </a:rPr>
              <a:t>	N3</a:t>
            </a:r>
            <a:r>
              <a:rPr lang="fr-CA" dirty="0">
                <a:solidFill>
                  <a:schemeClr val="tx1"/>
                </a:solidFill>
              </a:rPr>
              <a:t>	</a:t>
            </a:r>
            <a:r>
              <a:rPr lang="fr-CA" dirty="0" smtClean="0">
                <a:solidFill>
                  <a:schemeClr val="tx1"/>
                </a:solidFill>
              </a:rPr>
              <a:t>    M0</a:t>
            </a:r>
            <a:endParaRPr lang="fr-CA" dirty="0">
              <a:solidFill>
                <a:schemeClr val="tx1"/>
              </a:solidFill>
            </a:endParaRPr>
          </a:p>
          <a:p>
            <a:pPr marL="0" indent="0">
              <a:buFontTx/>
              <a:buNone/>
              <a:defRPr/>
            </a:pPr>
            <a:r>
              <a:rPr lang="en-CA" dirty="0" smtClean="0">
                <a:solidFill>
                  <a:schemeClr val="tx1"/>
                </a:solidFill>
              </a:rPr>
              <a:t>Stage </a:t>
            </a:r>
            <a:r>
              <a:rPr lang="en-CA" dirty="0">
                <a:solidFill>
                  <a:schemeClr val="tx1"/>
                </a:solidFill>
              </a:rPr>
              <a:t>IV	Any T	</a:t>
            </a:r>
            <a:r>
              <a:rPr lang="en-CA" dirty="0" smtClean="0">
                <a:solidFill>
                  <a:schemeClr val="tx1"/>
                </a:solidFill>
              </a:rPr>
              <a:t>   	Any </a:t>
            </a:r>
            <a:r>
              <a:rPr lang="en-CA" dirty="0">
                <a:solidFill>
                  <a:schemeClr val="tx1"/>
                </a:solidFill>
              </a:rPr>
              <a:t>N	</a:t>
            </a:r>
            <a:r>
              <a:rPr lang="en-CA" dirty="0" smtClean="0">
                <a:solidFill>
                  <a:schemeClr val="tx1"/>
                </a:solidFill>
              </a:rPr>
              <a:t>    M1</a:t>
            </a:r>
          </a:p>
          <a:p>
            <a:pPr marL="0" indent="0">
              <a:buFontTx/>
              <a:buNone/>
              <a:defRPr/>
            </a:pPr>
            <a:r>
              <a:rPr lang="en-CA" dirty="0" smtClean="0">
                <a:solidFill>
                  <a:schemeClr val="tx1"/>
                </a:solidFill>
              </a:rPr>
              <a:t>Stage </a:t>
            </a:r>
            <a:r>
              <a:rPr lang="en-CA" dirty="0">
                <a:solidFill>
                  <a:schemeClr val="tx1"/>
                </a:solidFill>
              </a:rPr>
              <a:t>IVA	Any T	</a:t>
            </a:r>
            <a:r>
              <a:rPr lang="en-CA" dirty="0" smtClean="0">
                <a:solidFill>
                  <a:schemeClr val="tx1"/>
                </a:solidFill>
              </a:rPr>
              <a:t>   	Any N     M1a,b</a:t>
            </a:r>
          </a:p>
          <a:p>
            <a:pPr marL="0" indent="0">
              <a:buFontTx/>
              <a:buNone/>
              <a:defRPr/>
            </a:pPr>
            <a:r>
              <a:rPr lang="en-CA" dirty="0" smtClean="0">
                <a:solidFill>
                  <a:schemeClr val="tx1"/>
                </a:solidFill>
              </a:rPr>
              <a:t>Stage </a:t>
            </a:r>
            <a:r>
              <a:rPr lang="en-CA" dirty="0">
                <a:solidFill>
                  <a:schemeClr val="tx1"/>
                </a:solidFill>
              </a:rPr>
              <a:t>IVB	Any T	</a:t>
            </a:r>
            <a:r>
              <a:rPr lang="en-CA" dirty="0" smtClean="0">
                <a:solidFill>
                  <a:schemeClr val="tx1"/>
                </a:solidFill>
              </a:rPr>
              <a:t>   	Any N</a:t>
            </a:r>
            <a:r>
              <a:rPr lang="en-CA" dirty="0">
                <a:solidFill>
                  <a:schemeClr val="tx1"/>
                </a:solidFill>
              </a:rPr>
              <a:t> </a:t>
            </a:r>
            <a:r>
              <a:rPr lang="en-CA" dirty="0" smtClean="0">
                <a:solidFill>
                  <a:schemeClr val="tx1"/>
                </a:solidFill>
              </a:rPr>
              <a:t>    M1c</a:t>
            </a:r>
            <a:endParaRPr lang="en-CA" dirty="0">
              <a:solidFill>
                <a:schemeClr val="tx1"/>
              </a:solidFill>
            </a:endParaRPr>
          </a:p>
          <a:p>
            <a:pPr marL="0" indent="0" algn="r">
              <a:buFontTx/>
              <a:buNone/>
              <a:defRPr/>
            </a:pPr>
            <a:endParaRPr lang="en-US" altLang="en-US" dirty="0" smtClean="0">
              <a:solidFill>
                <a:schemeClr val="tx1"/>
              </a:solidFill>
            </a:endParaRPr>
          </a:p>
          <a:p>
            <a:pPr algn="r">
              <a:buFontTx/>
              <a:buNone/>
              <a:defRPr/>
            </a:pPr>
            <a:endParaRPr lang="en-US" altLang="en-US" sz="1600" dirty="0" smtClean="0">
              <a:solidFill>
                <a:schemeClr val="tx1"/>
              </a:solidFill>
            </a:endParaRPr>
          </a:p>
          <a:p>
            <a:pPr algn="r">
              <a:buFontTx/>
              <a:buNone/>
              <a:defRPr/>
            </a:pPr>
            <a:endParaRPr lang="en-US" altLang="en-US" sz="1600" dirty="0" smtClean="0">
              <a:solidFill>
                <a:schemeClr val="tx1"/>
              </a:solidFill>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87022" y="246329"/>
            <a:ext cx="10972800" cy="792163"/>
          </a:xfrm>
        </p:spPr>
        <p:txBody>
          <a:bodyPr/>
          <a:lstStyle/>
          <a:p>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r>
              <a:rPr lang="en-US" altLang="en-US" dirty="0" err="1" smtClean="0">
                <a:cs typeface="Tahoma" pitchFamily="34" charset="0"/>
              </a:rPr>
              <a:t>Mesothelioma</a:t>
            </a:r>
            <a:r>
              <a:rPr lang="en-US" altLang="en-US" dirty="0" smtClean="0">
                <a:cs typeface="Tahoma" pitchFamily="34" charset="0"/>
              </a:rPr>
              <a:t> and Thymus</a:t>
            </a:r>
          </a:p>
        </p:txBody>
      </p:sp>
      <p:sp>
        <p:nvSpPr>
          <p:cNvPr id="33795" name="Content Placeholder 3"/>
          <p:cNvSpPr>
            <a:spLocks noGrp="1"/>
          </p:cNvSpPr>
          <p:nvPr>
            <p:ph sz="half" idx="2"/>
          </p:nvPr>
        </p:nvSpPr>
        <p:spPr>
          <a:xfrm>
            <a:off x="225778" y="1447800"/>
            <a:ext cx="5960533" cy="4724400"/>
          </a:xfrm>
          <a:ln w="12700">
            <a:solidFill>
              <a:schemeClr val="tx2"/>
            </a:solidFill>
          </a:ln>
        </p:spPr>
        <p:txBody>
          <a:bodyPr/>
          <a:lstStyle/>
          <a:p>
            <a:pPr>
              <a:buFontTx/>
              <a:buNone/>
            </a:pPr>
            <a:r>
              <a:rPr lang="en-US" altLang="en-US" sz="2800" b="1" dirty="0" err="1" smtClean="0">
                <a:solidFill>
                  <a:schemeClr val="tx1"/>
                </a:solidFill>
                <a:cs typeface="Tahoma" pitchFamily="34" charset="0"/>
              </a:rPr>
              <a:t>Mesothelioma</a:t>
            </a:r>
            <a:r>
              <a:rPr lang="en-US" altLang="en-US" sz="2800" dirty="0" smtClean="0">
                <a:solidFill>
                  <a:schemeClr val="tx1"/>
                </a:solidFill>
                <a:cs typeface="Tahoma" pitchFamily="34" charset="0"/>
              </a:rPr>
              <a:t> </a:t>
            </a:r>
            <a:r>
              <a:rPr lang="en-US" altLang="en-US" sz="1400" dirty="0" smtClean="0">
                <a:solidFill>
                  <a:schemeClr val="tx1"/>
                </a:solidFill>
              </a:rPr>
              <a:t/>
            </a:r>
            <a:br>
              <a:rPr lang="en-US" altLang="en-US" sz="1400" dirty="0" smtClean="0">
                <a:solidFill>
                  <a:schemeClr val="tx1"/>
                </a:solidFill>
              </a:rPr>
            </a:br>
            <a:endParaRPr lang="en-US" altLang="en-US" sz="1400" dirty="0" smtClean="0">
              <a:solidFill>
                <a:schemeClr val="tx1"/>
              </a:solidFill>
            </a:endParaRPr>
          </a:p>
          <a:p>
            <a:pPr>
              <a:buFontTx/>
              <a:buNone/>
            </a:pPr>
            <a:r>
              <a:rPr lang="en-US" altLang="en-US" dirty="0" smtClean="0">
                <a:solidFill>
                  <a:schemeClr val="tx1"/>
                </a:solidFill>
              </a:rPr>
              <a:t>Minor change in T1 category</a:t>
            </a:r>
          </a:p>
          <a:p>
            <a:pPr>
              <a:buFontTx/>
              <a:buNone/>
            </a:pPr>
            <a:r>
              <a:rPr lang="en-US" altLang="en-US" dirty="0" smtClean="0">
                <a:solidFill>
                  <a:schemeClr val="tx1"/>
                </a:solidFill>
              </a:rPr>
              <a:t>Changes in N category</a:t>
            </a:r>
          </a:p>
          <a:p>
            <a:pPr>
              <a:buFontTx/>
              <a:buNone/>
            </a:pPr>
            <a:endParaRPr lang="en-US" altLang="en-US" dirty="0" smtClean="0">
              <a:solidFill>
                <a:schemeClr val="tx1"/>
              </a:solidFill>
            </a:endParaRPr>
          </a:p>
          <a:p>
            <a:pPr>
              <a:buFontTx/>
              <a:buNone/>
            </a:pPr>
            <a:r>
              <a:rPr lang="en-US" altLang="en-US" dirty="0" smtClean="0">
                <a:solidFill>
                  <a:schemeClr val="tx1"/>
                </a:solidFill>
              </a:rPr>
              <a:t>Changes in Stage</a:t>
            </a:r>
          </a:p>
        </p:txBody>
      </p:sp>
      <p:sp>
        <p:nvSpPr>
          <p:cNvPr id="32774" name="Content Placeholder 5"/>
          <p:cNvSpPr>
            <a:spLocks noGrp="1"/>
          </p:cNvSpPr>
          <p:nvPr>
            <p:ph sz="quarter" idx="4"/>
          </p:nvPr>
        </p:nvSpPr>
        <p:spPr>
          <a:xfrm>
            <a:off x="6186311" y="1447800"/>
            <a:ext cx="5388563" cy="4724400"/>
          </a:xfrm>
          <a:ln w="12700">
            <a:solidFill>
              <a:schemeClr val="tx2"/>
            </a:solidFill>
          </a:ln>
        </p:spPr>
        <p:txBody>
          <a:bodyPr/>
          <a:lstStyle/>
          <a:p>
            <a:pPr marL="0" indent="0">
              <a:buFontTx/>
              <a:buNone/>
              <a:defRPr/>
            </a:pPr>
            <a:r>
              <a:rPr lang="de-DE" altLang="en-US" sz="2800" b="1" dirty="0" smtClean="0">
                <a:solidFill>
                  <a:schemeClr val="tx1"/>
                </a:solidFill>
              </a:rPr>
              <a:t>Thymus</a:t>
            </a:r>
          </a:p>
          <a:p>
            <a:pPr marL="0" indent="0">
              <a:buFontTx/>
              <a:buNone/>
              <a:defRPr/>
            </a:pPr>
            <a:r>
              <a:rPr lang="de-DE" altLang="en-US" dirty="0" smtClean="0">
                <a:solidFill>
                  <a:schemeClr val="tx1"/>
                </a:solidFill>
              </a:rPr>
              <a:t>Please see details in</a:t>
            </a:r>
          </a:p>
          <a:p>
            <a:pPr marL="0" indent="0">
              <a:buFontTx/>
              <a:buNone/>
              <a:defRPr/>
            </a:pPr>
            <a:endParaRPr lang="de-DE" altLang="en-US" dirty="0">
              <a:solidFill>
                <a:schemeClr val="tx1"/>
              </a:solidFill>
            </a:endParaRPr>
          </a:p>
          <a:p>
            <a:pPr marL="0" indent="0">
              <a:buFontTx/>
              <a:buNone/>
              <a:defRPr/>
            </a:pPr>
            <a:r>
              <a:rPr lang="de-DE" altLang="en-US" sz="1800" dirty="0" smtClean="0">
                <a:solidFill>
                  <a:schemeClr val="tx1"/>
                </a:solidFill>
              </a:rPr>
              <a:t>Nicholson AG, Detterbeck FC, Marino M et al. </a:t>
            </a:r>
            <a:r>
              <a:rPr lang="en-GB" altLang="en-US" sz="1800" dirty="0" smtClean="0">
                <a:solidFill>
                  <a:schemeClr val="tx1"/>
                </a:solidFill>
              </a:rPr>
              <a:t>The IASLC/ITMIG </a:t>
            </a:r>
            <a:r>
              <a:rPr lang="en-GB" altLang="en-US" sz="1800" dirty="0" err="1" smtClean="0">
                <a:solidFill>
                  <a:schemeClr val="tx1"/>
                </a:solidFill>
              </a:rPr>
              <a:t>thymic</a:t>
            </a:r>
            <a:r>
              <a:rPr lang="en-GB" altLang="en-US" sz="1800" dirty="0" smtClean="0">
                <a:solidFill>
                  <a:schemeClr val="tx1"/>
                </a:solidFill>
              </a:rPr>
              <a:t> epithelial </a:t>
            </a:r>
            <a:r>
              <a:rPr lang="en-GB" altLang="en-US" sz="1800" dirty="0" err="1" smtClean="0">
                <a:solidFill>
                  <a:schemeClr val="tx1"/>
                </a:solidFill>
              </a:rPr>
              <a:t>tumors</a:t>
            </a:r>
            <a:r>
              <a:rPr lang="en-GB" altLang="en-US" sz="1800" dirty="0" smtClean="0">
                <a:solidFill>
                  <a:schemeClr val="tx1"/>
                </a:solidFill>
              </a:rPr>
              <a:t> staging project: proposals for the T component for the forthcoming (8</a:t>
            </a:r>
            <a:r>
              <a:rPr lang="en-GB" altLang="en-US" sz="1800" baseline="30000" dirty="0" smtClean="0">
                <a:solidFill>
                  <a:schemeClr val="tx1"/>
                </a:solidFill>
              </a:rPr>
              <a:t>th</a:t>
            </a:r>
            <a:r>
              <a:rPr lang="en-GB" altLang="en-US" sz="1800" dirty="0" smtClean="0">
                <a:solidFill>
                  <a:schemeClr val="tx1"/>
                </a:solidFill>
              </a:rPr>
              <a:t>) edition of the TNM classification of malignant </a:t>
            </a:r>
            <a:r>
              <a:rPr lang="en-GB" altLang="en-US" sz="1800" dirty="0" err="1" smtClean="0">
                <a:solidFill>
                  <a:schemeClr val="tx1"/>
                </a:solidFill>
              </a:rPr>
              <a:t>tumors</a:t>
            </a:r>
            <a:r>
              <a:rPr lang="en-GB" altLang="en-US" sz="1800" dirty="0" smtClean="0">
                <a:solidFill>
                  <a:schemeClr val="tx1"/>
                </a:solidFill>
              </a:rPr>
              <a:t>. </a:t>
            </a:r>
            <a:r>
              <a:rPr lang="en-GB" altLang="en-US" sz="1800" i="1" dirty="0" smtClean="0">
                <a:solidFill>
                  <a:schemeClr val="tx1"/>
                </a:solidFill>
              </a:rPr>
              <a:t>J </a:t>
            </a:r>
            <a:r>
              <a:rPr lang="en-GB" altLang="en-US" sz="1800" i="1" dirty="0" err="1" smtClean="0">
                <a:solidFill>
                  <a:schemeClr val="tx1"/>
                </a:solidFill>
              </a:rPr>
              <a:t>Thorac</a:t>
            </a:r>
            <a:r>
              <a:rPr lang="en-GB" altLang="en-US" sz="1800" i="1" dirty="0" smtClean="0">
                <a:solidFill>
                  <a:schemeClr val="tx1"/>
                </a:solidFill>
              </a:rPr>
              <a:t> </a:t>
            </a:r>
            <a:r>
              <a:rPr lang="en-GB" altLang="en-US" sz="1800" i="1" dirty="0" err="1" smtClean="0">
                <a:solidFill>
                  <a:schemeClr val="tx1"/>
                </a:solidFill>
              </a:rPr>
              <a:t>Oncol</a:t>
            </a:r>
            <a:r>
              <a:rPr lang="en-GB" altLang="en-US" sz="1800" dirty="0" smtClean="0">
                <a:solidFill>
                  <a:schemeClr val="tx1"/>
                </a:solidFill>
              </a:rPr>
              <a:t> 2014; 9: s73-s80.</a:t>
            </a:r>
            <a:endParaRPr lang="en-CA" altLang="en-US" sz="1800" dirty="0" smtClean="0">
              <a:solidFill>
                <a:schemeClr val="tx1"/>
              </a:solidFill>
            </a:endParaRPr>
          </a:p>
          <a:p>
            <a:pPr marL="0" indent="0" algn="r">
              <a:buFontTx/>
              <a:buNone/>
              <a:defRPr/>
            </a:pPr>
            <a:endParaRPr lang="en-US" altLang="en-US" dirty="0" smtClean="0">
              <a:solidFill>
                <a:schemeClr val="tx1"/>
              </a:solidFill>
            </a:endParaRPr>
          </a:p>
          <a:p>
            <a:pPr algn="r">
              <a:buFontTx/>
              <a:buNone/>
              <a:defRPr/>
            </a:pPr>
            <a:endParaRPr lang="en-US" altLang="en-US" sz="1600" dirty="0" smtClean="0">
              <a:solidFill>
                <a:schemeClr val="tx1"/>
              </a:solidFill>
            </a:endParaRPr>
          </a:p>
          <a:p>
            <a:pPr algn="r">
              <a:buFontTx/>
              <a:buNone/>
              <a:defRPr/>
            </a:pPr>
            <a:endParaRPr lang="en-US" altLang="en-US" sz="1600" dirty="0" smtClean="0">
              <a:solidFill>
                <a:schemeClr val="tx1"/>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948267" y="304800"/>
            <a:ext cx="10363200" cy="762000"/>
          </a:xfrm>
        </p:spPr>
        <p:txBody>
          <a:bodyPr/>
          <a:lstStyle/>
          <a:p>
            <a:r>
              <a:rPr lang="en-US" altLang="en-US" dirty="0" smtClean="0">
                <a:cs typeface="Tahoma" pitchFamily="34" charset="0"/>
              </a:rPr>
              <a:t>Bone and Soft Tissues Sarcoma</a:t>
            </a:r>
            <a:endParaRPr lang="en-US" altLang="en-US" sz="2000" dirty="0" smtClean="0">
              <a:latin typeface="Tahoma" pitchFamily="34" charset="0"/>
              <a:cs typeface="Tahoma" pitchFamily="34" charset="0"/>
            </a:endParaRPr>
          </a:p>
        </p:txBody>
      </p:sp>
      <p:sp>
        <p:nvSpPr>
          <p:cNvPr id="34819" name="Content Placeholder 2"/>
          <p:cNvSpPr>
            <a:spLocks noGrp="1"/>
          </p:cNvSpPr>
          <p:nvPr>
            <p:ph sz="half" idx="1"/>
          </p:nvPr>
        </p:nvSpPr>
        <p:spPr>
          <a:xfrm>
            <a:off x="677333" y="1447800"/>
            <a:ext cx="5418667" cy="5105400"/>
          </a:xfrm>
          <a:ln w="12700">
            <a:solidFill>
              <a:schemeClr val="tx2"/>
            </a:solidFill>
          </a:ln>
        </p:spPr>
        <p:txBody>
          <a:bodyPr/>
          <a:lstStyle/>
          <a:p>
            <a:pPr>
              <a:buFontTx/>
              <a:buNone/>
            </a:pPr>
            <a:r>
              <a:rPr lang="en-US" altLang="en-US" sz="2400" b="1" dirty="0" smtClean="0">
                <a:solidFill>
                  <a:schemeClr val="tx1"/>
                </a:solidFill>
              </a:rPr>
              <a:t>Bone</a:t>
            </a:r>
          </a:p>
          <a:p>
            <a:pPr marL="288000" indent="-252000">
              <a:buFont typeface="Arial" pitchFamily="34" charset="0"/>
              <a:buChar char="•"/>
            </a:pPr>
            <a:r>
              <a:rPr lang="en-US" altLang="en-US" sz="2000" dirty="0" smtClean="0">
                <a:solidFill>
                  <a:schemeClr val="tx1"/>
                </a:solidFill>
              </a:rPr>
              <a:t>No Changes for sarcomas of the </a:t>
            </a:r>
            <a:r>
              <a:rPr lang="en-US" altLang="en-US" sz="2000" b="1" dirty="0" err="1" smtClean="0">
                <a:solidFill>
                  <a:schemeClr val="tx1"/>
                </a:solidFill>
              </a:rPr>
              <a:t>Appendicular</a:t>
            </a:r>
            <a:r>
              <a:rPr lang="en-US" altLang="en-US" sz="2000" b="1" dirty="0" smtClean="0">
                <a:solidFill>
                  <a:schemeClr val="tx1"/>
                </a:solidFill>
              </a:rPr>
              <a:t> Skeleton, Trunk, Skull and Facial Bones</a:t>
            </a:r>
          </a:p>
          <a:p>
            <a:pPr marL="288000" indent="-252000">
              <a:buFont typeface="Arial" pitchFamily="34" charset="0"/>
              <a:buChar char="•"/>
            </a:pPr>
            <a:r>
              <a:rPr lang="en-US" altLang="en-US" sz="2000" dirty="0" smtClean="0">
                <a:solidFill>
                  <a:schemeClr val="tx1"/>
                </a:solidFill>
              </a:rPr>
              <a:t>New Classifications introduced for Spine and  Pelvic Bone Sarcomas</a:t>
            </a:r>
          </a:p>
          <a:p>
            <a:endParaRPr lang="en-US" altLang="en-US" sz="2000" dirty="0" smtClean="0">
              <a:solidFill>
                <a:schemeClr val="tx1"/>
              </a:solidFill>
            </a:endParaRPr>
          </a:p>
        </p:txBody>
      </p:sp>
      <p:sp>
        <p:nvSpPr>
          <p:cNvPr id="30724" name="Content Placeholder 3"/>
          <p:cNvSpPr>
            <a:spLocks noGrp="1"/>
          </p:cNvSpPr>
          <p:nvPr>
            <p:ph sz="half" idx="2"/>
          </p:nvPr>
        </p:nvSpPr>
        <p:spPr>
          <a:xfrm>
            <a:off x="6276622" y="1447800"/>
            <a:ext cx="5599289" cy="5105400"/>
          </a:xfrm>
          <a:ln w="12700">
            <a:solidFill>
              <a:schemeClr val="tx2"/>
            </a:solidFill>
          </a:ln>
        </p:spPr>
        <p:txBody>
          <a:bodyPr/>
          <a:lstStyle/>
          <a:p>
            <a:pPr marL="0" indent="0">
              <a:spcBef>
                <a:spcPts val="600"/>
              </a:spcBef>
              <a:spcAft>
                <a:spcPts val="600"/>
              </a:spcAft>
              <a:buFontTx/>
              <a:buNone/>
              <a:defRPr/>
            </a:pPr>
            <a:r>
              <a:rPr lang="en-US" altLang="en-US" sz="2400" b="1" dirty="0">
                <a:solidFill>
                  <a:schemeClr val="tx1"/>
                </a:solidFill>
                <a:cs typeface="Tahoma" pitchFamily="34" charset="0"/>
              </a:rPr>
              <a:t>Soft Tissues sarcoma</a:t>
            </a:r>
            <a:endParaRPr lang="en-US" altLang="en-US" sz="2400" b="1" dirty="0" smtClean="0">
              <a:solidFill>
                <a:schemeClr val="tx1"/>
              </a:solidFill>
            </a:endParaRPr>
          </a:p>
          <a:p>
            <a:pPr>
              <a:spcBef>
                <a:spcPts val="600"/>
              </a:spcBef>
              <a:spcAft>
                <a:spcPts val="600"/>
              </a:spcAft>
              <a:buFontTx/>
              <a:buNone/>
              <a:defRPr/>
            </a:pPr>
            <a:r>
              <a:rPr lang="en-US" altLang="en-US" sz="2000" dirty="0" smtClean="0">
                <a:solidFill>
                  <a:schemeClr val="tx1"/>
                </a:solidFill>
              </a:rPr>
              <a:t>New T categories for </a:t>
            </a:r>
            <a:r>
              <a:rPr lang="en-US" sz="2000" b="1" dirty="0" smtClean="0">
                <a:solidFill>
                  <a:schemeClr val="tx1"/>
                </a:solidFill>
              </a:rPr>
              <a:t>Extremity and Superficial Trunk </a:t>
            </a:r>
          </a:p>
          <a:p>
            <a:pPr>
              <a:spcBef>
                <a:spcPts val="600"/>
              </a:spcBef>
              <a:spcAft>
                <a:spcPts val="600"/>
              </a:spcAft>
              <a:buFontTx/>
              <a:buNone/>
              <a:defRPr/>
            </a:pPr>
            <a:r>
              <a:rPr lang="en-US" sz="2000" dirty="0" smtClean="0">
                <a:solidFill>
                  <a:schemeClr val="tx1"/>
                </a:solidFill>
              </a:rPr>
              <a:t>T1         </a:t>
            </a:r>
            <a:r>
              <a:rPr lang="en-US" sz="2000" dirty="0" err="1" smtClean="0">
                <a:solidFill>
                  <a:schemeClr val="tx1"/>
                </a:solidFill>
              </a:rPr>
              <a:t>Tumour</a:t>
            </a:r>
            <a:r>
              <a:rPr lang="en-US" sz="2000" dirty="0" smtClean="0">
                <a:solidFill>
                  <a:schemeClr val="tx1"/>
                </a:solidFill>
              </a:rPr>
              <a:t> </a:t>
            </a:r>
            <a:r>
              <a:rPr lang="en-US" sz="2000" dirty="0">
                <a:solidFill>
                  <a:schemeClr val="tx1"/>
                </a:solidFill>
              </a:rPr>
              <a:t>5 cm or less </a:t>
            </a:r>
            <a:endParaRPr lang="en-US" sz="2000" dirty="0" smtClean="0">
              <a:solidFill>
                <a:schemeClr val="tx1"/>
              </a:solidFill>
            </a:endParaRPr>
          </a:p>
          <a:p>
            <a:pPr marL="0" indent="0">
              <a:spcBef>
                <a:spcPts val="600"/>
              </a:spcBef>
              <a:spcAft>
                <a:spcPts val="600"/>
              </a:spcAft>
              <a:buFontTx/>
              <a:buNone/>
              <a:defRPr/>
            </a:pPr>
            <a:r>
              <a:rPr lang="en-US" sz="2000" dirty="0" smtClean="0">
                <a:solidFill>
                  <a:schemeClr val="tx1"/>
                </a:solidFill>
              </a:rPr>
              <a:t>T2         </a:t>
            </a:r>
            <a:r>
              <a:rPr lang="en-US" sz="2000" dirty="0" err="1" smtClean="0">
                <a:solidFill>
                  <a:schemeClr val="tx1"/>
                </a:solidFill>
              </a:rPr>
              <a:t>Tumour</a:t>
            </a:r>
            <a:r>
              <a:rPr lang="en-US" sz="2000" dirty="0" smtClean="0">
                <a:solidFill>
                  <a:schemeClr val="tx1"/>
                </a:solidFill>
              </a:rPr>
              <a:t> </a:t>
            </a:r>
            <a:r>
              <a:rPr lang="en-US" sz="2000" dirty="0">
                <a:solidFill>
                  <a:schemeClr val="tx1"/>
                </a:solidFill>
              </a:rPr>
              <a:t>more than 5 cm but no </a:t>
            </a:r>
            <a:r>
              <a:rPr lang="en-US" sz="2000" dirty="0" smtClean="0">
                <a:solidFill>
                  <a:schemeClr val="tx1"/>
                </a:solidFill>
              </a:rPr>
              <a:t>     	more </a:t>
            </a:r>
            <a:r>
              <a:rPr lang="en-US" sz="2000" dirty="0">
                <a:solidFill>
                  <a:schemeClr val="tx1"/>
                </a:solidFill>
              </a:rPr>
              <a:t>than 10 cm </a:t>
            </a:r>
            <a:endParaRPr lang="en-US" sz="2000" dirty="0" smtClean="0">
              <a:solidFill>
                <a:schemeClr val="tx1"/>
              </a:solidFill>
            </a:endParaRPr>
          </a:p>
          <a:p>
            <a:pPr marL="0" indent="0">
              <a:spcBef>
                <a:spcPts val="600"/>
              </a:spcBef>
              <a:spcAft>
                <a:spcPts val="600"/>
              </a:spcAft>
              <a:buFontTx/>
              <a:buNone/>
              <a:defRPr/>
            </a:pPr>
            <a:r>
              <a:rPr lang="en-US" sz="2000" dirty="0" smtClean="0">
                <a:solidFill>
                  <a:schemeClr val="tx1"/>
                </a:solidFill>
              </a:rPr>
              <a:t>T3</a:t>
            </a:r>
            <a:r>
              <a:rPr lang="en-US" sz="2000" dirty="0">
                <a:solidFill>
                  <a:schemeClr val="tx1"/>
                </a:solidFill>
              </a:rPr>
              <a:t> </a:t>
            </a:r>
            <a:r>
              <a:rPr lang="en-US" sz="2000" dirty="0" smtClean="0">
                <a:solidFill>
                  <a:schemeClr val="tx1"/>
                </a:solidFill>
              </a:rPr>
              <a:t>        </a:t>
            </a:r>
            <a:r>
              <a:rPr lang="en-US" sz="2000" dirty="0" err="1" smtClean="0">
                <a:solidFill>
                  <a:schemeClr val="tx1"/>
                </a:solidFill>
              </a:rPr>
              <a:t>Tumour</a:t>
            </a:r>
            <a:r>
              <a:rPr lang="en-US" sz="2000" dirty="0" smtClean="0">
                <a:solidFill>
                  <a:schemeClr val="tx1"/>
                </a:solidFill>
              </a:rPr>
              <a:t> </a:t>
            </a:r>
            <a:r>
              <a:rPr lang="en-US" sz="2000" dirty="0">
                <a:solidFill>
                  <a:schemeClr val="tx1"/>
                </a:solidFill>
              </a:rPr>
              <a:t>more than 10 cm but </a:t>
            </a:r>
            <a:r>
              <a:rPr lang="en-US" sz="2000" dirty="0" smtClean="0">
                <a:solidFill>
                  <a:schemeClr val="tx1"/>
                </a:solidFill>
              </a:rPr>
              <a:t>  	no 	more </a:t>
            </a:r>
            <a:r>
              <a:rPr lang="en-US" sz="2000" dirty="0">
                <a:solidFill>
                  <a:schemeClr val="tx1"/>
                </a:solidFill>
              </a:rPr>
              <a:t>than 15 cm  </a:t>
            </a:r>
            <a:endParaRPr lang="en-CA" sz="2000" dirty="0">
              <a:solidFill>
                <a:schemeClr val="tx1"/>
              </a:solidFill>
            </a:endParaRPr>
          </a:p>
          <a:p>
            <a:pPr marL="0" indent="0">
              <a:spcBef>
                <a:spcPts val="600"/>
              </a:spcBef>
              <a:spcAft>
                <a:spcPts val="600"/>
              </a:spcAft>
              <a:buFontTx/>
              <a:buNone/>
              <a:defRPr/>
            </a:pPr>
            <a:r>
              <a:rPr lang="en-US" sz="2000" dirty="0" smtClean="0">
                <a:solidFill>
                  <a:schemeClr val="tx1"/>
                </a:solidFill>
              </a:rPr>
              <a:t>T4</a:t>
            </a:r>
            <a:r>
              <a:rPr lang="en-US" sz="2000" dirty="0">
                <a:solidFill>
                  <a:schemeClr val="tx1"/>
                </a:solidFill>
              </a:rPr>
              <a:t> </a:t>
            </a:r>
            <a:r>
              <a:rPr lang="en-US" sz="2000" dirty="0" smtClean="0">
                <a:solidFill>
                  <a:schemeClr val="tx1"/>
                </a:solidFill>
              </a:rPr>
              <a:t>    	</a:t>
            </a:r>
            <a:r>
              <a:rPr lang="en-US" sz="2000" dirty="0" err="1" smtClean="0">
                <a:solidFill>
                  <a:schemeClr val="tx1"/>
                </a:solidFill>
              </a:rPr>
              <a:t>Tumour</a:t>
            </a:r>
            <a:r>
              <a:rPr lang="en-US" sz="2000" dirty="0" smtClean="0">
                <a:solidFill>
                  <a:schemeClr val="tx1"/>
                </a:solidFill>
              </a:rPr>
              <a:t> </a:t>
            </a:r>
            <a:r>
              <a:rPr lang="en-US" sz="2000" dirty="0">
                <a:solidFill>
                  <a:schemeClr val="tx1"/>
                </a:solidFill>
              </a:rPr>
              <a:t>more than 15 </a:t>
            </a:r>
            <a:r>
              <a:rPr lang="en-US" sz="2000" dirty="0" smtClean="0">
                <a:solidFill>
                  <a:schemeClr val="tx1"/>
                </a:solidFill>
              </a:rPr>
              <a:t>cm</a:t>
            </a:r>
            <a:r>
              <a:rPr lang="en-US" altLang="en-US" sz="1400" dirty="0" smtClean="0">
                <a:solidFill>
                  <a:schemeClr val="tx1"/>
                </a:solidFill>
              </a:rPr>
              <a:t/>
            </a:r>
            <a:br>
              <a:rPr lang="en-US" altLang="en-US" sz="1400" dirty="0" smtClean="0">
                <a:solidFill>
                  <a:schemeClr val="tx1"/>
                </a:solidFill>
              </a:rPr>
            </a:br>
            <a:endParaRPr lang="en-US" altLang="en-US" sz="1400" dirty="0" smtClean="0">
              <a:solidFill>
                <a:schemeClr val="tx1"/>
              </a:solidFill>
            </a:endParaRPr>
          </a:p>
          <a:p>
            <a:pPr marL="0" indent="0">
              <a:spcBef>
                <a:spcPts val="600"/>
              </a:spcBef>
              <a:spcAft>
                <a:spcPts val="600"/>
              </a:spcAft>
              <a:buFontTx/>
              <a:buNone/>
              <a:defRPr/>
            </a:pPr>
            <a:r>
              <a:rPr lang="en-US" altLang="en-US" sz="2000" dirty="0" smtClean="0">
                <a:solidFill>
                  <a:schemeClr val="tx1"/>
                </a:solidFill>
              </a:rPr>
              <a:t>New Classification for retroperitoneal sarcoma (same as extremity) Head and Neck and also Thoracic and Abdominal Viscera </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914400" y="381000"/>
            <a:ext cx="10363200" cy="762000"/>
          </a:xfrm>
        </p:spPr>
        <p:txBody>
          <a:bodyPr/>
          <a:lstStyle/>
          <a:p>
            <a:r>
              <a:rPr lang="en-US" altLang="en-US" dirty="0" smtClean="0">
                <a:cs typeface="Tahoma" pitchFamily="34" charset="0"/>
              </a:rPr>
              <a:t>Skin carcinomas </a:t>
            </a:r>
          </a:p>
        </p:txBody>
      </p:sp>
      <p:sp>
        <p:nvSpPr>
          <p:cNvPr id="30723" name="Content Placeholder 2"/>
          <p:cNvSpPr>
            <a:spLocks noGrp="1"/>
          </p:cNvSpPr>
          <p:nvPr>
            <p:ph sz="half" idx="1"/>
          </p:nvPr>
        </p:nvSpPr>
        <p:spPr>
          <a:xfrm>
            <a:off x="762393" y="1447800"/>
            <a:ext cx="5328356" cy="4724400"/>
          </a:xfrm>
          <a:ln w="12700">
            <a:solidFill>
              <a:schemeClr val="tx2"/>
            </a:solidFill>
          </a:ln>
        </p:spPr>
        <p:txBody>
          <a:bodyPr/>
          <a:lstStyle/>
          <a:p>
            <a:pPr>
              <a:buFontTx/>
              <a:buNone/>
              <a:defRPr/>
            </a:pPr>
            <a:r>
              <a:rPr lang="en-US" altLang="en-US" sz="2000" b="1" dirty="0" smtClean="0">
                <a:solidFill>
                  <a:schemeClr val="tx1"/>
                </a:solidFill>
              </a:rPr>
              <a:t>T categories</a:t>
            </a:r>
          </a:p>
          <a:p>
            <a:pPr>
              <a:buFontTx/>
              <a:buNone/>
              <a:defRPr/>
            </a:pPr>
            <a:r>
              <a:rPr lang="en-US" altLang="en-US" sz="2000" dirty="0" smtClean="0">
                <a:solidFill>
                  <a:schemeClr val="tx1"/>
                </a:solidFill>
              </a:rPr>
              <a:t>T1  </a:t>
            </a:r>
            <a:r>
              <a:rPr lang="en-US" altLang="en-US" sz="2000" u="sng" dirty="0" smtClean="0">
                <a:solidFill>
                  <a:schemeClr val="tx1"/>
                </a:solidFill>
              </a:rPr>
              <a:t>&lt; </a:t>
            </a:r>
            <a:r>
              <a:rPr lang="en-US" altLang="en-US" sz="2000" dirty="0" smtClean="0">
                <a:solidFill>
                  <a:schemeClr val="tx1"/>
                </a:solidFill>
              </a:rPr>
              <a:t>2 cm </a:t>
            </a:r>
          </a:p>
          <a:p>
            <a:pPr>
              <a:buFontTx/>
              <a:buNone/>
              <a:defRPr/>
            </a:pPr>
            <a:r>
              <a:rPr lang="en-US" altLang="en-US" sz="2000" dirty="0" smtClean="0">
                <a:solidFill>
                  <a:schemeClr val="tx1"/>
                </a:solidFill>
              </a:rPr>
              <a:t>T2  &gt; 2 to 4cm</a:t>
            </a:r>
          </a:p>
          <a:p>
            <a:pPr>
              <a:buFontTx/>
              <a:buNone/>
              <a:defRPr/>
            </a:pPr>
            <a:r>
              <a:rPr lang="en-US" altLang="en-US" sz="2000" dirty="0" smtClean="0">
                <a:solidFill>
                  <a:schemeClr val="tx1"/>
                </a:solidFill>
              </a:rPr>
              <a:t>T3  &gt; 4 cm</a:t>
            </a:r>
          </a:p>
          <a:p>
            <a:pPr>
              <a:buFontTx/>
              <a:buNone/>
              <a:defRPr/>
            </a:pPr>
            <a:r>
              <a:rPr lang="en-US" altLang="en-US" sz="2000" dirty="0" smtClean="0">
                <a:solidFill>
                  <a:schemeClr val="tx1"/>
                </a:solidFill>
              </a:rPr>
              <a:t>T4a  </a:t>
            </a:r>
            <a:r>
              <a:rPr lang="en-CA" sz="2000" dirty="0" smtClean="0">
                <a:solidFill>
                  <a:schemeClr val="tx1"/>
                </a:solidFill>
              </a:rPr>
              <a:t>Tumor </a:t>
            </a:r>
            <a:r>
              <a:rPr lang="en-CA" sz="2000" dirty="0">
                <a:solidFill>
                  <a:schemeClr val="tx1"/>
                </a:solidFill>
              </a:rPr>
              <a:t>with gross cortical bone / marrow </a:t>
            </a:r>
            <a:r>
              <a:rPr lang="en-CA" sz="2000" dirty="0" smtClean="0">
                <a:solidFill>
                  <a:schemeClr val="tx1"/>
                </a:solidFill>
              </a:rPr>
              <a:t>   invasion</a:t>
            </a:r>
            <a:endParaRPr lang="en-CA" sz="2000" dirty="0">
              <a:solidFill>
                <a:schemeClr val="tx1"/>
              </a:solidFill>
            </a:endParaRPr>
          </a:p>
          <a:p>
            <a:pPr marL="0" indent="0">
              <a:buFontTx/>
              <a:buNone/>
              <a:defRPr/>
            </a:pPr>
            <a:r>
              <a:rPr lang="en-CA" sz="2000" dirty="0" smtClean="0">
                <a:solidFill>
                  <a:schemeClr val="tx1"/>
                </a:solidFill>
              </a:rPr>
              <a:t>T4b   </a:t>
            </a:r>
            <a:r>
              <a:rPr lang="en-CA" sz="2000" dirty="0">
                <a:solidFill>
                  <a:schemeClr val="tx1"/>
                </a:solidFill>
              </a:rPr>
              <a:t>Tumor with skull base or axial skeleton </a:t>
            </a:r>
            <a:r>
              <a:rPr lang="en-CA" sz="2000" dirty="0" smtClean="0">
                <a:solidFill>
                  <a:schemeClr val="tx1"/>
                </a:solidFill>
              </a:rPr>
              <a:t>invasion </a:t>
            </a:r>
            <a:r>
              <a:rPr lang="en-CA" sz="2000" dirty="0">
                <a:solidFill>
                  <a:schemeClr val="tx1"/>
                </a:solidFill>
              </a:rPr>
              <a:t>including </a:t>
            </a:r>
            <a:r>
              <a:rPr lang="en-CA" sz="2000" dirty="0" err="1">
                <a:solidFill>
                  <a:schemeClr val="tx1"/>
                </a:solidFill>
              </a:rPr>
              <a:t>foraminal</a:t>
            </a:r>
            <a:r>
              <a:rPr lang="en-CA" sz="2000" dirty="0">
                <a:solidFill>
                  <a:schemeClr val="tx1"/>
                </a:solidFill>
              </a:rPr>
              <a:t> </a:t>
            </a:r>
            <a:r>
              <a:rPr lang="en-CA" sz="2000" dirty="0" smtClean="0">
                <a:solidFill>
                  <a:schemeClr val="tx1"/>
                </a:solidFill>
              </a:rPr>
              <a:t>involvement </a:t>
            </a:r>
            <a:r>
              <a:rPr lang="en-CA" sz="2000" dirty="0">
                <a:solidFill>
                  <a:schemeClr val="tx1"/>
                </a:solidFill>
              </a:rPr>
              <a:t>and/or vertebral foramen </a:t>
            </a:r>
            <a:r>
              <a:rPr lang="en-CA" sz="2000" dirty="0" smtClean="0">
                <a:solidFill>
                  <a:schemeClr val="tx1"/>
                </a:solidFill>
              </a:rPr>
              <a:t>involvement </a:t>
            </a:r>
            <a:r>
              <a:rPr lang="en-CA" sz="2000" dirty="0">
                <a:solidFill>
                  <a:schemeClr val="tx1"/>
                </a:solidFill>
              </a:rPr>
              <a:t>to the epidural space </a:t>
            </a:r>
          </a:p>
          <a:p>
            <a:pPr>
              <a:defRPr/>
            </a:pPr>
            <a:endParaRPr lang="en-US" altLang="en-US" sz="1400" dirty="0" smtClean="0"/>
          </a:p>
          <a:p>
            <a:pPr>
              <a:buFontTx/>
              <a:buNone/>
              <a:defRPr/>
            </a:pPr>
            <a:endParaRPr lang="en-US" altLang="en-US" sz="1400" dirty="0" smtClean="0"/>
          </a:p>
        </p:txBody>
      </p:sp>
      <p:sp>
        <p:nvSpPr>
          <p:cNvPr id="30724" name="Content Placeholder 3"/>
          <p:cNvSpPr>
            <a:spLocks noGrp="1"/>
          </p:cNvSpPr>
          <p:nvPr>
            <p:ph sz="half" idx="2"/>
          </p:nvPr>
        </p:nvSpPr>
        <p:spPr>
          <a:xfrm>
            <a:off x="6276622" y="1447800"/>
            <a:ext cx="5418667" cy="4724400"/>
          </a:xfrm>
          <a:ln w="12700">
            <a:solidFill>
              <a:schemeClr val="tx2"/>
            </a:solidFill>
          </a:ln>
        </p:spPr>
        <p:txBody>
          <a:bodyPr/>
          <a:lstStyle/>
          <a:p>
            <a:pPr marL="0" indent="0">
              <a:buFontTx/>
              <a:buNone/>
              <a:defRPr/>
            </a:pPr>
            <a:r>
              <a:rPr lang="en-US" sz="2000" b="1" dirty="0" smtClean="0">
                <a:solidFill>
                  <a:schemeClr val="tx1"/>
                </a:solidFill>
              </a:rPr>
              <a:t>N Categories for non head and neck</a:t>
            </a:r>
            <a:endParaRPr lang="en-CA" sz="2000" b="1" dirty="0" smtClean="0">
              <a:solidFill>
                <a:schemeClr val="tx1"/>
              </a:solidFill>
            </a:endParaRPr>
          </a:p>
          <a:p>
            <a:pPr marL="0" indent="0">
              <a:buFontTx/>
              <a:buNone/>
              <a:defRPr/>
            </a:pPr>
            <a:r>
              <a:rPr lang="en-CA" sz="2000" dirty="0" smtClean="0">
                <a:solidFill>
                  <a:schemeClr val="tx1"/>
                </a:solidFill>
              </a:rPr>
              <a:t>N1 </a:t>
            </a:r>
            <a:r>
              <a:rPr lang="en-CA" sz="2000" dirty="0">
                <a:solidFill>
                  <a:schemeClr val="tx1"/>
                </a:solidFill>
              </a:rPr>
              <a:t>	Metastasis in a single lymph </a:t>
            </a:r>
            <a:r>
              <a:rPr lang="en-CA" sz="2000" dirty="0" smtClean="0">
                <a:solidFill>
                  <a:schemeClr val="tx1"/>
                </a:solidFill>
              </a:rPr>
              <a:t>node 	3 </a:t>
            </a:r>
            <a:r>
              <a:rPr lang="en-CA" sz="2000" dirty="0">
                <a:solidFill>
                  <a:schemeClr val="tx1"/>
                </a:solidFill>
              </a:rPr>
              <a:t>cm or less </a:t>
            </a:r>
            <a:endParaRPr lang="en-CA" sz="2000" dirty="0" smtClean="0">
              <a:solidFill>
                <a:schemeClr val="tx1"/>
              </a:solidFill>
            </a:endParaRPr>
          </a:p>
          <a:p>
            <a:pPr marL="0" indent="0">
              <a:buFontTx/>
              <a:buNone/>
              <a:defRPr/>
            </a:pPr>
            <a:r>
              <a:rPr lang="en-CA" sz="2000" dirty="0" smtClean="0">
                <a:solidFill>
                  <a:schemeClr val="tx1"/>
                </a:solidFill>
              </a:rPr>
              <a:t>N2  </a:t>
            </a:r>
            <a:r>
              <a:rPr lang="en-CA" sz="2000" dirty="0">
                <a:solidFill>
                  <a:schemeClr val="tx1"/>
                </a:solidFill>
              </a:rPr>
              <a:t>	Metastasis in a single </a:t>
            </a:r>
            <a:r>
              <a:rPr lang="en-CA" sz="2000" dirty="0" err="1" smtClean="0">
                <a:solidFill>
                  <a:schemeClr val="tx1"/>
                </a:solidFill>
              </a:rPr>
              <a:t>ipsilateral</a:t>
            </a:r>
            <a:r>
              <a:rPr lang="en-CA" sz="2000" dirty="0" smtClean="0">
                <a:solidFill>
                  <a:schemeClr val="tx1"/>
                </a:solidFill>
              </a:rPr>
              <a:t> 	lymph </a:t>
            </a:r>
            <a:r>
              <a:rPr lang="en-CA" sz="2000" dirty="0">
                <a:solidFill>
                  <a:schemeClr val="tx1"/>
                </a:solidFill>
              </a:rPr>
              <a:t>node, more </a:t>
            </a:r>
            <a:r>
              <a:rPr lang="en-CA" sz="2000" dirty="0" smtClean="0">
                <a:solidFill>
                  <a:schemeClr val="tx1"/>
                </a:solidFill>
              </a:rPr>
              <a:t>than </a:t>
            </a:r>
            <a:r>
              <a:rPr lang="en-CA" sz="2000" dirty="0">
                <a:solidFill>
                  <a:schemeClr val="tx1"/>
                </a:solidFill>
              </a:rPr>
              <a:t>3 cm but not </a:t>
            </a:r>
            <a:r>
              <a:rPr lang="en-CA" sz="2000" dirty="0" smtClean="0">
                <a:solidFill>
                  <a:schemeClr val="tx1"/>
                </a:solidFill>
              </a:rPr>
              <a:t>	more </a:t>
            </a:r>
            <a:r>
              <a:rPr lang="en-CA" sz="2000" dirty="0">
                <a:solidFill>
                  <a:schemeClr val="tx1"/>
                </a:solidFill>
              </a:rPr>
              <a:t>than </a:t>
            </a:r>
            <a:r>
              <a:rPr lang="en-CA" sz="2000" dirty="0" smtClean="0">
                <a:solidFill>
                  <a:schemeClr val="tx1"/>
                </a:solidFill>
              </a:rPr>
              <a:t>6 </a:t>
            </a:r>
            <a:r>
              <a:rPr lang="en-CA" sz="2000" dirty="0">
                <a:solidFill>
                  <a:schemeClr val="tx1"/>
                </a:solidFill>
              </a:rPr>
              <a:t>cm </a:t>
            </a:r>
            <a:r>
              <a:rPr lang="en-CA" sz="2000" dirty="0" smtClean="0">
                <a:solidFill>
                  <a:schemeClr val="tx1"/>
                </a:solidFill>
              </a:rPr>
              <a:t>or </a:t>
            </a:r>
            <a:r>
              <a:rPr lang="en-CA" sz="2000" dirty="0">
                <a:solidFill>
                  <a:schemeClr val="tx1"/>
                </a:solidFill>
              </a:rPr>
              <a:t>in multiple </a:t>
            </a:r>
            <a:r>
              <a:rPr lang="en-CA" sz="2000" dirty="0" smtClean="0">
                <a:solidFill>
                  <a:schemeClr val="tx1"/>
                </a:solidFill>
              </a:rPr>
              <a:t>	</a:t>
            </a:r>
            <a:r>
              <a:rPr lang="en-CA" sz="2000" dirty="0" err="1" smtClean="0">
                <a:solidFill>
                  <a:schemeClr val="tx1"/>
                </a:solidFill>
              </a:rPr>
              <a:t>ipsilateral</a:t>
            </a:r>
            <a:r>
              <a:rPr lang="en-CA" sz="2000" dirty="0" smtClean="0">
                <a:solidFill>
                  <a:schemeClr val="tx1"/>
                </a:solidFill>
              </a:rPr>
              <a:t> </a:t>
            </a:r>
            <a:r>
              <a:rPr lang="en-CA" sz="2000" dirty="0">
                <a:solidFill>
                  <a:schemeClr val="tx1"/>
                </a:solidFill>
              </a:rPr>
              <a:t>nodes none more </a:t>
            </a:r>
            <a:r>
              <a:rPr lang="en-CA" sz="2000" dirty="0" smtClean="0">
                <a:solidFill>
                  <a:schemeClr val="tx1"/>
                </a:solidFill>
              </a:rPr>
              <a:t>than </a:t>
            </a:r>
            <a:r>
              <a:rPr lang="en-CA" sz="2000" dirty="0">
                <a:solidFill>
                  <a:schemeClr val="tx1"/>
                </a:solidFill>
              </a:rPr>
              <a:t>6 cm </a:t>
            </a:r>
            <a:endParaRPr lang="en-CA" sz="2000" dirty="0" smtClean="0">
              <a:solidFill>
                <a:schemeClr val="tx1"/>
              </a:solidFill>
            </a:endParaRPr>
          </a:p>
          <a:p>
            <a:pPr marL="0" indent="0">
              <a:buFontTx/>
              <a:buNone/>
              <a:defRPr/>
            </a:pPr>
            <a:r>
              <a:rPr lang="en-CA" sz="2000" dirty="0" smtClean="0">
                <a:solidFill>
                  <a:schemeClr val="tx1"/>
                </a:solidFill>
              </a:rPr>
              <a:t>N3</a:t>
            </a:r>
            <a:r>
              <a:rPr lang="en-CA" sz="2000" dirty="0">
                <a:solidFill>
                  <a:schemeClr val="tx1"/>
                </a:solidFill>
              </a:rPr>
              <a:t>	Metastasis in a lymph node </a:t>
            </a:r>
            <a:r>
              <a:rPr lang="en-CA" sz="2000" dirty="0" smtClean="0">
                <a:solidFill>
                  <a:schemeClr val="tx1"/>
                </a:solidFill>
              </a:rPr>
              <a:t>more </a:t>
            </a:r>
            <a:r>
              <a:rPr lang="en-CA" sz="2000" dirty="0">
                <a:solidFill>
                  <a:schemeClr val="tx1"/>
                </a:solidFill>
              </a:rPr>
              <a:t>than </a:t>
            </a:r>
            <a:r>
              <a:rPr lang="en-CA" sz="2000" dirty="0" smtClean="0">
                <a:solidFill>
                  <a:schemeClr val="tx1"/>
                </a:solidFill>
              </a:rPr>
              <a:t>	6 </a:t>
            </a:r>
            <a:r>
              <a:rPr lang="en-CA" sz="2000" dirty="0">
                <a:solidFill>
                  <a:schemeClr val="tx1"/>
                </a:solidFill>
              </a:rPr>
              <a:t>cm </a:t>
            </a:r>
            <a:r>
              <a:rPr lang="en-CA" sz="2000" dirty="0" smtClean="0"/>
              <a:t>	</a:t>
            </a:r>
            <a:endParaRPr lang="en-CA" sz="2000" dirty="0"/>
          </a:p>
          <a:p>
            <a:pPr>
              <a:buFontTx/>
              <a:buNone/>
              <a:defRPr/>
            </a:pPr>
            <a:r>
              <a:rPr lang="fr-FR" altLang="en-US" sz="2000" b="1" dirty="0" smtClean="0">
                <a:solidFill>
                  <a:schemeClr val="tx1"/>
                </a:solidFill>
              </a:rPr>
              <a:t>Head and Neck </a:t>
            </a:r>
            <a:r>
              <a:rPr lang="fr-FR" altLang="en-US" sz="2000" b="1" dirty="0" err="1" smtClean="0">
                <a:solidFill>
                  <a:schemeClr val="tx1"/>
                </a:solidFill>
              </a:rPr>
              <a:t>Region</a:t>
            </a:r>
            <a:r>
              <a:rPr lang="fr-FR" altLang="en-US" sz="2000" b="1" dirty="0" smtClean="0">
                <a:solidFill>
                  <a:schemeClr val="tx1"/>
                </a:solidFill>
              </a:rPr>
              <a:t>	</a:t>
            </a:r>
          </a:p>
          <a:p>
            <a:pPr>
              <a:buFontTx/>
              <a:buNone/>
              <a:defRPr/>
            </a:pPr>
            <a:r>
              <a:rPr lang="fr-FR" altLang="en-US" sz="2000" dirty="0" smtClean="0">
                <a:solidFill>
                  <a:schemeClr val="tx1"/>
                </a:solidFill>
              </a:rPr>
              <a:t>N </a:t>
            </a:r>
            <a:r>
              <a:rPr lang="fr-FR" altLang="en-US" sz="2000" dirty="0" err="1" smtClean="0">
                <a:solidFill>
                  <a:schemeClr val="tx1"/>
                </a:solidFill>
              </a:rPr>
              <a:t>categories</a:t>
            </a:r>
            <a:r>
              <a:rPr lang="fr-FR" altLang="en-US" sz="2000" dirty="0" smtClean="0">
                <a:solidFill>
                  <a:schemeClr val="tx1"/>
                </a:solidFill>
              </a:rPr>
              <a:t> as </a:t>
            </a:r>
            <a:r>
              <a:rPr lang="fr-FR" altLang="en-US" sz="2000" dirty="0" err="1" smtClean="0">
                <a:solidFill>
                  <a:schemeClr val="tx1"/>
                </a:solidFill>
              </a:rPr>
              <a:t>defined</a:t>
            </a:r>
            <a:r>
              <a:rPr lang="fr-FR" altLang="en-US" sz="2000" dirty="0" smtClean="0">
                <a:solidFill>
                  <a:schemeClr val="tx1"/>
                </a:solidFill>
              </a:rPr>
              <a:t> in slide 9</a:t>
            </a:r>
            <a:endParaRPr lang="en-US" altLang="en-US" sz="1400" dirty="0" smtClean="0">
              <a:solidFill>
                <a:schemeClr val="tx1"/>
              </a:solidFill>
            </a:endParaRPr>
          </a:p>
          <a:p>
            <a:pPr>
              <a:buFontTx/>
              <a:buNone/>
              <a:defRPr/>
            </a:pPr>
            <a:r>
              <a:rPr lang="en-US" altLang="en-US" sz="1400" dirty="0" smtClean="0"/>
              <a:t/>
            </a:r>
            <a:br>
              <a:rPr lang="en-US" altLang="en-US" sz="1400" dirty="0" smtClean="0"/>
            </a:br>
            <a:endParaRPr lang="en-US" altLang="en-US" dirty="0" smtClean="0"/>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14400" y="381000"/>
            <a:ext cx="10363200" cy="762000"/>
          </a:xfrm>
        </p:spPr>
        <p:txBody>
          <a:bodyPr/>
          <a:lstStyle/>
          <a:p>
            <a:r>
              <a:rPr lang="en-US" altLang="en-US" dirty="0" smtClean="0">
                <a:latin typeface="Tahoma" pitchFamily="34" charset="0"/>
                <a:cs typeface="Tahoma" pitchFamily="34" charset="0"/>
              </a:rPr>
              <a:t>			</a:t>
            </a:r>
            <a:br>
              <a:rPr lang="en-US" altLang="en-US" dirty="0" smtClean="0">
                <a:latin typeface="Tahoma" pitchFamily="34" charset="0"/>
                <a:cs typeface="Tahoma" pitchFamily="34" charset="0"/>
              </a:rPr>
            </a:br>
            <a:r>
              <a:rPr lang="en-US" altLang="en-US" dirty="0" smtClean="0">
                <a:latin typeface="Tahoma" pitchFamily="34" charset="0"/>
                <a:cs typeface="Tahoma" pitchFamily="34" charset="0"/>
              </a:rPr>
              <a:t/>
            </a:r>
            <a:br>
              <a:rPr lang="en-US" altLang="en-US" dirty="0" smtClean="0">
                <a:latin typeface="Tahoma" pitchFamily="34" charset="0"/>
                <a:cs typeface="Tahoma" pitchFamily="34" charset="0"/>
              </a:rPr>
            </a:br>
            <a:r>
              <a:rPr lang="en-US" altLang="en-US" dirty="0" smtClean="0">
                <a:latin typeface="Tahoma" pitchFamily="34" charset="0"/>
                <a:cs typeface="Tahoma" pitchFamily="34" charset="0"/>
              </a:rPr>
              <a:t/>
            </a:r>
            <a:br>
              <a:rPr lang="en-US" altLang="en-US" dirty="0" smtClean="0">
                <a:latin typeface="Tahoma" pitchFamily="34" charset="0"/>
                <a:cs typeface="Tahoma" pitchFamily="34" charset="0"/>
              </a:rPr>
            </a:br>
            <a:r>
              <a:rPr lang="en-US" altLang="en-US" dirty="0" smtClean="0">
                <a:latin typeface="Tahoma" pitchFamily="34" charset="0"/>
                <a:cs typeface="Tahoma" pitchFamily="34" charset="0"/>
              </a:rPr>
              <a:t/>
            </a:r>
            <a:br>
              <a:rPr lang="en-US" altLang="en-US" dirty="0" smtClean="0">
                <a:latin typeface="Tahoma" pitchFamily="34" charset="0"/>
                <a:cs typeface="Tahoma" pitchFamily="34" charset="0"/>
              </a:rPr>
            </a:br>
            <a:r>
              <a:rPr lang="en-US" altLang="en-US" dirty="0" smtClean="0">
                <a:latin typeface="Tahoma" pitchFamily="34" charset="0"/>
                <a:cs typeface="Tahoma" pitchFamily="34" charset="0"/>
              </a:rPr>
              <a:t/>
            </a:r>
            <a:br>
              <a:rPr lang="en-US" altLang="en-US" dirty="0" smtClean="0">
                <a:latin typeface="Tahoma" pitchFamily="34" charset="0"/>
                <a:cs typeface="Tahoma" pitchFamily="34" charset="0"/>
              </a:rPr>
            </a:br>
            <a:r>
              <a:rPr lang="en-US" altLang="en-US" dirty="0" smtClean="0">
                <a:cs typeface="Tahoma" pitchFamily="34" charset="0"/>
              </a:rPr>
              <a:t>Skin carcinomas </a:t>
            </a:r>
          </a:p>
        </p:txBody>
      </p:sp>
      <p:sp>
        <p:nvSpPr>
          <p:cNvPr id="30723" name="Content Placeholder 2"/>
          <p:cNvSpPr>
            <a:spLocks noGrp="1"/>
          </p:cNvSpPr>
          <p:nvPr>
            <p:ph sz="half" idx="1"/>
          </p:nvPr>
        </p:nvSpPr>
        <p:spPr>
          <a:xfrm>
            <a:off x="962342" y="1447800"/>
            <a:ext cx="6953956" cy="4724400"/>
          </a:xfrm>
          <a:ln w="12700">
            <a:solidFill>
              <a:schemeClr val="tx2"/>
            </a:solidFill>
          </a:ln>
        </p:spPr>
        <p:txBody>
          <a:bodyPr/>
          <a:lstStyle/>
          <a:p>
            <a:pPr marL="0" indent="0">
              <a:buFontTx/>
              <a:buNone/>
              <a:defRPr/>
            </a:pPr>
            <a:r>
              <a:rPr lang="en-US" sz="2000" b="1" dirty="0" smtClean="0">
                <a:solidFill>
                  <a:schemeClr val="tx1"/>
                </a:solidFill>
              </a:rPr>
              <a:t>Stage</a:t>
            </a:r>
            <a:endParaRPr lang="en-CA" sz="2000" b="1" dirty="0" smtClean="0">
              <a:solidFill>
                <a:schemeClr val="tx1"/>
              </a:solidFill>
            </a:endParaRPr>
          </a:p>
          <a:p>
            <a:pPr marL="0" indent="0">
              <a:buFontTx/>
              <a:buNone/>
              <a:defRPr/>
            </a:pPr>
            <a:r>
              <a:rPr lang="en-CA" sz="2000" dirty="0" smtClean="0">
                <a:solidFill>
                  <a:schemeClr val="tx1"/>
                </a:solidFill>
              </a:rPr>
              <a:t>Stage </a:t>
            </a:r>
            <a:r>
              <a:rPr lang="en-CA" sz="2000" dirty="0">
                <a:solidFill>
                  <a:schemeClr val="tx1"/>
                </a:solidFill>
              </a:rPr>
              <a:t>I	 </a:t>
            </a:r>
            <a:r>
              <a:rPr lang="en-CA" sz="2000" dirty="0" smtClean="0">
                <a:solidFill>
                  <a:schemeClr val="tx1"/>
                </a:solidFill>
              </a:rPr>
              <a:t>    T1</a:t>
            </a:r>
            <a:r>
              <a:rPr lang="en-CA" sz="2000" dirty="0">
                <a:solidFill>
                  <a:schemeClr val="tx1"/>
                </a:solidFill>
              </a:rPr>
              <a:t>	</a:t>
            </a:r>
            <a:r>
              <a:rPr lang="en-CA" sz="2000" dirty="0" smtClean="0">
                <a:solidFill>
                  <a:schemeClr val="tx1"/>
                </a:solidFill>
              </a:rPr>
              <a:t>	N0</a:t>
            </a:r>
            <a:r>
              <a:rPr lang="en-CA" sz="2000" dirty="0">
                <a:solidFill>
                  <a:schemeClr val="tx1"/>
                </a:solidFill>
              </a:rPr>
              <a:t>	</a:t>
            </a:r>
            <a:r>
              <a:rPr lang="en-CA" sz="2000" dirty="0" smtClean="0">
                <a:solidFill>
                  <a:schemeClr val="tx1"/>
                </a:solidFill>
              </a:rPr>
              <a:t>	M0</a:t>
            </a:r>
            <a:endParaRPr lang="en-CA" sz="2000" dirty="0">
              <a:solidFill>
                <a:schemeClr val="tx1"/>
              </a:solidFill>
            </a:endParaRPr>
          </a:p>
          <a:p>
            <a:pPr marL="0" indent="0">
              <a:buFontTx/>
              <a:buNone/>
              <a:defRPr/>
            </a:pPr>
            <a:r>
              <a:rPr lang="de-DE" sz="2000" dirty="0">
                <a:solidFill>
                  <a:schemeClr val="tx1"/>
                </a:solidFill>
              </a:rPr>
              <a:t>Stage II	 </a:t>
            </a:r>
            <a:r>
              <a:rPr lang="de-DE" sz="2000" dirty="0" smtClean="0">
                <a:solidFill>
                  <a:schemeClr val="tx1"/>
                </a:solidFill>
              </a:rPr>
              <a:t>    T2</a:t>
            </a:r>
            <a:r>
              <a:rPr lang="de-DE" sz="2000" dirty="0">
                <a:solidFill>
                  <a:schemeClr val="tx1"/>
                </a:solidFill>
              </a:rPr>
              <a:t>	</a:t>
            </a:r>
            <a:r>
              <a:rPr lang="de-DE" sz="2000" dirty="0" smtClean="0">
                <a:solidFill>
                  <a:schemeClr val="tx1"/>
                </a:solidFill>
              </a:rPr>
              <a:t>	N0</a:t>
            </a:r>
            <a:r>
              <a:rPr lang="de-DE" sz="2000" dirty="0">
                <a:solidFill>
                  <a:schemeClr val="tx1"/>
                </a:solidFill>
              </a:rPr>
              <a:t>	</a:t>
            </a:r>
            <a:r>
              <a:rPr lang="de-DE" sz="2000" dirty="0" smtClean="0">
                <a:solidFill>
                  <a:schemeClr val="tx1"/>
                </a:solidFill>
              </a:rPr>
              <a:t>	M0</a:t>
            </a:r>
            <a:endParaRPr lang="en-CA" sz="2000" dirty="0">
              <a:solidFill>
                <a:schemeClr val="tx1"/>
              </a:solidFill>
            </a:endParaRPr>
          </a:p>
          <a:p>
            <a:pPr marL="0" indent="0">
              <a:buFontTx/>
              <a:buNone/>
              <a:defRPr/>
            </a:pPr>
            <a:r>
              <a:rPr lang="de-DE" sz="2000" dirty="0">
                <a:solidFill>
                  <a:schemeClr val="tx1"/>
                </a:solidFill>
              </a:rPr>
              <a:t>Stage </a:t>
            </a:r>
            <a:r>
              <a:rPr lang="de-DE" sz="2000" dirty="0" smtClean="0">
                <a:solidFill>
                  <a:schemeClr val="tx1"/>
                </a:solidFill>
              </a:rPr>
              <a:t>III     T3</a:t>
            </a:r>
            <a:r>
              <a:rPr lang="de-DE" sz="2000" dirty="0">
                <a:solidFill>
                  <a:schemeClr val="tx1"/>
                </a:solidFill>
              </a:rPr>
              <a:t>	</a:t>
            </a:r>
            <a:r>
              <a:rPr lang="de-DE" sz="2000" dirty="0" smtClean="0">
                <a:solidFill>
                  <a:schemeClr val="tx1"/>
                </a:solidFill>
              </a:rPr>
              <a:t>	N0</a:t>
            </a:r>
            <a:r>
              <a:rPr lang="de-DE" sz="2000" dirty="0">
                <a:solidFill>
                  <a:schemeClr val="tx1"/>
                </a:solidFill>
              </a:rPr>
              <a:t>	</a:t>
            </a:r>
            <a:r>
              <a:rPr lang="de-DE" sz="2000" dirty="0" smtClean="0">
                <a:solidFill>
                  <a:schemeClr val="tx1"/>
                </a:solidFill>
              </a:rPr>
              <a:t>	M0</a:t>
            </a:r>
            <a:endParaRPr lang="en-CA" sz="2000" dirty="0">
              <a:solidFill>
                <a:schemeClr val="tx1"/>
              </a:solidFill>
            </a:endParaRPr>
          </a:p>
          <a:p>
            <a:pPr marL="0" indent="0">
              <a:buFontTx/>
              <a:buNone/>
              <a:defRPr/>
            </a:pPr>
            <a:r>
              <a:rPr lang="de-DE" sz="2000" dirty="0" smtClean="0">
                <a:solidFill>
                  <a:schemeClr val="tx1"/>
                </a:solidFill>
              </a:rPr>
              <a:t>	     T1</a:t>
            </a:r>
            <a:r>
              <a:rPr lang="de-DE" sz="2000" dirty="0">
                <a:solidFill>
                  <a:schemeClr val="tx1"/>
                </a:solidFill>
              </a:rPr>
              <a:t>, T2, T3	N1	</a:t>
            </a:r>
            <a:r>
              <a:rPr lang="de-DE" sz="2000" dirty="0" smtClean="0">
                <a:solidFill>
                  <a:schemeClr val="tx1"/>
                </a:solidFill>
              </a:rPr>
              <a:t>	M0</a:t>
            </a:r>
            <a:endParaRPr lang="en-CA" sz="2000" dirty="0">
              <a:solidFill>
                <a:schemeClr val="tx1"/>
              </a:solidFill>
            </a:endParaRPr>
          </a:p>
          <a:p>
            <a:pPr marL="0" indent="0">
              <a:buFontTx/>
              <a:buNone/>
              <a:defRPr/>
            </a:pPr>
            <a:r>
              <a:rPr lang="de-DE" sz="2000" dirty="0">
                <a:solidFill>
                  <a:schemeClr val="tx1"/>
                </a:solidFill>
              </a:rPr>
              <a:t>Stage </a:t>
            </a:r>
            <a:r>
              <a:rPr lang="de-DE" sz="2000" dirty="0" smtClean="0">
                <a:solidFill>
                  <a:schemeClr val="tx1"/>
                </a:solidFill>
              </a:rPr>
              <a:t>IVA  T1</a:t>
            </a:r>
            <a:r>
              <a:rPr lang="de-DE" sz="2000" dirty="0">
                <a:solidFill>
                  <a:schemeClr val="tx1"/>
                </a:solidFill>
              </a:rPr>
              <a:t>, T2, T3	N2, N3	</a:t>
            </a:r>
            <a:r>
              <a:rPr lang="de-DE" sz="2000" dirty="0" smtClean="0">
                <a:solidFill>
                  <a:schemeClr val="tx1"/>
                </a:solidFill>
              </a:rPr>
              <a:t>	M0</a:t>
            </a:r>
            <a:endParaRPr lang="en-CA" sz="2000" dirty="0">
              <a:solidFill>
                <a:schemeClr val="tx1"/>
              </a:solidFill>
            </a:endParaRPr>
          </a:p>
          <a:p>
            <a:pPr marL="0" indent="0">
              <a:buFontTx/>
              <a:buNone/>
              <a:defRPr/>
            </a:pPr>
            <a:r>
              <a:rPr lang="en-CA" sz="2000" dirty="0" smtClean="0">
                <a:solidFill>
                  <a:schemeClr val="tx1"/>
                </a:solidFill>
              </a:rPr>
              <a:t>	     T4</a:t>
            </a:r>
            <a:r>
              <a:rPr lang="en-CA" sz="2000" dirty="0">
                <a:solidFill>
                  <a:schemeClr val="tx1"/>
                </a:solidFill>
              </a:rPr>
              <a:t>		Any N	</a:t>
            </a:r>
            <a:r>
              <a:rPr lang="en-CA" sz="2000" dirty="0" smtClean="0">
                <a:solidFill>
                  <a:schemeClr val="tx1"/>
                </a:solidFill>
              </a:rPr>
              <a:t>	M0</a:t>
            </a:r>
            <a:endParaRPr lang="en-CA" sz="2000" dirty="0">
              <a:solidFill>
                <a:schemeClr val="tx1"/>
              </a:solidFill>
            </a:endParaRPr>
          </a:p>
          <a:p>
            <a:pPr marL="0" indent="0">
              <a:buFontTx/>
              <a:buNone/>
              <a:defRPr/>
            </a:pPr>
            <a:r>
              <a:rPr lang="en-CA" sz="2000" dirty="0">
                <a:solidFill>
                  <a:schemeClr val="tx1"/>
                </a:solidFill>
              </a:rPr>
              <a:t>Stage </a:t>
            </a:r>
            <a:r>
              <a:rPr lang="en-CA" sz="2000" dirty="0" smtClean="0">
                <a:solidFill>
                  <a:schemeClr val="tx1"/>
                </a:solidFill>
              </a:rPr>
              <a:t>IVB   Any </a:t>
            </a:r>
            <a:r>
              <a:rPr lang="en-CA" sz="2000" dirty="0">
                <a:solidFill>
                  <a:schemeClr val="tx1"/>
                </a:solidFill>
              </a:rPr>
              <a:t>T	</a:t>
            </a:r>
            <a:r>
              <a:rPr lang="en-CA" sz="2000" dirty="0" smtClean="0">
                <a:solidFill>
                  <a:schemeClr val="tx1"/>
                </a:solidFill>
              </a:rPr>
              <a:t>Any </a:t>
            </a:r>
            <a:r>
              <a:rPr lang="en-CA" sz="2000" dirty="0">
                <a:solidFill>
                  <a:schemeClr val="tx1"/>
                </a:solidFill>
              </a:rPr>
              <a:t>N	</a:t>
            </a:r>
            <a:r>
              <a:rPr lang="en-CA" sz="2000" dirty="0" smtClean="0">
                <a:solidFill>
                  <a:schemeClr val="tx1"/>
                </a:solidFill>
              </a:rPr>
              <a:t>	M1</a:t>
            </a:r>
            <a:endParaRPr lang="en-CA" sz="2000" dirty="0">
              <a:solidFill>
                <a:schemeClr val="tx1"/>
              </a:solidFill>
            </a:endParaRPr>
          </a:p>
          <a:p>
            <a:pPr>
              <a:defRPr/>
            </a:pPr>
            <a:endParaRPr lang="en-US" altLang="en-US" sz="1400" dirty="0" smtClean="0">
              <a:solidFill>
                <a:schemeClr val="tx1"/>
              </a:solidFill>
            </a:endParaRPr>
          </a:p>
          <a:p>
            <a:pPr>
              <a:buFontTx/>
              <a:buNone/>
              <a:defRPr/>
            </a:pPr>
            <a:endParaRPr lang="en-US" altLang="en-US" sz="1400" dirty="0" smtClean="0">
              <a:solidFill>
                <a:schemeClr val="tx1"/>
              </a:solidFill>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903767" y="331392"/>
            <a:ext cx="10363200" cy="762000"/>
          </a:xfrm>
        </p:spPr>
        <p:txBody>
          <a:bodyPr/>
          <a:lstStyle/>
          <a:p>
            <a:r>
              <a:rPr lang="en-US" altLang="en-US" dirty="0" smtClean="0">
                <a:cs typeface="Tahoma" pitchFamily="34" charset="0"/>
              </a:rPr>
              <a:t>Malignant Melanoma &amp; Merkel cell carcinoma </a:t>
            </a:r>
          </a:p>
        </p:txBody>
      </p:sp>
      <p:sp>
        <p:nvSpPr>
          <p:cNvPr id="37891" name="Content Placeholder 3"/>
          <p:cNvSpPr>
            <a:spLocks noGrp="1"/>
          </p:cNvSpPr>
          <p:nvPr>
            <p:ph sz="half" idx="2"/>
          </p:nvPr>
        </p:nvSpPr>
        <p:spPr>
          <a:xfrm>
            <a:off x="496572" y="1435396"/>
            <a:ext cx="6412089" cy="5252484"/>
          </a:xfrm>
          <a:ln w="12700">
            <a:solidFill>
              <a:schemeClr val="tx2"/>
            </a:solidFill>
          </a:ln>
        </p:spPr>
        <p:txBody>
          <a:bodyPr/>
          <a:lstStyle/>
          <a:p>
            <a:pPr>
              <a:spcBef>
                <a:spcPts val="600"/>
              </a:spcBef>
              <a:spcAft>
                <a:spcPts val="600"/>
              </a:spcAft>
              <a:buFontTx/>
              <a:buNone/>
            </a:pPr>
            <a:r>
              <a:rPr lang="en-US" altLang="en-US" sz="1800" b="1" dirty="0" err="1" smtClean="0">
                <a:solidFill>
                  <a:schemeClr val="tx1"/>
                </a:solidFill>
              </a:rPr>
              <a:t>Cutaneous</a:t>
            </a:r>
            <a:r>
              <a:rPr lang="en-US" altLang="en-US" sz="1800" b="1" dirty="0" smtClean="0">
                <a:solidFill>
                  <a:schemeClr val="tx1"/>
                </a:solidFill>
              </a:rPr>
              <a:t> Melanoma</a:t>
            </a:r>
          </a:p>
          <a:p>
            <a:pPr>
              <a:spcBef>
                <a:spcPts val="600"/>
              </a:spcBef>
              <a:spcAft>
                <a:spcPts val="600"/>
              </a:spcAft>
              <a:buFont typeface="Arial" pitchFamily="34" charset="0"/>
              <a:buChar char="•"/>
            </a:pPr>
            <a:r>
              <a:rPr lang="en-US" altLang="en-US" sz="1800" dirty="0" smtClean="0">
                <a:solidFill>
                  <a:schemeClr val="tx1"/>
                </a:solidFill>
              </a:rPr>
              <a:t> pT1a and pT1b categories introduced</a:t>
            </a:r>
          </a:p>
          <a:p>
            <a:pPr marL="216000" lvl="1" indent="457200">
              <a:spcAft>
                <a:spcPts val="600"/>
              </a:spcAft>
              <a:buFont typeface="Arial" charset="0"/>
              <a:buChar char="•"/>
            </a:pPr>
            <a:r>
              <a:rPr lang="en-US" altLang="en-US" sz="1800" dirty="0" smtClean="0">
                <a:solidFill>
                  <a:schemeClr val="tx1"/>
                </a:solidFill>
              </a:rPr>
              <a:t>pT1a </a:t>
            </a:r>
            <a:r>
              <a:rPr lang="en-US" altLang="en-US" sz="1800" u="sng" dirty="0" smtClean="0">
                <a:solidFill>
                  <a:schemeClr val="tx1"/>
                </a:solidFill>
              </a:rPr>
              <a:t>&lt;</a:t>
            </a:r>
            <a:r>
              <a:rPr lang="en-US" altLang="en-US" sz="1800" dirty="0" smtClean="0">
                <a:solidFill>
                  <a:schemeClr val="tx1"/>
                </a:solidFill>
              </a:rPr>
              <a:t> 0.8mm</a:t>
            </a:r>
          </a:p>
          <a:p>
            <a:pPr marL="216000" lvl="1" indent="457200">
              <a:spcAft>
                <a:spcPts val="600"/>
              </a:spcAft>
              <a:buFont typeface="Arial" charset="0"/>
              <a:buChar char="•"/>
            </a:pPr>
            <a:r>
              <a:rPr lang="en-US" altLang="en-US" sz="1800" dirty="0" smtClean="0"/>
              <a:t>pT1b &gt; 0.8mm -1mm</a:t>
            </a:r>
          </a:p>
          <a:p>
            <a:pPr lvl="1">
              <a:spcAft>
                <a:spcPts val="600"/>
              </a:spcAft>
              <a:buFont typeface="Arial" charset="0"/>
              <a:buChar char="•"/>
            </a:pPr>
            <a:r>
              <a:rPr lang="en-US" altLang="en-US" sz="1800" dirty="0" smtClean="0"/>
              <a:t> M category</a:t>
            </a:r>
          </a:p>
          <a:p>
            <a:pPr marL="216000" lvl="1" indent="457200">
              <a:spcAft>
                <a:spcPts val="600"/>
              </a:spcAft>
              <a:buFont typeface="Arial" charset="0"/>
              <a:buChar char="•"/>
            </a:pPr>
            <a:r>
              <a:rPr lang="en-US" altLang="en-US" sz="1800" dirty="0" smtClean="0"/>
              <a:t>M1a  	Skin, subcutaneous tissue or non regional 		lymph nodes</a:t>
            </a:r>
            <a:endParaRPr lang="en-CA" altLang="en-US" sz="1800" dirty="0" smtClean="0"/>
          </a:p>
          <a:p>
            <a:pPr marL="216000" lvl="1" indent="457200">
              <a:spcAft>
                <a:spcPts val="600"/>
              </a:spcAft>
              <a:buFont typeface="Arial" charset="0"/>
              <a:buChar char="•"/>
            </a:pPr>
            <a:r>
              <a:rPr lang="en-US" altLang="en-US" sz="1800" dirty="0" smtClean="0"/>
              <a:t>M1b 	Lung</a:t>
            </a:r>
            <a:endParaRPr lang="en-CA" altLang="en-US" sz="1800" dirty="0" smtClean="0"/>
          </a:p>
          <a:p>
            <a:pPr marL="216000" lvl="1" indent="457200">
              <a:spcAft>
                <a:spcPts val="600"/>
              </a:spcAft>
              <a:buFont typeface="Arial" charset="0"/>
              <a:buChar char="•"/>
            </a:pPr>
            <a:r>
              <a:rPr lang="en-US" altLang="en-US" sz="1800" dirty="0" smtClean="0"/>
              <a:t>M1c 	Other non-central nervous 	system sites</a:t>
            </a:r>
            <a:endParaRPr lang="en-CA" altLang="en-US" sz="1800" dirty="0" smtClean="0"/>
          </a:p>
          <a:p>
            <a:pPr marL="216000" lvl="1" indent="457200">
              <a:spcAft>
                <a:spcPts val="600"/>
              </a:spcAft>
              <a:buFont typeface="Arial" charset="0"/>
              <a:buChar char="•"/>
            </a:pPr>
            <a:r>
              <a:rPr lang="en-US" altLang="en-US" sz="1800" dirty="0" smtClean="0"/>
              <a:t>M1d 	Central nervous system</a:t>
            </a:r>
            <a:endParaRPr lang="en-CA" altLang="en-US" sz="1800" dirty="0" smtClean="0"/>
          </a:p>
          <a:p>
            <a:pPr>
              <a:spcBef>
                <a:spcPts val="600"/>
              </a:spcBef>
              <a:spcAft>
                <a:spcPts val="600"/>
              </a:spcAft>
              <a:buFont typeface="Arial" pitchFamily="34" charset="0"/>
              <a:buChar char="•"/>
            </a:pPr>
            <a:r>
              <a:rPr lang="en-US" altLang="en-US" sz="1800" dirty="0" smtClean="0">
                <a:solidFill>
                  <a:schemeClr val="tx1"/>
                </a:solidFill>
              </a:rPr>
              <a:t> M Category modified by elevated or non-elevated LDH</a:t>
            </a:r>
          </a:p>
          <a:p>
            <a:pPr>
              <a:spcBef>
                <a:spcPts val="600"/>
              </a:spcBef>
              <a:spcAft>
                <a:spcPts val="600"/>
              </a:spcAft>
            </a:pPr>
            <a:r>
              <a:rPr lang="en-US" altLang="en-US" sz="1800" b="1" dirty="0" smtClean="0">
                <a:solidFill>
                  <a:schemeClr val="tx1"/>
                </a:solidFill>
              </a:rPr>
              <a:t>Stage </a:t>
            </a:r>
            <a:r>
              <a:rPr lang="en-US" altLang="en-US" sz="1800" dirty="0" smtClean="0">
                <a:solidFill>
                  <a:schemeClr val="tx1"/>
                </a:solidFill>
              </a:rPr>
              <a:t>Revised</a:t>
            </a:r>
            <a:endParaRPr lang="en-US" altLang="en-US" sz="1800" b="1" dirty="0" smtClean="0">
              <a:solidFill>
                <a:schemeClr val="tx1"/>
              </a:solidFill>
            </a:endParaRPr>
          </a:p>
        </p:txBody>
      </p:sp>
      <p:sp>
        <p:nvSpPr>
          <p:cNvPr id="6" name="Content Placeholder 3"/>
          <p:cNvSpPr txBox="1">
            <a:spLocks/>
          </p:cNvSpPr>
          <p:nvPr/>
        </p:nvSpPr>
        <p:spPr bwMode="auto">
          <a:xfrm>
            <a:off x="7068018" y="1449588"/>
            <a:ext cx="4691591" cy="5195761"/>
          </a:xfrm>
          <a:prstGeom prst="rect">
            <a:avLst/>
          </a:prstGeom>
          <a:noFill/>
          <a:ln w="12700">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marL="342900" indent="-342900" algn="l" rtl="0" eaLnBrk="0" fontAlgn="base" hangingPunct="0">
              <a:spcBef>
                <a:spcPct val="20000"/>
              </a:spcBef>
              <a:spcAft>
                <a:spcPct val="0"/>
              </a:spcAft>
              <a:buChar char="•"/>
              <a:defRPr sz="2800">
                <a:solidFill>
                  <a:srgbClr val="4F5150"/>
                </a:solidFill>
                <a:latin typeface="+mn-lt"/>
                <a:ea typeface="+mn-ea"/>
                <a:cs typeface="+mn-cs"/>
              </a:defRPr>
            </a:lvl1pPr>
            <a:lvl2pPr marL="742950" indent="-285750" algn="l" rtl="0" eaLnBrk="0" fontAlgn="base" hangingPunct="0">
              <a:spcBef>
                <a:spcPct val="20000"/>
              </a:spcBef>
              <a:spcAft>
                <a:spcPct val="0"/>
              </a:spcAft>
              <a:buChar char="–"/>
              <a:defRPr sz="2400">
                <a:solidFill>
                  <a:srgbClr val="EA9A32"/>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1800">
                <a:solidFill>
                  <a:schemeClr val="tx1"/>
                </a:solidFill>
                <a:latin typeface="+mn-lt"/>
                <a:ea typeface="+mn-ea"/>
              </a:defRPr>
            </a:lvl4pPr>
            <a:lvl5pPr marL="2057400" indent="-228600" algn="l" rtl="0" eaLnBrk="0" fontAlgn="base" hangingPunct="0">
              <a:spcBef>
                <a:spcPct val="20000"/>
              </a:spcBef>
              <a:spcAft>
                <a:spcPct val="0"/>
              </a:spcAft>
              <a:buChar char="»"/>
              <a:defRPr sz="1800">
                <a:solidFill>
                  <a:schemeClr val="tx1"/>
                </a:solidFill>
                <a:latin typeface="+mn-lt"/>
                <a:ea typeface="+mn-ea"/>
              </a:defRPr>
            </a:lvl5pPr>
            <a:lvl6pPr marL="2514600" indent="-228600" algn="l" rtl="0" eaLnBrk="1" fontAlgn="base" hangingPunct="1">
              <a:spcBef>
                <a:spcPct val="20000"/>
              </a:spcBef>
              <a:spcAft>
                <a:spcPct val="0"/>
              </a:spcAft>
              <a:buChar char="»"/>
              <a:defRPr sz="1800">
                <a:solidFill>
                  <a:schemeClr val="tx1"/>
                </a:solidFill>
                <a:latin typeface="+mn-lt"/>
                <a:ea typeface="+mn-ea"/>
              </a:defRPr>
            </a:lvl6pPr>
            <a:lvl7pPr marL="2971800" indent="-228600" algn="l" rtl="0" eaLnBrk="1" fontAlgn="base" hangingPunct="1">
              <a:spcBef>
                <a:spcPct val="20000"/>
              </a:spcBef>
              <a:spcAft>
                <a:spcPct val="0"/>
              </a:spcAft>
              <a:buChar char="»"/>
              <a:defRPr sz="1800">
                <a:solidFill>
                  <a:schemeClr val="tx1"/>
                </a:solidFill>
                <a:latin typeface="+mn-lt"/>
                <a:ea typeface="+mn-ea"/>
              </a:defRPr>
            </a:lvl7pPr>
            <a:lvl8pPr marL="3429000" indent="-228600" algn="l" rtl="0" eaLnBrk="1" fontAlgn="base" hangingPunct="1">
              <a:spcBef>
                <a:spcPct val="20000"/>
              </a:spcBef>
              <a:spcAft>
                <a:spcPct val="0"/>
              </a:spcAft>
              <a:buChar char="»"/>
              <a:defRPr sz="1800">
                <a:solidFill>
                  <a:schemeClr val="tx1"/>
                </a:solidFill>
                <a:latin typeface="+mn-lt"/>
                <a:ea typeface="+mn-ea"/>
              </a:defRPr>
            </a:lvl8pPr>
            <a:lvl9pPr marL="3886200" indent="-228600" algn="l" rtl="0" eaLnBrk="1" fontAlgn="base" hangingPunct="1">
              <a:spcBef>
                <a:spcPct val="20000"/>
              </a:spcBef>
              <a:spcAft>
                <a:spcPct val="0"/>
              </a:spcAft>
              <a:buChar char="»"/>
              <a:defRPr sz="1800">
                <a:solidFill>
                  <a:schemeClr val="tx1"/>
                </a:solidFill>
                <a:latin typeface="+mn-lt"/>
                <a:ea typeface="+mn-ea"/>
              </a:defRPr>
            </a:lvl9pPr>
          </a:lstStyle>
          <a:p>
            <a:pPr>
              <a:buFontTx/>
              <a:buNone/>
              <a:defRPr/>
            </a:pPr>
            <a:r>
              <a:rPr lang="fr-FR" altLang="en-US" sz="2400" b="1" kern="0" dirty="0" smtClean="0">
                <a:solidFill>
                  <a:schemeClr val="tx1"/>
                </a:solidFill>
              </a:rPr>
              <a:t>Merkel </a:t>
            </a:r>
            <a:r>
              <a:rPr lang="fr-FR" altLang="en-US" sz="2400" b="1" kern="0" dirty="0" err="1" smtClean="0">
                <a:solidFill>
                  <a:schemeClr val="tx1"/>
                </a:solidFill>
              </a:rPr>
              <a:t>cell</a:t>
            </a:r>
            <a:endParaRPr lang="fr-FR" altLang="en-US" sz="2400" b="1" kern="0" dirty="0" smtClean="0">
              <a:solidFill>
                <a:schemeClr val="tx1"/>
              </a:solidFill>
            </a:endParaRPr>
          </a:p>
          <a:p>
            <a:pPr>
              <a:buFontTx/>
              <a:buNone/>
              <a:defRPr/>
            </a:pPr>
            <a:endParaRPr lang="fr-FR" altLang="en-US" sz="2400" b="1" kern="0" dirty="0">
              <a:solidFill>
                <a:schemeClr val="tx1"/>
              </a:solidFill>
            </a:endParaRPr>
          </a:p>
          <a:p>
            <a:pPr>
              <a:defRPr/>
            </a:pPr>
            <a:r>
              <a:rPr lang="fr-FR" altLang="en-US" sz="2000" kern="0" dirty="0" smtClean="0">
                <a:solidFill>
                  <a:schemeClr val="tx1"/>
                </a:solidFill>
              </a:rPr>
              <a:t>Changes in </a:t>
            </a:r>
            <a:r>
              <a:rPr lang="fr-FR" altLang="en-US" sz="2000" kern="0" dirty="0" err="1" smtClean="0">
                <a:solidFill>
                  <a:schemeClr val="tx1"/>
                </a:solidFill>
              </a:rPr>
              <a:t>cN</a:t>
            </a:r>
            <a:r>
              <a:rPr lang="fr-FR" altLang="en-US" sz="2000" kern="0" dirty="0" smtClean="0">
                <a:solidFill>
                  <a:schemeClr val="tx1"/>
                </a:solidFill>
              </a:rPr>
              <a:t> and </a:t>
            </a:r>
            <a:r>
              <a:rPr lang="fr-FR" altLang="en-US" sz="2000" kern="0" dirty="0" err="1" smtClean="0">
                <a:solidFill>
                  <a:schemeClr val="tx1"/>
                </a:solidFill>
              </a:rPr>
              <a:t>pN</a:t>
            </a:r>
            <a:r>
              <a:rPr lang="fr-FR" altLang="en-US" sz="2000" kern="0" dirty="0" smtClean="0">
                <a:solidFill>
                  <a:schemeClr val="tx1"/>
                </a:solidFill>
              </a:rPr>
              <a:t> classification</a:t>
            </a:r>
            <a:br>
              <a:rPr lang="fr-FR" altLang="en-US" sz="2000" kern="0" dirty="0" smtClean="0">
                <a:solidFill>
                  <a:schemeClr val="tx1"/>
                </a:solidFill>
              </a:rPr>
            </a:br>
            <a:r>
              <a:rPr lang="fr-FR" altLang="en-US" sz="2000" kern="0" dirty="0" smtClean="0">
                <a:solidFill>
                  <a:schemeClr val="tx1"/>
                </a:solidFill>
              </a:rPr>
              <a:t>and in Stage</a:t>
            </a:r>
          </a:p>
          <a:p>
            <a:pPr algn="r">
              <a:buFontTx/>
              <a:buNone/>
              <a:defRPr/>
            </a:pPr>
            <a:endParaRPr lang="en-US" altLang="en-US" sz="1400" kern="0" dirty="0" smtClean="0">
              <a:solidFill>
                <a:schemeClr val="tx1"/>
              </a:solidFill>
            </a:endParaRPr>
          </a:p>
          <a:p>
            <a:pPr algn="r">
              <a:buFontTx/>
              <a:buNone/>
              <a:defRPr/>
            </a:pPr>
            <a:r>
              <a:rPr lang="en-US" altLang="en-US" sz="1400" kern="0" dirty="0" smtClean="0">
                <a:solidFill>
                  <a:schemeClr val="tx1"/>
                </a:solidFill>
              </a:rPr>
              <a:t/>
            </a:r>
            <a:br>
              <a:rPr lang="en-US" altLang="en-US" sz="1400" kern="0" dirty="0" smtClean="0">
                <a:solidFill>
                  <a:schemeClr val="tx1"/>
                </a:solidFill>
              </a:rPr>
            </a:br>
            <a:endParaRPr lang="en-US" altLang="en-US" kern="0" dirty="0" smtClean="0">
              <a:solidFill>
                <a:schemeClr val="tx1"/>
              </a:solidFill>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914400" y="583027"/>
            <a:ext cx="10363200" cy="692888"/>
          </a:xfrm>
        </p:spPr>
        <p:txBody>
          <a:bodyPr/>
          <a:lstStyle/>
          <a:p>
            <a:r>
              <a:rPr lang="en-US" altLang="en-US" dirty="0" smtClean="0">
                <a:cs typeface="Tahoma" pitchFamily="34" charset="0"/>
              </a:rPr>
              <a:t>Genitourinary Malignancies and Adrenal Cortex</a:t>
            </a:r>
            <a:r>
              <a:rPr lang="en-US" altLang="en-US" sz="2800" dirty="0" smtClean="0">
                <a:latin typeface="Tahoma" pitchFamily="34" charset="0"/>
                <a:cs typeface="Tahoma" pitchFamily="34" charset="0"/>
              </a:rPr>
              <a:t/>
            </a:r>
            <a:br>
              <a:rPr lang="en-US" altLang="en-US" sz="2800" dirty="0" smtClean="0">
                <a:latin typeface="Tahoma" pitchFamily="34" charset="0"/>
                <a:cs typeface="Tahoma" pitchFamily="34" charset="0"/>
              </a:rPr>
            </a:br>
            <a:r>
              <a:rPr lang="en-US" altLang="en-US" sz="2000" dirty="0" smtClean="0">
                <a:solidFill>
                  <a:schemeClr val="tx1"/>
                </a:solidFill>
                <a:latin typeface="Tahoma" pitchFamily="34" charset="0"/>
                <a:cs typeface="Tahoma" pitchFamily="34" charset="0"/>
              </a:rPr>
              <a:t> </a:t>
            </a:r>
            <a:r>
              <a:rPr lang="en-US" altLang="en-US" sz="2000" dirty="0" smtClean="0">
                <a:latin typeface="Tahoma" pitchFamily="34" charset="0"/>
                <a:cs typeface="Tahoma" pitchFamily="34" charset="0"/>
              </a:rPr>
              <a:t>	</a:t>
            </a:r>
          </a:p>
        </p:txBody>
      </p:sp>
      <p:sp>
        <p:nvSpPr>
          <p:cNvPr id="34819" name="Content Placeholder 2"/>
          <p:cNvSpPr>
            <a:spLocks noGrp="1"/>
          </p:cNvSpPr>
          <p:nvPr>
            <p:ph sz="half" idx="1"/>
          </p:nvPr>
        </p:nvSpPr>
        <p:spPr>
          <a:xfrm>
            <a:off x="618921" y="1568320"/>
            <a:ext cx="5367209" cy="5029200"/>
          </a:xfrm>
          <a:ln w="12700">
            <a:solidFill>
              <a:schemeClr val="tx2"/>
            </a:solidFill>
          </a:ln>
        </p:spPr>
        <p:txBody>
          <a:bodyPr/>
          <a:lstStyle/>
          <a:p>
            <a:pPr>
              <a:spcBef>
                <a:spcPts val="600"/>
              </a:spcBef>
              <a:spcAft>
                <a:spcPts val="600"/>
              </a:spcAft>
              <a:buFontTx/>
              <a:buNone/>
              <a:defRPr/>
            </a:pPr>
            <a:r>
              <a:rPr lang="en-US" altLang="en-US" sz="2000" b="1" dirty="0" smtClean="0">
                <a:solidFill>
                  <a:schemeClr val="tx1"/>
                </a:solidFill>
              </a:rPr>
              <a:t>Prostate</a:t>
            </a:r>
          </a:p>
          <a:p>
            <a:pPr>
              <a:spcBef>
                <a:spcPts val="600"/>
              </a:spcBef>
              <a:spcAft>
                <a:spcPts val="600"/>
              </a:spcAft>
              <a:buFontTx/>
              <a:buNone/>
              <a:defRPr/>
            </a:pPr>
            <a:r>
              <a:rPr lang="en-US" altLang="en-US" sz="2000" dirty="0" smtClean="0">
                <a:solidFill>
                  <a:schemeClr val="tx1"/>
                </a:solidFill>
              </a:rPr>
              <a:t>T4N0M0 is now stage III</a:t>
            </a:r>
            <a:endParaRPr lang="en-US" altLang="en-US" sz="2000" dirty="0">
              <a:solidFill>
                <a:schemeClr val="tx1"/>
              </a:solidFill>
            </a:endParaRPr>
          </a:p>
          <a:p>
            <a:pPr marL="0" indent="0">
              <a:spcBef>
                <a:spcPts val="600"/>
              </a:spcBef>
              <a:spcAft>
                <a:spcPts val="600"/>
              </a:spcAft>
              <a:buFontTx/>
              <a:buNone/>
              <a:defRPr/>
            </a:pPr>
            <a:r>
              <a:rPr lang="en-US" altLang="en-US" sz="2000" dirty="0">
                <a:solidFill>
                  <a:schemeClr val="tx1"/>
                </a:solidFill>
              </a:rPr>
              <a:t>WHO Grade should be used </a:t>
            </a:r>
            <a:r>
              <a:rPr lang="en-US" altLang="en-US" sz="2000" dirty="0" smtClean="0">
                <a:solidFill>
                  <a:schemeClr val="tx1"/>
                </a:solidFill>
              </a:rPr>
              <a:t>to record </a:t>
            </a:r>
            <a:r>
              <a:rPr lang="en-US" altLang="en-US" sz="2000" dirty="0" err="1">
                <a:solidFill>
                  <a:schemeClr val="tx1"/>
                </a:solidFill>
              </a:rPr>
              <a:t>tumour</a:t>
            </a:r>
            <a:r>
              <a:rPr lang="en-US" altLang="en-US" sz="2000" dirty="0">
                <a:solidFill>
                  <a:schemeClr val="tx1"/>
                </a:solidFill>
              </a:rPr>
              <a:t> grade</a:t>
            </a:r>
          </a:p>
          <a:p>
            <a:pPr>
              <a:spcBef>
                <a:spcPts val="600"/>
              </a:spcBef>
              <a:spcAft>
                <a:spcPts val="600"/>
              </a:spcAft>
              <a:buFontTx/>
              <a:buNone/>
              <a:defRPr/>
            </a:pPr>
            <a:endParaRPr lang="en-US" altLang="en-US" sz="2000" b="1" dirty="0" smtClean="0">
              <a:solidFill>
                <a:schemeClr val="tx1"/>
              </a:solidFill>
            </a:endParaRPr>
          </a:p>
          <a:p>
            <a:pPr>
              <a:spcBef>
                <a:spcPts val="600"/>
              </a:spcBef>
              <a:spcAft>
                <a:spcPts val="600"/>
              </a:spcAft>
              <a:buFontTx/>
              <a:buNone/>
              <a:defRPr/>
            </a:pPr>
            <a:r>
              <a:rPr lang="en-US" altLang="en-US" sz="2000" b="1" dirty="0" smtClean="0">
                <a:solidFill>
                  <a:schemeClr val="tx1"/>
                </a:solidFill>
              </a:rPr>
              <a:t>Stage</a:t>
            </a:r>
            <a:endParaRPr lang="en-US" altLang="en-US" sz="2000" b="1" dirty="0">
              <a:solidFill>
                <a:schemeClr val="tx1"/>
              </a:solidFill>
            </a:endParaRPr>
          </a:p>
          <a:p>
            <a:pPr>
              <a:spcBef>
                <a:spcPts val="600"/>
              </a:spcBef>
              <a:spcAft>
                <a:spcPts val="600"/>
              </a:spcAft>
              <a:buFontTx/>
              <a:buNone/>
              <a:defRPr/>
            </a:pPr>
            <a:r>
              <a:rPr lang="en-US" altLang="en-US" sz="2000" dirty="0">
                <a:solidFill>
                  <a:schemeClr val="tx1"/>
                </a:solidFill>
              </a:rPr>
              <a:t>Stage  I	      T1, T2a    </a:t>
            </a:r>
            <a:r>
              <a:rPr lang="en-US" altLang="en-US" sz="2000" dirty="0" smtClean="0">
                <a:solidFill>
                  <a:schemeClr val="tx1"/>
                </a:solidFill>
              </a:rPr>
              <a:t>N0    </a:t>
            </a:r>
            <a:r>
              <a:rPr lang="en-US" altLang="en-US" sz="2000" dirty="0">
                <a:solidFill>
                  <a:schemeClr val="tx1"/>
                </a:solidFill>
              </a:rPr>
              <a:t>	M0</a:t>
            </a:r>
          </a:p>
          <a:p>
            <a:pPr>
              <a:spcBef>
                <a:spcPts val="600"/>
              </a:spcBef>
              <a:spcAft>
                <a:spcPts val="600"/>
              </a:spcAft>
              <a:buFontTx/>
              <a:buNone/>
              <a:defRPr/>
            </a:pPr>
            <a:r>
              <a:rPr lang="en-US" altLang="en-US" sz="2000" dirty="0">
                <a:solidFill>
                  <a:schemeClr val="tx1"/>
                </a:solidFill>
              </a:rPr>
              <a:t>Stage  II      T2b-2c     N0	M0</a:t>
            </a:r>
          </a:p>
          <a:p>
            <a:pPr>
              <a:spcBef>
                <a:spcPts val="600"/>
              </a:spcBef>
              <a:spcAft>
                <a:spcPts val="600"/>
              </a:spcAft>
              <a:buFontTx/>
              <a:buNone/>
              <a:defRPr/>
            </a:pPr>
            <a:r>
              <a:rPr lang="en-US" altLang="en-US" sz="2000" dirty="0">
                <a:solidFill>
                  <a:schemeClr val="tx1"/>
                </a:solidFill>
              </a:rPr>
              <a:t>Stage  III     T3,T4       N0	M0</a:t>
            </a:r>
          </a:p>
          <a:p>
            <a:pPr>
              <a:spcBef>
                <a:spcPts val="600"/>
              </a:spcBef>
              <a:spcAft>
                <a:spcPts val="600"/>
              </a:spcAft>
              <a:buFontTx/>
              <a:buNone/>
              <a:defRPr/>
            </a:pPr>
            <a:r>
              <a:rPr lang="en-US" altLang="en-US" sz="2000" dirty="0">
                <a:solidFill>
                  <a:schemeClr val="tx1"/>
                </a:solidFill>
              </a:rPr>
              <a:t>Stage  IV     Any T      N1	M0</a:t>
            </a:r>
          </a:p>
          <a:p>
            <a:pPr>
              <a:spcAft>
                <a:spcPts val="600"/>
              </a:spcAft>
              <a:buFontTx/>
              <a:buNone/>
              <a:defRPr/>
            </a:pPr>
            <a:r>
              <a:rPr lang="en-US" altLang="en-US" sz="2000" dirty="0" smtClean="0">
                <a:solidFill>
                  <a:schemeClr val="tx1"/>
                </a:solidFill>
              </a:rPr>
              <a:t>                    Any T      Any N 	M1</a:t>
            </a:r>
            <a:endParaRPr lang="en-US" altLang="en-US" sz="2000" dirty="0">
              <a:solidFill>
                <a:schemeClr val="tx1"/>
              </a:solidFill>
            </a:endParaRPr>
          </a:p>
        </p:txBody>
      </p:sp>
      <p:sp>
        <p:nvSpPr>
          <p:cNvPr id="38916" name="Content Placeholder 3"/>
          <p:cNvSpPr>
            <a:spLocks noGrp="1"/>
          </p:cNvSpPr>
          <p:nvPr>
            <p:ph sz="half" idx="2"/>
          </p:nvPr>
        </p:nvSpPr>
        <p:spPr>
          <a:xfrm>
            <a:off x="6106632" y="1589585"/>
            <a:ext cx="5508978" cy="5029200"/>
          </a:xfrm>
          <a:ln w="12700">
            <a:solidFill>
              <a:schemeClr val="tx2"/>
            </a:solidFill>
          </a:ln>
        </p:spPr>
        <p:txBody>
          <a:bodyPr/>
          <a:lstStyle/>
          <a:p>
            <a:pPr>
              <a:spcBef>
                <a:spcPts val="600"/>
              </a:spcBef>
              <a:spcAft>
                <a:spcPts val="600"/>
              </a:spcAft>
              <a:buFontTx/>
              <a:buNone/>
            </a:pPr>
            <a:r>
              <a:rPr lang="en-US" altLang="en-US" sz="2000" b="1" dirty="0" smtClean="0">
                <a:solidFill>
                  <a:schemeClr val="tx1"/>
                </a:solidFill>
              </a:rPr>
              <a:t>Penis</a:t>
            </a:r>
          </a:p>
          <a:p>
            <a:pPr>
              <a:spcBef>
                <a:spcPts val="600"/>
              </a:spcBef>
              <a:spcAft>
                <a:spcPts val="600"/>
              </a:spcAft>
              <a:buFontTx/>
              <a:buNone/>
            </a:pPr>
            <a:r>
              <a:rPr lang="en-US" altLang="en-US" sz="2000" dirty="0" smtClean="0">
                <a:solidFill>
                  <a:schemeClr val="tx1"/>
                </a:solidFill>
              </a:rPr>
              <a:t>Changes in T category and pathological N category</a:t>
            </a:r>
          </a:p>
          <a:p>
            <a:pPr>
              <a:spcBef>
                <a:spcPts val="600"/>
              </a:spcBef>
              <a:spcAft>
                <a:spcPts val="600"/>
              </a:spcAft>
              <a:buFontTx/>
              <a:buNone/>
            </a:pPr>
            <a:endParaRPr lang="en-US" altLang="en-US" sz="2000" dirty="0" smtClean="0">
              <a:solidFill>
                <a:schemeClr val="tx1"/>
              </a:solidFill>
            </a:endParaRPr>
          </a:p>
          <a:p>
            <a:pPr>
              <a:spcBef>
                <a:spcPts val="600"/>
              </a:spcBef>
              <a:spcAft>
                <a:spcPts val="600"/>
              </a:spcAft>
              <a:buFontTx/>
              <a:buNone/>
            </a:pPr>
            <a:r>
              <a:rPr lang="en-US" altLang="en-US" sz="2000" b="1" dirty="0" smtClean="0">
                <a:solidFill>
                  <a:schemeClr val="tx1"/>
                </a:solidFill>
              </a:rPr>
              <a:t>Kidney</a:t>
            </a:r>
          </a:p>
          <a:p>
            <a:pPr>
              <a:spcBef>
                <a:spcPts val="600"/>
              </a:spcBef>
              <a:spcAft>
                <a:spcPts val="600"/>
              </a:spcAft>
              <a:buFontTx/>
              <a:buNone/>
            </a:pPr>
            <a:r>
              <a:rPr lang="en-US" altLang="en-US" sz="2000" dirty="0" smtClean="0">
                <a:solidFill>
                  <a:schemeClr val="tx1"/>
                </a:solidFill>
              </a:rPr>
              <a:t>N2 is eliminated</a:t>
            </a:r>
          </a:p>
          <a:p>
            <a:pPr>
              <a:buFontTx/>
              <a:buNone/>
            </a:pPr>
            <a:endParaRPr lang="en-US" altLang="en-US"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914400" y="381000"/>
            <a:ext cx="10363200" cy="762000"/>
          </a:xfrm>
        </p:spPr>
        <p:txBody>
          <a:bodyPr/>
          <a:lstStyle/>
          <a:p>
            <a:r>
              <a:rPr lang="en-US" altLang="en-US" dirty="0" smtClean="0">
                <a:cs typeface="Tahoma" pitchFamily="34" charset="0"/>
              </a:rPr>
              <a:t>Genitourinary Malignancies and Adrenal Cortex</a:t>
            </a:r>
            <a:r>
              <a:rPr lang="en-US" altLang="en-US" sz="2000" dirty="0" smtClean="0">
                <a:solidFill>
                  <a:schemeClr val="tx1"/>
                </a:solidFill>
                <a:latin typeface="Tahoma" pitchFamily="34" charset="0"/>
                <a:cs typeface="Tahoma" pitchFamily="34" charset="0"/>
              </a:rPr>
              <a:t> </a:t>
            </a:r>
            <a:r>
              <a:rPr lang="en-US" altLang="en-US" sz="2000" dirty="0" smtClean="0">
                <a:latin typeface="Tahoma" pitchFamily="34" charset="0"/>
                <a:cs typeface="Tahoma" pitchFamily="34" charset="0"/>
              </a:rPr>
              <a:t>	</a:t>
            </a:r>
          </a:p>
        </p:txBody>
      </p:sp>
      <p:sp>
        <p:nvSpPr>
          <p:cNvPr id="34819" name="Content Placeholder 2"/>
          <p:cNvSpPr>
            <a:spLocks noGrp="1"/>
          </p:cNvSpPr>
          <p:nvPr>
            <p:ph sz="half" idx="1"/>
          </p:nvPr>
        </p:nvSpPr>
        <p:spPr>
          <a:xfrm>
            <a:off x="549876" y="1483256"/>
            <a:ext cx="5147733" cy="5029200"/>
          </a:xfrm>
          <a:ln w="12700">
            <a:solidFill>
              <a:schemeClr val="tx2"/>
            </a:solidFill>
          </a:ln>
        </p:spPr>
        <p:txBody>
          <a:bodyPr/>
          <a:lstStyle/>
          <a:p>
            <a:pPr>
              <a:buFontTx/>
              <a:buNone/>
              <a:defRPr/>
            </a:pPr>
            <a:r>
              <a:rPr lang="en-US" altLang="en-US" sz="2000" b="1" dirty="0" smtClean="0">
                <a:solidFill>
                  <a:schemeClr val="tx1"/>
                </a:solidFill>
              </a:rPr>
              <a:t>Urinary </a:t>
            </a:r>
            <a:r>
              <a:rPr lang="en-US" altLang="en-US" sz="2000" b="1" dirty="0">
                <a:solidFill>
                  <a:schemeClr val="tx1"/>
                </a:solidFill>
              </a:rPr>
              <a:t>bladder</a:t>
            </a:r>
          </a:p>
          <a:p>
            <a:pPr>
              <a:buFontTx/>
              <a:buNone/>
              <a:defRPr/>
            </a:pPr>
            <a:r>
              <a:rPr lang="en-US" altLang="en-US" sz="2000" dirty="0">
                <a:solidFill>
                  <a:schemeClr val="tx1"/>
                </a:solidFill>
              </a:rPr>
              <a:t>The M category is </a:t>
            </a:r>
            <a:r>
              <a:rPr lang="en-US" altLang="en-US" sz="2000" dirty="0" smtClean="0">
                <a:solidFill>
                  <a:schemeClr val="tx1"/>
                </a:solidFill>
              </a:rPr>
              <a:t>subdivided</a:t>
            </a:r>
            <a:endParaRPr lang="en-US" altLang="en-US" sz="2000" dirty="0">
              <a:solidFill>
                <a:schemeClr val="tx1"/>
              </a:solidFill>
            </a:endParaRPr>
          </a:p>
          <a:p>
            <a:pPr marL="0" indent="0">
              <a:buFontTx/>
              <a:buNone/>
              <a:defRPr/>
            </a:pPr>
            <a:r>
              <a:rPr lang="en-US" sz="2000" dirty="0">
                <a:solidFill>
                  <a:schemeClr val="tx1"/>
                </a:solidFill>
              </a:rPr>
              <a:t>M1a 	Non regional lymph nodes</a:t>
            </a:r>
            <a:endParaRPr lang="en-CA" sz="2000" dirty="0">
              <a:solidFill>
                <a:schemeClr val="tx1"/>
              </a:solidFill>
            </a:endParaRPr>
          </a:p>
          <a:p>
            <a:pPr marL="0" indent="0">
              <a:buFontTx/>
              <a:buNone/>
              <a:defRPr/>
            </a:pPr>
            <a:r>
              <a:rPr lang="en-US" sz="2000" dirty="0">
                <a:solidFill>
                  <a:schemeClr val="tx1"/>
                </a:solidFill>
              </a:rPr>
              <a:t>M1b	Other distant metastasis</a:t>
            </a:r>
          </a:p>
          <a:p>
            <a:pPr marL="0" indent="0">
              <a:buFontTx/>
              <a:buNone/>
              <a:defRPr/>
            </a:pPr>
            <a:r>
              <a:rPr lang="en-US" sz="2000" dirty="0">
                <a:solidFill>
                  <a:schemeClr val="tx1"/>
                </a:solidFill>
              </a:rPr>
              <a:t>Minor changes to </a:t>
            </a:r>
            <a:r>
              <a:rPr lang="en-US" sz="2000" b="1" dirty="0">
                <a:solidFill>
                  <a:schemeClr val="tx1"/>
                </a:solidFill>
              </a:rPr>
              <a:t>Stage</a:t>
            </a:r>
            <a:endParaRPr lang="en-CA" sz="2000" b="1" dirty="0">
              <a:solidFill>
                <a:schemeClr val="tx1"/>
              </a:solidFill>
            </a:endParaRPr>
          </a:p>
          <a:p>
            <a:pPr>
              <a:buFontTx/>
              <a:buNone/>
              <a:defRPr/>
            </a:pPr>
            <a:r>
              <a:rPr lang="en-US" altLang="en-US" sz="2000" b="1" dirty="0" smtClean="0">
                <a:solidFill>
                  <a:schemeClr val="tx1"/>
                </a:solidFill>
              </a:rPr>
              <a:t>Urethra</a:t>
            </a:r>
            <a:endParaRPr lang="en-US" altLang="en-US" sz="2000" b="1" dirty="0">
              <a:solidFill>
                <a:schemeClr val="tx1"/>
              </a:solidFill>
            </a:endParaRPr>
          </a:p>
          <a:p>
            <a:pPr>
              <a:buFontTx/>
              <a:buNone/>
              <a:defRPr/>
            </a:pPr>
            <a:r>
              <a:rPr lang="en-US" altLang="en-US" sz="2000" dirty="0">
                <a:solidFill>
                  <a:schemeClr val="tx1"/>
                </a:solidFill>
              </a:rPr>
              <a:t>Changes to N category </a:t>
            </a:r>
          </a:p>
          <a:p>
            <a:pPr marL="0" indent="0">
              <a:buFontTx/>
              <a:buNone/>
              <a:defRPr/>
            </a:pPr>
            <a:r>
              <a:rPr lang="en-US" sz="2000" dirty="0">
                <a:solidFill>
                  <a:schemeClr val="tx1"/>
                </a:solidFill>
              </a:rPr>
              <a:t>N1 Metastasis in a single lymph node </a:t>
            </a:r>
            <a:endParaRPr lang="en-CA" sz="2000" dirty="0">
              <a:solidFill>
                <a:schemeClr val="tx1"/>
              </a:solidFill>
            </a:endParaRPr>
          </a:p>
          <a:p>
            <a:pPr marL="0" indent="0">
              <a:buFontTx/>
              <a:buNone/>
              <a:defRPr/>
            </a:pPr>
            <a:r>
              <a:rPr lang="en-US" sz="2000" dirty="0">
                <a:solidFill>
                  <a:schemeClr val="tx1"/>
                </a:solidFill>
              </a:rPr>
              <a:t>N2 Metastasis  in multiple lymph nodes</a:t>
            </a:r>
            <a:endParaRPr lang="en-CA" sz="2000" dirty="0">
              <a:solidFill>
                <a:schemeClr val="tx1"/>
              </a:solidFill>
            </a:endParaRPr>
          </a:p>
          <a:p>
            <a:pPr>
              <a:buFontTx/>
              <a:buNone/>
              <a:defRPr/>
            </a:pPr>
            <a:endParaRPr lang="en-US" altLang="en-US" sz="2000" dirty="0" smtClean="0">
              <a:solidFill>
                <a:schemeClr val="tx1"/>
              </a:solidFill>
            </a:endParaRPr>
          </a:p>
        </p:txBody>
      </p:sp>
      <p:sp>
        <p:nvSpPr>
          <p:cNvPr id="34820" name="Content Placeholder 3"/>
          <p:cNvSpPr>
            <a:spLocks noGrp="1"/>
          </p:cNvSpPr>
          <p:nvPr>
            <p:ph sz="half" idx="2"/>
          </p:nvPr>
        </p:nvSpPr>
        <p:spPr>
          <a:xfrm>
            <a:off x="5894112" y="1493889"/>
            <a:ext cx="5508978" cy="5029200"/>
          </a:xfrm>
          <a:ln w="12700">
            <a:solidFill>
              <a:schemeClr val="tx2"/>
            </a:solidFill>
          </a:ln>
        </p:spPr>
        <p:txBody>
          <a:bodyPr/>
          <a:lstStyle/>
          <a:p>
            <a:pPr>
              <a:buFontTx/>
              <a:buNone/>
              <a:defRPr/>
            </a:pPr>
            <a:r>
              <a:rPr lang="en-US" altLang="en-US" sz="2000" b="1" dirty="0" smtClean="0">
                <a:solidFill>
                  <a:schemeClr val="tx1"/>
                </a:solidFill>
              </a:rPr>
              <a:t>Adrenal Cortex</a:t>
            </a:r>
          </a:p>
          <a:p>
            <a:pPr>
              <a:buFontTx/>
              <a:buNone/>
              <a:defRPr/>
            </a:pPr>
            <a:r>
              <a:rPr lang="en-US" altLang="en-US" sz="2000" dirty="0" smtClean="0">
                <a:solidFill>
                  <a:schemeClr val="tx1"/>
                </a:solidFill>
              </a:rPr>
              <a:t>Change in </a:t>
            </a:r>
            <a:r>
              <a:rPr lang="en-US" altLang="en-US" sz="2000" b="1" dirty="0" smtClean="0">
                <a:solidFill>
                  <a:schemeClr val="tx1"/>
                </a:solidFill>
              </a:rPr>
              <a:t>Stage</a:t>
            </a:r>
          </a:p>
          <a:p>
            <a:pPr marL="0" indent="0">
              <a:buFontTx/>
              <a:buNone/>
              <a:defRPr/>
            </a:pPr>
            <a:r>
              <a:rPr lang="en-US" sz="2000" dirty="0" smtClean="0">
                <a:solidFill>
                  <a:schemeClr val="tx1"/>
                </a:solidFill>
              </a:rPr>
              <a:t>Stage </a:t>
            </a:r>
            <a:r>
              <a:rPr lang="en-US" sz="2000" dirty="0">
                <a:solidFill>
                  <a:schemeClr val="tx1"/>
                </a:solidFill>
              </a:rPr>
              <a:t>I	</a:t>
            </a:r>
            <a:r>
              <a:rPr lang="en-US" sz="2000" dirty="0" smtClean="0">
                <a:solidFill>
                  <a:schemeClr val="tx1"/>
                </a:solidFill>
              </a:rPr>
              <a:t>	T1</a:t>
            </a:r>
            <a:r>
              <a:rPr lang="en-US" sz="2000" dirty="0">
                <a:solidFill>
                  <a:schemeClr val="tx1"/>
                </a:solidFill>
              </a:rPr>
              <a:t>	</a:t>
            </a:r>
            <a:r>
              <a:rPr lang="en-US" sz="2000" dirty="0" smtClean="0">
                <a:solidFill>
                  <a:schemeClr val="tx1"/>
                </a:solidFill>
              </a:rPr>
              <a:t>N0</a:t>
            </a:r>
            <a:r>
              <a:rPr lang="en-US" sz="2000" dirty="0">
                <a:solidFill>
                  <a:schemeClr val="tx1"/>
                </a:solidFill>
              </a:rPr>
              <a:t>	</a:t>
            </a:r>
            <a:r>
              <a:rPr lang="en-US" sz="2000" dirty="0" smtClean="0">
                <a:solidFill>
                  <a:schemeClr val="tx1"/>
                </a:solidFill>
              </a:rPr>
              <a:t>M0</a:t>
            </a:r>
            <a:endParaRPr lang="en-CA" sz="2000" dirty="0">
              <a:solidFill>
                <a:schemeClr val="tx1"/>
              </a:solidFill>
            </a:endParaRPr>
          </a:p>
          <a:p>
            <a:pPr marL="0" indent="0">
              <a:buFontTx/>
              <a:buNone/>
              <a:defRPr/>
            </a:pPr>
            <a:r>
              <a:rPr lang="de-DE" sz="2000" dirty="0">
                <a:solidFill>
                  <a:schemeClr val="tx1"/>
                </a:solidFill>
              </a:rPr>
              <a:t>Stage II	</a:t>
            </a:r>
            <a:r>
              <a:rPr lang="de-DE" sz="2000" dirty="0" smtClean="0">
                <a:solidFill>
                  <a:schemeClr val="tx1"/>
                </a:solidFill>
              </a:rPr>
              <a:t>	T2</a:t>
            </a:r>
            <a:r>
              <a:rPr lang="de-DE" sz="2000" dirty="0">
                <a:solidFill>
                  <a:schemeClr val="tx1"/>
                </a:solidFill>
              </a:rPr>
              <a:t>	</a:t>
            </a:r>
            <a:r>
              <a:rPr lang="de-DE" sz="2000" dirty="0" smtClean="0">
                <a:solidFill>
                  <a:schemeClr val="tx1"/>
                </a:solidFill>
              </a:rPr>
              <a:t>N0</a:t>
            </a:r>
            <a:r>
              <a:rPr lang="de-DE" sz="2000" dirty="0">
                <a:solidFill>
                  <a:schemeClr val="tx1"/>
                </a:solidFill>
              </a:rPr>
              <a:t>	</a:t>
            </a:r>
            <a:r>
              <a:rPr lang="de-DE" sz="2000" dirty="0" smtClean="0">
                <a:solidFill>
                  <a:schemeClr val="tx1"/>
                </a:solidFill>
              </a:rPr>
              <a:t>M0</a:t>
            </a:r>
            <a:endParaRPr lang="en-CA" sz="2000" dirty="0">
              <a:solidFill>
                <a:schemeClr val="tx1"/>
              </a:solidFill>
            </a:endParaRPr>
          </a:p>
          <a:p>
            <a:pPr marL="0" indent="0">
              <a:buFontTx/>
              <a:buNone/>
              <a:defRPr/>
            </a:pPr>
            <a:r>
              <a:rPr lang="de-DE" sz="2000" dirty="0">
                <a:solidFill>
                  <a:schemeClr val="tx1"/>
                </a:solidFill>
              </a:rPr>
              <a:t>Stage </a:t>
            </a:r>
            <a:r>
              <a:rPr lang="de-DE" sz="2000" dirty="0" smtClean="0">
                <a:solidFill>
                  <a:schemeClr val="tx1"/>
                </a:solidFill>
              </a:rPr>
              <a:t>III	T1</a:t>
            </a:r>
            <a:r>
              <a:rPr lang="de-DE" sz="2000" dirty="0">
                <a:solidFill>
                  <a:schemeClr val="tx1"/>
                </a:solidFill>
              </a:rPr>
              <a:t>, T2	</a:t>
            </a:r>
            <a:r>
              <a:rPr lang="de-DE" sz="2000" dirty="0" smtClean="0">
                <a:solidFill>
                  <a:schemeClr val="tx1"/>
                </a:solidFill>
              </a:rPr>
              <a:t>N1</a:t>
            </a:r>
            <a:r>
              <a:rPr lang="de-DE" sz="2000" dirty="0">
                <a:solidFill>
                  <a:schemeClr val="tx1"/>
                </a:solidFill>
              </a:rPr>
              <a:t>	</a:t>
            </a:r>
            <a:r>
              <a:rPr lang="de-DE" sz="2000" dirty="0" smtClean="0">
                <a:solidFill>
                  <a:schemeClr val="tx1"/>
                </a:solidFill>
              </a:rPr>
              <a:t>M0</a:t>
            </a:r>
            <a:endParaRPr lang="en-CA" sz="2000" dirty="0">
              <a:solidFill>
                <a:schemeClr val="tx1"/>
              </a:solidFill>
            </a:endParaRPr>
          </a:p>
          <a:p>
            <a:pPr marL="0" indent="0">
              <a:buFontTx/>
              <a:buNone/>
              <a:defRPr/>
            </a:pPr>
            <a:r>
              <a:rPr lang="de-DE" sz="2000" dirty="0">
                <a:solidFill>
                  <a:schemeClr val="tx1"/>
                </a:solidFill>
              </a:rPr>
              <a:t>	</a:t>
            </a:r>
            <a:r>
              <a:rPr lang="de-DE" sz="2000" dirty="0" smtClean="0">
                <a:solidFill>
                  <a:schemeClr val="tx1"/>
                </a:solidFill>
              </a:rPr>
              <a:t> 	</a:t>
            </a:r>
            <a:r>
              <a:rPr lang="en-US" sz="2000" dirty="0" smtClean="0">
                <a:solidFill>
                  <a:schemeClr val="tx1"/>
                </a:solidFill>
              </a:rPr>
              <a:t>T3</a:t>
            </a:r>
            <a:r>
              <a:rPr lang="en-US" sz="2000" dirty="0">
                <a:solidFill>
                  <a:schemeClr val="tx1"/>
                </a:solidFill>
              </a:rPr>
              <a:t>, T4	</a:t>
            </a:r>
            <a:r>
              <a:rPr lang="en-US" sz="2000" dirty="0" smtClean="0">
                <a:solidFill>
                  <a:schemeClr val="tx1"/>
                </a:solidFill>
              </a:rPr>
              <a:t>N0</a:t>
            </a:r>
            <a:r>
              <a:rPr lang="en-US" sz="2000" dirty="0">
                <a:solidFill>
                  <a:schemeClr val="tx1"/>
                </a:solidFill>
              </a:rPr>
              <a:t>, N1	</a:t>
            </a:r>
            <a:r>
              <a:rPr lang="en-US" sz="2000" dirty="0" smtClean="0">
                <a:solidFill>
                  <a:schemeClr val="tx1"/>
                </a:solidFill>
              </a:rPr>
              <a:t>M0</a:t>
            </a:r>
            <a:endParaRPr lang="en-CA" sz="2000" dirty="0">
              <a:solidFill>
                <a:schemeClr val="tx1"/>
              </a:solidFill>
            </a:endParaRPr>
          </a:p>
          <a:p>
            <a:pPr marL="0" indent="0">
              <a:buFontTx/>
              <a:buNone/>
              <a:defRPr/>
            </a:pPr>
            <a:r>
              <a:rPr lang="en-US" sz="2000" dirty="0">
                <a:solidFill>
                  <a:schemeClr val="tx1"/>
                </a:solidFill>
              </a:rPr>
              <a:t>Stage IV	Any T	</a:t>
            </a:r>
            <a:r>
              <a:rPr lang="en-US" sz="2000" dirty="0" smtClean="0">
                <a:solidFill>
                  <a:schemeClr val="tx1"/>
                </a:solidFill>
              </a:rPr>
              <a:t>Any </a:t>
            </a:r>
            <a:r>
              <a:rPr lang="en-US" sz="2000" dirty="0">
                <a:solidFill>
                  <a:schemeClr val="tx1"/>
                </a:solidFill>
              </a:rPr>
              <a:t>N	</a:t>
            </a:r>
            <a:r>
              <a:rPr lang="en-US" sz="2000" dirty="0" smtClean="0">
                <a:solidFill>
                  <a:schemeClr val="tx1"/>
                </a:solidFill>
              </a:rPr>
              <a:t>M1</a:t>
            </a:r>
            <a:endParaRPr lang="en-CA" sz="2000" dirty="0">
              <a:solidFill>
                <a:schemeClr val="tx1"/>
              </a:solidFill>
            </a:endParaRPr>
          </a:p>
          <a:p>
            <a:pPr marL="0" indent="0">
              <a:buFontTx/>
              <a:buNone/>
              <a:defRPr/>
            </a:pPr>
            <a:endParaRPr lang="en-US" altLang="en-US" sz="2000" dirty="0" smtClean="0">
              <a:solidFill>
                <a:schemeClr val="tx1"/>
              </a:solidFill>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98877" y="175397"/>
            <a:ext cx="10363200" cy="1066800"/>
          </a:xfrm>
        </p:spPr>
        <p:txBody>
          <a:bodyPr/>
          <a:lstStyle/>
          <a:p>
            <a:r>
              <a:rPr lang="en-US" altLang="en-US" dirty="0" smtClean="0">
                <a:cs typeface="Tahoma" pitchFamily="34" charset="0"/>
              </a:rPr>
              <a:t>Ovary – 8</a:t>
            </a:r>
            <a:r>
              <a:rPr lang="en-US" altLang="en-US" baseline="30000" dirty="0" smtClean="0">
                <a:cs typeface="Tahoma" pitchFamily="34" charset="0"/>
              </a:rPr>
              <a:t>th</a:t>
            </a:r>
            <a:r>
              <a:rPr lang="en-US" altLang="en-US" dirty="0" smtClean="0">
                <a:cs typeface="Tahoma" pitchFamily="34" charset="0"/>
              </a:rPr>
              <a:t> </a:t>
            </a:r>
            <a:r>
              <a:rPr lang="en-US" altLang="en-US" dirty="0" err="1" smtClean="0">
                <a:cs typeface="Tahoma" pitchFamily="34" charset="0"/>
              </a:rPr>
              <a:t>ed</a:t>
            </a:r>
            <a:r>
              <a:rPr lang="en-US" altLang="en-US" dirty="0" smtClean="0">
                <a:cs typeface="Tahoma" pitchFamily="34" charset="0"/>
              </a:rPr>
              <a:t> TNM and Ovary, Fallopian Tube and Primary Peritoneal Carcinoma based on FIGO 2014 </a:t>
            </a:r>
          </a:p>
        </p:txBody>
      </p:sp>
      <p:sp>
        <p:nvSpPr>
          <p:cNvPr id="4099" name="Rectangle 3"/>
          <p:cNvSpPr>
            <a:spLocks noGrp="1" noChangeArrowheads="1"/>
          </p:cNvSpPr>
          <p:nvPr>
            <p:ph idx="1"/>
          </p:nvPr>
        </p:nvSpPr>
        <p:spPr>
          <a:xfrm>
            <a:off x="677334" y="2126505"/>
            <a:ext cx="10600267" cy="4191000"/>
          </a:xfrm>
        </p:spPr>
        <p:txBody>
          <a:bodyPr/>
          <a:lstStyle/>
          <a:p>
            <a:pPr eaLnBrk="1" hangingPunct="1">
              <a:defRPr/>
            </a:pPr>
            <a:r>
              <a:rPr lang="en-US" altLang="en-US" sz="2400" dirty="0" smtClean="0">
                <a:solidFill>
                  <a:schemeClr val="tx1"/>
                </a:solidFill>
              </a:rPr>
              <a:t>FIGO has published a new classification for ovarian cancer*</a:t>
            </a:r>
          </a:p>
          <a:p>
            <a:pPr eaLnBrk="1" hangingPunct="1">
              <a:defRPr/>
            </a:pPr>
            <a:r>
              <a:rPr lang="en-US" altLang="en-US" sz="2400" dirty="0" smtClean="0">
                <a:solidFill>
                  <a:schemeClr val="tx1"/>
                </a:solidFill>
              </a:rPr>
              <a:t>This classification incorporates cancers of the fallopian tube and primary peritoneal carcinomas</a:t>
            </a:r>
          </a:p>
          <a:p>
            <a:pPr marL="0" indent="0">
              <a:buFontTx/>
              <a:buNone/>
              <a:defRPr/>
            </a:pPr>
            <a:endParaRPr lang="en-US" sz="1400" i="1" dirty="0" smtClean="0">
              <a:solidFill>
                <a:schemeClr val="tx1"/>
              </a:solidFill>
            </a:endParaRPr>
          </a:p>
          <a:p>
            <a:pPr marL="0" indent="0">
              <a:buFontTx/>
              <a:buNone/>
              <a:defRPr/>
            </a:pPr>
            <a:r>
              <a:rPr lang="en-US" sz="1800" dirty="0" smtClean="0">
                <a:solidFill>
                  <a:schemeClr val="tx1"/>
                </a:solidFill>
              </a:rPr>
              <a:t>Staging </a:t>
            </a:r>
            <a:r>
              <a:rPr lang="en-US" sz="1800" dirty="0">
                <a:solidFill>
                  <a:schemeClr val="tx1"/>
                </a:solidFill>
              </a:rPr>
              <a:t>classification for cancer of the ovary, fallopian tube, and </a:t>
            </a:r>
            <a:r>
              <a:rPr lang="en-US" sz="1800" dirty="0" smtClean="0">
                <a:solidFill>
                  <a:schemeClr val="tx1"/>
                </a:solidFill>
              </a:rPr>
              <a:t>peritoneum. Jaime </a:t>
            </a:r>
            <a:r>
              <a:rPr lang="en-US" sz="1800" dirty="0" err="1" smtClean="0">
                <a:solidFill>
                  <a:schemeClr val="tx1"/>
                </a:solidFill>
              </a:rPr>
              <a:t>Prat</a:t>
            </a:r>
            <a:r>
              <a:rPr lang="en-US" sz="1800" dirty="0" smtClean="0">
                <a:solidFill>
                  <a:schemeClr val="tx1"/>
                </a:solidFill>
              </a:rPr>
              <a:t>; </a:t>
            </a:r>
            <a:r>
              <a:rPr lang="en-US" sz="1800" dirty="0">
                <a:solidFill>
                  <a:schemeClr val="tx1"/>
                </a:solidFill>
              </a:rPr>
              <a:t>for the FIGO Committee on Gynecologic </a:t>
            </a:r>
            <a:r>
              <a:rPr lang="en-US" sz="1800" dirty="0" smtClean="0">
                <a:solidFill>
                  <a:schemeClr val="tx1"/>
                </a:solidFill>
              </a:rPr>
              <a:t>Oncology.  International </a:t>
            </a:r>
            <a:r>
              <a:rPr lang="en-US" sz="1800" dirty="0">
                <a:solidFill>
                  <a:schemeClr val="tx1"/>
                </a:solidFill>
              </a:rPr>
              <a:t>Journal of Gynecology and Obstetrics 124 (2014) 1–5</a:t>
            </a:r>
            <a:endParaRPr lang="en-US" altLang="en-US" sz="1800" dirty="0" smtClean="0">
              <a:solidFill>
                <a:schemeClr val="tx1"/>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idx="4294967295"/>
          </p:nvPr>
        </p:nvSpPr>
        <p:spPr>
          <a:xfrm>
            <a:off x="756734" y="288860"/>
            <a:ext cx="10363200" cy="762000"/>
          </a:xfrm>
        </p:spPr>
        <p:txBody>
          <a:bodyPr/>
          <a:lstStyle/>
          <a:p>
            <a:pPr eaLnBrk="1" hangingPunct="1">
              <a:tabLst>
                <a:tab pos="5291138" algn="l"/>
              </a:tabLst>
            </a:pPr>
            <a:r>
              <a:rPr lang="en-US" altLang="en-US" dirty="0" smtClean="0">
                <a:cs typeface="Tahoma" pitchFamily="34" charset="0"/>
              </a:rPr>
              <a:t>Ovary, Fallopian Tube and Primary Peritoneum</a:t>
            </a:r>
          </a:p>
        </p:txBody>
      </p:sp>
      <p:sp>
        <p:nvSpPr>
          <p:cNvPr id="41987" name="Content Placeholder 3"/>
          <p:cNvSpPr>
            <a:spLocks noGrp="1"/>
          </p:cNvSpPr>
          <p:nvPr>
            <p:ph sz="half" idx="4294967295"/>
          </p:nvPr>
        </p:nvSpPr>
        <p:spPr>
          <a:xfrm>
            <a:off x="496711" y="1474392"/>
            <a:ext cx="5723336" cy="4968938"/>
          </a:xfrm>
          <a:ln>
            <a:solidFill>
              <a:schemeClr val="tx2"/>
            </a:solidFill>
          </a:ln>
        </p:spPr>
        <p:txBody>
          <a:bodyPr/>
          <a:lstStyle/>
          <a:p>
            <a:pPr marL="0" indent="0">
              <a:spcBef>
                <a:spcPts val="300"/>
              </a:spcBef>
              <a:spcAft>
                <a:spcPts val="300"/>
              </a:spcAft>
              <a:buFontTx/>
              <a:buNone/>
            </a:pPr>
            <a:r>
              <a:rPr lang="en-US" altLang="en-US" sz="1600" dirty="0" smtClean="0">
                <a:solidFill>
                  <a:schemeClr val="tx1"/>
                </a:solidFill>
              </a:rPr>
              <a:t>T1	Limited to the ovaries            	            	 I</a:t>
            </a:r>
          </a:p>
          <a:p>
            <a:pPr marL="0" indent="0">
              <a:spcBef>
                <a:spcPts val="300"/>
              </a:spcBef>
              <a:spcAft>
                <a:spcPts val="300"/>
              </a:spcAft>
              <a:buFontTx/>
              <a:buNone/>
            </a:pPr>
            <a:r>
              <a:rPr lang="en-US" altLang="en-US" sz="1600" dirty="0" err="1" smtClean="0">
                <a:solidFill>
                  <a:schemeClr val="tx1"/>
                </a:solidFill>
              </a:rPr>
              <a:t>Tla</a:t>
            </a:r>
            <a:r>
              <a:rPr lang="en-US" altLang="en-US" sz="1600" dirty="0" smtClean="0">
                <a:solidFill>
                  <a:schemeClr val="tx1"/>
                </a:solidFill>
              </a:rPr>
              <a:t>	One ovary, (capsule intact) 	            	 IA</a:t>
            </a:r>
          </a:p>
          <a:p>
            <a:pPr marL="0" indent="0">
              <a:spcBef>
                <a:spcPts val="300"/>
              </a:spcBef>
              <a:spcAft>
                <a:spcPts val="300"/>
              </a:spcAft>
              <a:buFontTx/>
              <a:buNone/>
            </a:pPr>
            <a:r>
              <a:rPr lang="en-US" altLang="en-US" sz="1600" dirty="0" smtClean="0">
                <a:solidFill>
                  <a:schemeClr val="tx1"/>
                </a:solidFill>
              </a:rPr>
              <a:t>	or fallopian tube	             </a:t>
            </a:r>
          </a:p>
          <a:p>
            <a:pPr marL="0" indent="0">
              <a:spcBef>
                <a:spcPts val="300"/>
              </a:spcBef>
              <a:spcAft>
                <a:spcPts val="300"/>
              </a:spcAft>
              <a:buFontTx/>
              <a:buNone/>
            </a:pPr>
            <a:r>
              <a:rPr lang="en-US" altLang="en-US" sz="1600" dirty="0" err="1" smtClean="0">
                <a:solidFill>
                  <a:schemeClr val="tx1"/>
                </a:solidFill>
              </a:rPr>
              <a:t>Tlb</a:t>
            </a:r>
            <a:r>
              <a:rPr lang="en-US" altLang="en-US" sz="1600" dirty="0" smtClean="0">
                <a:solidFill>
                  <a:schemeClr val="tx1"/>
                </a:solidFill>
              </a:rPr>
              <a:t>	Both ovaries, capsule intact	            	IB</a:t>
            </a:r>
          </a:p>
          <a:p>
            <a:pPr marL="0" indent="0">
              <a:spcBef>
                <a:spcPts val="300"/>
              </a:spcBef>
              <a:spcAft>
                <a:spcPts val="300"/>
              </a:spcAft>
              <a:buFontTx/>
              <a:buNone/>
            </a:pPr>
            <a:r>
              <a:rPr lang="en-US" altLang="en-US" sz="1600" dirty="0" smtClean="0">
                <a:solidFill>
                  <a:schemeClr val="tx1"/>
                </a:solidFill>
              </a:rPr>
              <a:t>TIc1	Surgical Spill		        	IC1</a:t>
            </a:r>
          </a:p>
          <a:p>
            <a:pPr marL="0" indent="0">
              <a:spcBef>
                <a:spcPts val="300"/>
              </a:spcBef>
              <a:spcAft>
                <a:spcPts val="300"/>
              </a:spcAft>
              <a:buFontTx/>
              <a:buNone/>
            </a:pPr>
            <a:r>
              <a:rPr lang="en-US" altLang="en-US" sz="1600" dirty="0" smtClean="0">
                <a:solidFill>
                  <a:schemeClr val="tx1"/>
                </a:solidFill>
              </a:rPr>
              <a:t>TIc2	Capsule ruptured before surgery or         IC2</a:t>
            </a:r>
          </a:p>
          <a:p>
            <a:pPr marL="0" indent="0">
              <a:spcBef>
                <a:spcPts val="300"/>
              </a:spcBef>
              <a:spcAft>
                <a:spcPts val="300"/>
              </a:spcAft>
              <a:buFontTx/>
              <a:buNone/>
            </a:pPr>
            <a:r>
              <a:rPr lang="en-US" altLang="en-US" sz="1600" dirty="0" smtClean="0">
                <a:solidFill>
                  <a:schemeClr val="tx1"/>
                </a:solidFill>
              </a:rPr>
              <a:t>	</a:t>
            </a:r>
            <a:r>
              <a:rPr lang="en-US" altLang="en-US" sz="1600" dirty="0" err="1" smtClean="0">
                <a:solidFill>
                  <a:schemeClr val="tx1"/>
                </a:solidFill>
              </a:rPr>
              <a:t>tumour</a:t>
            </a:r>
            <a:r>
              <a:rPr lang="en-US" altLang="en-US" sz="1600" dirty="0" smtClean="0">
                <a:solidFill>
                  <a:schemeClr val="tx1"/>
                </a:solidFill>
              </a:rPr>
              <a:t> on surface of ovary or tube</a:t>
            </a:r>
          </a:p>
          <a:p>
            <a:pPr marL="0" indent="0">
              <a:spcBef>
                <a:spcPts val="300"/>
              </a:spcBef>
              <a:spcAft>
                <a:spcPts val="300"/>
              </a:spcAft>
              <a:buFontTx/>
              <a:buNone/>
            </a:pPr>
            <a:r>
              <a:rPr lang="en-US" altLang="en-US" sz="1600" dirty="0" smtClean="0">
                <a:solidFill>
                  <a:schemeClr val="tx1"/>
                </a:solidFill>
              </a:rPr>
              <a:t>TIc3 	Malignant cells in </a:t>
            </a:r>
            <a:r>
              <a:rPr lang="en-US" altLang="en-US" sz="1600" dirty="0" err="1" smtClean="0">
                <a:solidFill>
                  <a:schemeClr val="tx1"/>
                </a:solidFill>
              </a:rPr>
              <a:t>ascites</a:t>
            </a:r>
            <a:r>
              <a:rPr lang="en-US" altLang="en-US" sz="1600" dirty="0" smtClean="0">
                <a:solidFill>
                  <a:schemeClr val="tx1"/>
                </a:solidFill>
              </a:rPr>
              <a:t> or	      	IC3	peritoneal washings</a:t>
            </a:r>
          </a:p>
          <a:p>
            <a:pPr marL="0" indent="0">
              <a:spcBef>
                <a:spcPts val="300"/>
              </a:spcBef>
              <a:spcAft>
                <a:spcPts val="300"/>
              </a:spcAft>
              <a:buFontTx/>
              <a:buNone/>
            </a:pPr>
            <a:endParaRPr lang="en-US" altLang="en-US" sz="1600" b="1" dirty="0" smtClean="0">
              <a:solidFill>
                <a:schemeClr val="tx1"/>
              </a:solidFill>
            </a:endParaRPr>
          </a:p>
          <a:p>
            <a:pPr marL="0" indent="0">
              <a:spcBef>
                <a:spcPts val="300"/>
              </a:spcBef>
              <a:spcAft>
                <a:spcPts val="300"/>
              </a:spcAft>
              <a:buFontTx/>
              <a:buNone/>
            </a:pPr>
            <a:r>
              <a:rPr lang="en-US" altLang="en-US" sz="1600" dirty="0" smtClean="0">
                <a:solidFill>
                  <a:schemeClr val="tx1"/>
                </a:solidFill>
              </a:rPr>
              <a:t>T2	Pelvic extension below pelvic brim	 	or primary peritoneal cancer	           	 II</a:t>
            </a:r>
          </a:p>
          <a:p>
            <a:pPr marL="0" indent="0">
              <a:spcBef>
                <a:spcPts val="300"/>
              </a:spcBef>
              <a:spcAft>
                <a:spcPts val="300"/>
              </a:spcAft>
              <a:buFontTx/>
              <a:buNone/>
            </a:pPr>
            <a:r>
              <a:rPr lang="en-US" altLang="en-US" sz="1600" dirty="0" smtClean="0">
                <a:solidFill>
                  <a:schemeClr val="tx1"/>
                </a:solidFill>
              </a:rPr>
              <a:t>T2a	Uterus, tube(s), ovary (</a:t>
            </a:r>
            <a:r>
              <a:rPr lang="en-US" altLang="en-US" sz="1600" dirty="0" err="1" smtClean="0">
                <a:solidFill>
                  <a:schemeClr val="tx1"/>
                </a:solidFill>
              </a:rPr>
              <a:t>ies</a:t>
            </a:r>
            <a:r>
              <a:rPr lang="en-US" altLang="en-US" sz="1600" dirty="0" smtClean="0">
                <a:solidFill>
                  <a:schemeClr val="tx1"/>
                </a:solidFill>
              </a:rPr>
              <a:t>)	           	 IIA</a:t>
            </a:r>
          </a:p>
          <a:p>
            <a:pPr marL="0" indent="0">
              <a:spcBef>
                <a:spcPts val="300"/>
              </a:spcBef>
              <a:spcAft>
                <a:spcPts val="300"/>
              </a:spcAft>
              <a:buFontTx/>
              <a:buNone/>
            </a:pPr>
            <a:r>
              <a:rPr lang="en-US" altLang="en-US" sz="1600" dirty="0" smtClean="0">
                <a:solidFill>
                  <a:schemeClr val="tx1"/>
                </a:solidFill>
              </a:rPr>
              <a:t>T2b	Other pelvic tissues		           	 IIB</a:t>
            </a:r>
          </a:p>
          <a:p>
            <a:pPr marL="0" indent="0">
              <a:buFontTx/>
              <a:buNone/>
            </a:pPr>
            <a:endParaRPr lang="en-US" altLang="en-US" sz="1400" b="1" dirty="0" smtClean="0">
              <a:solidFill>
                <a:schemeClr val="tx1"/>
              </a:solidFill>
            </a:endParaRPr>
          </a:p>
        </p:txBody>
      </p:sp>
      <p:sp>
        <p:nvSpPr>
          <p:cNvPr id="5" name="Content Placeholder 3"/>
          <p:cNvSpPr txBox="1">
            <a:spLocks/>
          </p:cNvSpPr>
          <p:nvPr/>
        </p:nvSpPr>
        <p:spPr bwMode="auto">
          <a:xfrm>
            <a:off x="6402683" y="1474392"/>
            <a:ext cx="5569577" cy="4958306"/>
          </a:xfrm>
          <a:prstGeom prst="rect">
            <a:avLst/>
          </a:prstGeom>
          <a:noFill/>
          <a:ln>
            <a:solidFill>
              <a:schemeClr val="tx2"/>
            </a:solidFill>
            <a:miter lim="800000"/>
            <a:headEnd/>
            <a:tailEnd/>
          </a:ln>
          <a:extLst>
            <a:ext uri="{909E8E84-426E-40DD-AFC4-6F175D3DCCD1}">
              <a14:hiddenFill xmlns:a14="http://schemas.microsoft.com/office/drawing/2010/main" xmlns="">
                <a:solidFill>
                  <a:srgbClr val="FFFFFF"/>
                </a:solidFill>
              </a14:hiddenFill>
            </a:ext>
          </a:extLst>
        </p:spPr>
        <p:txBody>
          <a:bodyPr/>
          <a:lstStyle>
            <a:lvl1pPr marL="342900" indent="-342900" algn="l" rtl="0" eaLnBrk="0" fontAlgn="base" hangingPunct="0">
              <a:spcBef>
                <a:spcPct val="20000"/>
              </a:spcBef>
              <a:spcAft>
                <a:spcPct val="0"/>
              </a:spcAft>
              <a:buChar char="•"/>
              <a:defRPr sz="1600">
                <a:solidFill>
                  <a:srgbClr val="4F5150"/>
                </a:solidFill>
                <a:latin typeface="+mn-lt"/>
                <a:ea typeface="+mn-ea"/>
                <a:cs typeface="+mn-cs"/>
              </a:defRPr>
            </a:lvl1pPr>
            <a:lvl2pPr marL="742950" indent="-285750" algn="l" rtl="0" eaLnBrk="0" fontAlgn="base" hangingPunct="0">
              <a:spcBef>
                <a:spcPct val="20000"/>
              </a:spcBef>
              <a:spcAft>
                <a:spcPct val="0"/>
              </a:spcAft>
              <a:buChar char="–"/>
              <a:defRPr sz="1400">
                <a:solidFill>
                  <a:srgbClr val="EA9A32"/>
                </a:solidFill>
                <a:latin typeface="+mn-lt"/>
                <a:ea typeface="+mn-ea"/>
              </a:defRPr>
            </a:lvl2pPr>
            <a:lvl3pPr marL="1143000" indent="-228600" algn="l" rtl="0" eaLnBrk="0" fontAlgn="base" hangingPunct="0">
              <a:spcBef>
                <a:spcPct val="20000"/>
              </a:spcBef>
              <a:spcAft>
                <a:spcPct val="0"/>
              </a:spcAft>
              <a:buChar char="•"/>
              <a:defRPr sz="1200">
                <a:solidFill>
                  <a:schemeClr val="tx1"/>
                </a:solidFill>
                <a:latin typeface="+mn-lt"/>
                <a:ea typeface="+mn-ea"/>
              </a:defRPr>
            </a:lvl3pPr>
            <a:lvl4pPr marL="1600200" indent="-228600" algn="l" rtl="0" eaLnBrk="0" fontAlgn="base" hangingPunct="0">
              <a:spcBef>
                <a:spcPct val="20000"/>
              </a:spcBef>
              <a:spcAft>
                <a:spcPct val="0"/>
              </a:spcAft>
              <a:buChar char="–"/>
              <a:defRPr sz="1000">
                <a:solidFill>
                  <a:schemeClr val="tx1"/>
                </a:solidFill>
                <a:latin typeface="+mn-lt"/>
                <a:ea typeface="+mn-ea"/>
              </a:defRPr>
            </a:lvl4pPr>
            <a:lvl5pPr marL="2057400" indent="-228600" algn="l" rtl="0" eaLnBrk="0" fontAlgn="base" hangingPunct="0">
              <a:spcBef>
                <a:spcPct val="20000"/>
              </a:spcBef>
              <a:spcAft>
                <a:spcPct val="0"/>
              </a:spcAft>
              <a:buChar char="»"/>
              <a:defRPr sz="1000">
                <a:solidFill>
                  <a:schemeClr val="tx1"/>
                </a:solidFill>
                <a:latin typeface="+mn-lt"/>
                <a:ea typeface="+mn-ea"/>
              </a:defRPr>
            </a:lvl5pPr>
            <a:lvl6pPr marL="2514600" indent="-228600" algn="l" rtl="0" eaLnBrk="1" fontAlgn="base" hangingPunct="1">
              <a:spcBef>
                <a:spcPct val="20000"/>
              </a:spcBef>
              <a:spcAft>
                <a:spcPct val="0"/>
              </a:spcAft>
              <a:buChar char="»"/>
              <a:defRPr sz="1000">
                <a:solidFill>
                  <a:schemeClr val="tx1"/>
                </a:solidFill>
                <a:latin typeface="+mn-lt"/>
                <a:ea typeface="+mn-ea"/>
              </a:defRPr>
            </a:lvl6pPr>
            <a:lvl7pPr marL="2971800" indent="-228600" algn="l" rtl="0" eaLnBrk="1" fontAlgn="base" hangingPunct="1">
              <a:spcBef>
                <a:spcPct val="20000"/>
              </a:spcBef>
              <a:spcAft>
                <a:spcPct val="0"/>
              </a:spcAft>
              <a:buChar char="»"/>
              <a:defRPr sz="1000">
                <a:solidFill>
                  <a:schemeClr val="tx1"/>
                </a:solidFill>
                <a:latin typeface="+mn-lt"/>
                <a:ea typeface="+mn-ea"/>
              </a:defRPr>
            </a:lvl7pPr>
            <a:lvl8pPr marL="3429000" indent="-228600" algn="l" rtl="0" eaLnBrk="1" fontAlgn="base" hangingPunct="1">
              <a:spcBef>
                <a:spcPct val="20000"/>
              </a:spcBef>
              <a:spcAft>
                <a:spcPct val="0"/>
              </a:spcAft>
              <a:buChar char="»"/>
              <a:defRPr sz="1000">
                <a:solidFill>
                  <a:schemeClr val="tx1"/>
                </a:solidFill>
                <a:latin typeface="+mn-lt"/>
                <a:ea typeface="+mn-ea"/>
              </a:defRPr>
            </a:lvl8pPr>
            <a:lvl9pPr marL="3886200" indent="-228600" algn="l" rtl="0" eaLnBrk="1" fontAlgn="base" hangingPunct="1">
              <a:spcBef>
                <a:spcPct val="20000"/>
              </a:spcBef>
              <a:spcAft>
                <a:spcPct val="0"/>
              </a:spcAft>
              <a:buChar char="»"/>
              <a:defRPr sz="1000">
                <a:solidFill>
                  <a:schemeClr val="tx1"/>
                </a:solidFill>
                <a:latin typeface="+mn-lt"/>
                <a:ea typeface="+mn-ea"/>
              </a:defRPr>
            </a:lvl9pPr>
          </a:lstStyle>
          <a:p>
            <a:pPr marL="0" indent="0">
              <a:spcBef>
                <a:spcPts val="300"/>
              </a:spcBef>
              <a:spcAft>
                <a:spcPts val="300"/>
              </a:spcAft>
              <a:buFontTx/>
              <a:buNone/>
              <a:defRPr/>
            </a:pPr>
            <a:r>
              <a:rPr lang="en-US" altLang="en-US" kern="0" dirty="0" smtClean="0">
                <a:solidFill>
                  <a:schemeClr val="tx1"/>
                </a:solidFill>
              </a:rPr>
              <a:t>T3 and/or	 Peritoneal metastasis beyond pelvis</a:t>
            </a:r>
          </a:p>
          <a:p>
            <a:pPr marL="0" indent="0">
              <a:spcBef>
                <a:spcPts val="300"/>
              </a:spcBef>
              <a:spcAft>
                <a:spcPts val="300"/>
              </a:spcAft>
              <a:buFontTx/>
              <a:buNone/>
              <a:defRPr/>
            </a:pPr>
            <a:r>
              <a:rPr lang="en-US" altLang="en-US" kern="0" dirty="0" smtClean="0">
                <a:solidFill>
                  <a:schemeClr val="tx1"/>
                </a:solidFill>
              </a:rPr>
              <a:t>N1	 and/or regional lymph node metastasis  III</a:t>
            </a:r>
          </a:p>
          <a:p>
            <a:pPr marL="0" indent="0">
              <a:spcBef>
                <a:spcPts val="300"/>
              </a:spcBef>
              <a:spcAft>
                <a:spcPts val="300"/>
              </a:spcAft>
              <a:buFontTx/>
              <a:buNone/>
              <a:defRPr/>
            </a:pPr>
            <a:r>
              <a:rPr lang="en-US" altLang="en-US" kern="0" dirty="0" smtClean="0">
                <a:solidFill>
                  <a:schemeClr val="tx1"/>
                </a:solidFill>
              </a:rPr>
              <a:t>T1/T2 N1    </a:t>
            </a:r>
            <a:r>
              <a:rPr lang="en-US" altLang="en-US" kern="0" dirty="0" err="1" smtClean="0">
                <a:solidFill>
                  <a:schemeClr val="tx1"/>
                </a:solidFill>
              </a:rPr>
              <a:t>Retroperitonal</a:t>
            </a:r>
            <a:r>
              <a:rPr lang="en-US" altLang="en-US" kern="0" dirty="0" smtClean="0">
                <a:solidFill>
                  <a:schemeClr val="tx1"/>
                </a:solidFill>
              </a:rPr>
              <a:t> nodes only	          IIIA1</a:t>
            </a:r>
          </a:p>
          <a:p>
            <a:pPr marL="0" indent="0">
              <a:spcBef>
                <a:spcPts val="300"/>
              </a:spcBef>
              <a:spcAft>
                <a:spcPts val="300"/>
              </a:spcAft>
              <a:buFontTx/>
              <a:buNone/>
              <a:defRPr/>
            </a:pPr>
            <a:r>
              <a:rPr lang="en-US" altLang="en-US" kern="0" dirty="0" smtClean="0">
                <a:solidFill>
                  <a:schemeClr val="tx1"/>
                </a:solidFill>
              </a:rPr>
              <a:t>T1/T2 N1a 	</a:t>
            </a:r>
            <a:r>
              <a:rPr lang="en-US" altLang="en-US" u="sng" kern="0" dirty="0" smtClean="0">
                <a:solidFill>
                  <a:schemeClr val="tx1"/>
                </a:solidFill>
              </a:rPr>
              <a:t>&lt;</a:t>
            </a:r>
            <a:r>
              <a:rPr lang="en-US" altLang="en-US" kern="0" dirty="0" smtClean="0">
                <a:solidFill>
                  <a:schemeClr val="tx1"/>
                </a:solidFill>
              </a:rPr>
              <a:t> 10mm	  	          IIIA1i</a:t>
            </a:r>
          </a:p>
          <a:p>
            <a:pPr marL="0" indent="0">
              <a:spcBef>
                <a:spcPts val="300"/>
              </a:spcBef>
              <a:spcAft>
                <a:spcPts val="300"/>
              </a:spcAft>
              <a:buFontTx/>
              <a:buNone/>
              <a:defRPr/>
            </a:pPr>
            <a:r>
              <a:rPr lang="en-US" altLang="en-US" kern="0" dirty="0" smtClean="0">
                <a:solidFill>
                  <a:schemeClr val="tx1"/>
                </a:solidFill>
              </a:rPr>
              <a:t>T1/T2 N1b 	&gt; 10mm	      	          IIIA1ii        </a:t>
            </a:r>
          </a:p>
          <a:p>
            <a:pPr marL="0" indent="0">
              <a:spcBef>
                <a:spcPts val="300"/>
              </a:spcBef>
              <a:spcAft>
                <a:spcPts val="300"/>
              </a:spcAft>
              <a:buFontTx/>
              <a:buNone/>
              <a:defRPr/>
            </a:pPr>
            <a:r>
              <a:rPr lang="en-US" altLang="en-US" kern="0" dirty="0" smtClean="0">
                <a:solidFill>
                  <a:schemeClr val="tx1"/>
                </a:solidFill>
              </a:rPr>
              <a:t>T3a N0/N1  Microscopic peritoneal metastasis 	</a:t>
            </a:r>
          </a:p>
          <a:p>
            <a:pPr marL="0" indent="0">
              <a:spcBef>
                <a:spcPts val="300"/>
              </a:spcBef>
              <a:spcAft>
                <a:spcPts val="300"/>
              </a:spcAft>
              <a:buFontTx/>
              <a:buNone/>
              <a:defRPr/>
            </a:pPr>
            <a:r>
              <a:rPr lang="en-US" altLang="en-US" kern="0" dirty="0" smtClean="0">
                <a:solidFill>
                  <a:schemeClr val="tx1"/>
                </a:solidFill>
              </a:rPr>
              <a:t>T3b N0/N1  Macroscopic peritoneal metastasis		  </a:t>
            </a:r>
            <a:r>
              <a:rPr lang="en-US" altLang="en-US" u="sng" kern="0" dirty="0" smtClean="0">
                <a:solidFill>
                  <a:schemeClr val="tx1"/>
                </a:solidFill>
              </a:rPr>
              <a:t>&lt;</a:t>
            </a:r>
            <a:r>
              <a:rPr lang="en-US" altLang="en-US" kern="0" dirty="0" smtClean="0">
                <a:solidFill>
                  <a:schemeClr val="tx1"/>
                </a:solidFill>
              </a:rPr>
              <a:t> 2cm      	   	</a:t>
            </a:r>
            <a:r>
              <a:rPr lang="en-US" altLang="en-US" kern="0" dirty="0">
                <a:solidFill>
                  <a:schemeClr val="tx1"/>
                </a:solidFill>
              </a:rPr>
              <a:t> </a:t>
            </a:r>
            <a:r>
              <a:rPr lang="en-US" altLang="en-US" kern="0" dirty="0" smtClean="0">
                <a:solidFill>
                  <a:schemeClr val="tx1"/>
                </a:solidFill>
              </a:rPr>
              <a:t>         IIIB</a:t>
            </a:r>
          </a:p>
          <a:p>
            <a:pPr marL="0" indent="0">
              <a:spcBef>
                <a:spcPts val="300"/>
              </a:spcBef>
              <a:spcAft>
                <a:spcPts val="300"/>
              </a:spcAft>
              <a:buFontTx/>
              <a:buNone/>
              <a:defRPr/>
            </a:pPr>
            <a:r>
              <a:rPr lang="en-US" altLang="en-US" kern="0" dirty="0" smtClean="0">
                <a:solidFill>
                  <a:schemeClr val="tx1"/>
                </a:solidFill>
              </a:rPr>
              <a:t>T3c N0/N1 Peritoneal metastasis &gt;2 cm            IIIC	</a:t>
            </a:r>
          </a:p>
          <a:p>
            <a:pPr marL="0" indent="0">
              <a:spcBef>
                <a:spcPts val="300"/>
              </a:spcBef>
              <a:spcAft>
                <a:spcPts val="300"/>
              </a:spcAft>
              <a:buFontTx/>
              <a:buNone/>
              <a:defRPr/>
            </a:pPr>
            <a:r>
              <a:rPr lang="en-US" altLang="en-US" kern="0" dirty="0" smtClean="0">
                <a:solidFill>
                  <a:schemeClr val="tx1"/>
                </a:solidFill>
              </a:rPr>
              <a:t>M1	  Distant metastasis (excludes peritoneal)  				           IV	</a:t>
            </a:r>
          </a:p>
          <a:p>
            <a:pPr marL="0" indent="0">
              <a:spcBef>
                <a:spcPts val="300"/>
              </a:spcBef>
              <a:spcAft>
                <a:spcPts val="300"/>
              </a:spcAft>
              <a:buFontTx/>
              <a:buNone/>
              <a:defRPr/>
            </a:pPr>
            <a:r>
              <a:rPr lang="en-US" altLang="en-US" kern="0" dirty="0" smtClean="0">
                <a:solidFill>
                  <a:schemeClr val="tx1"/>
                </a:solidFill>
              </a:rPr>
              <a:t>M1a	  Pleural effusion positive cytology     IVB         M1b	  Parenchymal metastases	           IVB</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cs typeface="Tahoma" pitchFamily="34" charset="0"/>
              </a:rPr>
              <a:t>Major modifications</a:t>
            </a:r>
            <a:endParaRPr lang="en-GB" dirty="0"/>
          </a:p>
        </p:txBody>
      </p:sp>
      <p:sp>
        <p:nvSpPr>
          <p:cNvPr id="3" name="Content Placeholder 2"/>
          <p:cNvSpPr>
            <a:spLocks noGrp="1"/>
          </p:cNvSpPr>
          <p:nvPr>
            <p:ph idx="1"/>
          </p:nvPr>
        </p:nvSpPr>
        <p:spPr/>
        <p:txBody>
          <a:bodyPr/>
          <a:lstStyle/>
          <a:p>
            <a:pPr>
              <a:spcBef>
                <a:spcPts val="600"/>
              </a:spcBef>
              <a:spcAft>
                <a:spcPts val="600"/>
              </a:spcAft>
              <a:buFont typeface="Arial" pitchFamily="34" charset="0"/>
              <a:buChar char="•"/>
              <a:defRPr/>
            </a:pPr>
            <a:r>
              <a:rPr lang="en-US" altLang="en-US" sz="2000" dirty="0" smtClean="0">
                <a:solidFill>
                  <a:schemeClr val="tx1"/>
                </a:solidFill>
              </a:rPr>
              <a:t> Head and Neck Nodes</a:t>
            </a:r>
          </a:p>
          <a:p>
            <a:pPr>
              <a:spcBef>
                <a:spcPts val="600"/>
              </a:spcBef>
              <a:spcAft>
                <a:spcPts val="600"/>
              </a:spcAft>
              <a:buFont typeface="Arial" pitchFamily="34" charset="0"/>
              <a:buChar char="•"/>
              <a:defRPr/>
            </a:pPr>
            <a:r>
              <a:rPr lang="en-US" altLang="en-US" sz="2000" dirty="0" smtClean="0">
                <a:solidFill>
                  <a:schemeClr val="tx1"/>
                </a:solidFill>
              </a:rPr>
              <a:t> </a:t>
            </a:r>
            <a:r>
              <a:rPr lang="en-US" altLang="en-US" sz="2000" dirty="0" err="1" smtClean="0">
                <a:solidFill>
                  <a:schemeClr val="tx1"/>
                </a:solidFill>
              </a:rPr>
              <a:t>Nasopharynx</a:t>
            </a:r>
            <a:endParaRPr lang="en-US" altLang="en-US" sz="2000" dirty="0" smtClean="0">
              <a:solidFill>
                <a:schemeClr val="tx1"/>
              </a:solidFill>
            </a:endParaRPr>
          </a:p>
          <a:p>
            <a:pPr>
              <a:spcBef>
                <a:spcPts val="600"/>
              </a:spcBef>
              <a:spcAft>
                <a:spcPts val="600"/>
              </a:spcAft>
              <a:buFont typeface="Arial" pitchFamily="34" charset="0"/>
              <a:buChar char="•"/>
              <a:defRPr/>
            </a:pPr>
            <a:r>
              <a:rPr lang="en-US" altLang="en-US" sz="2000" dirty="0" smtClean="0">
                <a:solidFill>
                  <a:schemeClr val="tx1"/>
                </a:solidFill>
              </a:rPr>
              <a:t> Thyroid</a:t>
            </a:r>
          </a:p>
          <a:p>
            <a:pPr>
              <a:spcBef>
                <a:spcPts val="600"/>
              </a:spcBef>
              <a:spcAft>
                <a:spcPts val="600"/>
              </a:spcAft>
              <a:buFont typeface="Arial" pitchFamily="34" charset="0"/>
              <a:buChar char="•"/>
              <a:defRPr/>
            </a:pPr>
            <a:r>
              <a:rPr lang="en-US" altLang="en-US" sz="2000" dirty="0" smtClean="0">
                <a:solidFill>
                  <a:schemeClr val="tx1"/>
                </a:solidFill>
              </a:rPr>
              <a:t> Esophagus</a:t>
            </a:r>
          </a:p>
          <a:p>
            <a:pPr>
              <a:spcBef>
                <a:spcPts val="600"/>
              </a:spcBef>
              <a:spcAft>
                <a:spcPts val="600"/>
              </a:spcAft>
              <a:buFont typeface="Arial" pitchFamily="34" charset="0"/>
              <a:buChar char="•"/>
              <a:defRPr/>
            </a:pPr>
            <a:r>
              <a:rPr lang="en-US" altLang="en-US" sz="2000" dirty="0" smtClean="0">
                <a:solidFill>
                  <a:schemeClr val="tx1"/>
                </a:solidFill>
              </a:rPr>
              <a:t> Stomach</a:t>
            </a:r>
          </a:p>
          <a:p>
            <a:pPr>
              <a:spcBef>
                <a:spcPts val="600"/>
              </a:spcBef>
              <a:spcAft>
                <a:spcPts val="600"/>
              </a:spcAft>
              <a:buFont typeface="Arial" pitchFamily="34" charset="0"/>
              <a:buChar char="•"/>
              <a:defRPr/>
            </a:pPr>
            <a:r>
              <a:rPr lang="en-US" altLang="en-US" sz="2000" dirty="0" smtClean="0">
                <a:solidFill>
                  <a:schemeClr val="tx1"/>
                </a:solidFill>
              </a:rPr>
              <a:t> Anal Cancer</a:t>
            </a:r>
          </a:p>
          <a:p>
            <a:pPr>
              <a:spcBef>
                <a:spcPts val="600"/>
              </a:spcBef>
              <a:spcAft>
                <a:spcPts val="600"/>
              </a:spcAft>
              <a:buFont typeface="Arial" pitchFamily="34" charset="0"/>
              <a:buChar char="•"/>
              <a:defRPr/>
            </a:pPr>
            <a:r>
              <a:rPr lang="en-US" altLang="en-US" sz="2000" dirty="0" smtClean="0">
                <a:solidFill>
                  <a:schemeClr val="tx1"/>
                </a:solidFill>
              </a:rPr>
              <a:t> Liver</a:t>
            </a:r>
          </a:p>
          <a:p>
            <a:pPr>
              <a:spcBef>
                <a:spcPts val="600"/>
              </a:spcBef>
              <a:spcAft>
                <a:spcPts val="600"/>
              </a:spcAft>
              <a:buFont typeface="Arial" pitchFamily="34" charset="0"/>
              <a:buChar char="•"/>
              <a:defRPr/>
            </a:pPr>
            <a:r>
              <a:rPr lang="en-US" altLang="en-US" sz="2000" dirty="0" smtClean="0">
                <a:solidFill>
                  <a:schemeClr val="tx1"/>
                </a:solidFill>
              </a:rPr>
              <a:t> Lung</a:t>
            </a:r>
          </a:p>
          <a:p>
            <a:pPr>
              <a:spcBef>
                <a:spcPts val="600"/>
              </a:spcBef>
              <a:spcAft>
                <a:spcPts val="600"/>
              </a:spcAft>
              <a:buFont typeface="Arial" pitchFamily="34" charset="0"/>
              <a:buChar char="•"/>
              <a:defRPr/>
            </a:pPr>
            <a:r>
              <a:rPr lang="en-US" altLang="en-US" sz="2000" dirty="0" smtClean="0">
                <a:solidFill>
                  <a:schemeClr val="tx1"/>
                </a:solidFill>
              </a:rPr>
              <a:t> Prostate</a:t>
            </a:r>
          </a:p>
          <a:p>
            <a:pPr>
              <a:spcBef>
                <a:spcPts val="600"/>
              </a:spcBef>
              <a:spcAft>
                <a:spcPts val="600"/>
              </a:spcAft>
              <a:buFont typeface="Arial" pitchFamily="34" charset="0"/>
              <a:buChar char="•"/>
              <a:defRPr/>
            </a:pPr>
            <a:r>
              <a:rPr lang="en-US" altLang="en-US" sz="2000" dirty="0" smtClean="0">
                <a:solidFill>
                  <a:schemeClr val="tx1"/>
                </a:solidFill>
              </a:rPr>
              <a:t> Ovary</a:t>
            </a:r>
          </a:p>
          <a:p>
            <a:endParaRPr lang="en-GB"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26285" y="129663"/>
            <a:ext cx="10363200" cy="1066800"/>
          </a:xfrm>
        </p:spPr>
        <p:txBody>
          <a:bodyPr/>
          <a:lstStyle/>
          <a:p>
            <a:pPr eaLnBrk="1" hangingPunct="1"/>
            <a:r>
              <a:rPr lang="en-US" altLang="en-US" dirty="0" smtClean="0">
                <a:cs typeface="Tahoma" pitchFamily="34" charset="0"/>
              </a:rPr>
              <a:t>Malignant Lymphoma</a:t>
            </a:r>
          </a:p>
        </p:txBody>
      </p:sp>
      <p:sp>
        <p:nvSpPr>
          <p:cNvPr id="4099" name="Rectangle 3"/>
          <p:cNvSpPr>
            <a:spLocks noGrp="1" noChangeArrowheads="1"/>
          </p:cNvSpPr>
          <p:nvPr>
            <p:ph idx="1"/>
          </p:nvPr>
        </p:nvSpPr>
        <p:spPr>
          <a:xfrm>
            <a:off x="459565" y="1504522"/>
            <a:ext cx="11198578" cy="5334000"/>
          </a:xfrm>
        </p:spPr>
        <p:txBody>
          <a:bodyPr/>
          <a:lstStyle/>
          <a:p>
            <a:pPr>
              <a:spcBef>
                <a:spcPts val="600"/>
              </a:spcBef>
              <a:spcAft>
                <a:spcPts val="600"/>
              </a:spcAft>
              <a:defRPr/>
            </a:pPr>
            <a:r>
              <a:rPr lang="en-US" sz="2000" dirty="0" smtClean="0">
                <a:solidFill>
                  <a:schemeClr val="tx1"/>
                </a:solidFill>
              </a:rPr>
              <a:t>A recent </a:t>
            </a:r>
            <a:r>
              <a:rPr lang="en-US" sz="2000" dirty="0">
                <a:solidFill>
                  <a:schemeClr val="tx1"/>
                </a:solidFill>
              </a:rPr>
              <a:t>consensus </a:t>
            </a:r>
            <a:r>
              <a:rPr lang="en-US" sz="2000" dirty="0" smtClean="0">
                <a:solidFill>
                  <a:schemeClr val="tx1"/>
                </a:solidFill>
              </a:rPr>
              <a:t>conference in </a:t>
            </a:r>
            <a:r>
              <a:rPr lang="en-US" sz="2000" dirty="0">
                <a:solidFill>
                  <a:schemeClr val="tx1"/>
                </a:solidFill>
              </a:rPr>
              <a:t>Lugano suggested </a:t>
            </a:r>
            <a:r>
              <a:rPr lang="en-US" sz="2000" dirty="0" smtClean="0">
                <a:solidFill>
                  <a:schemeClr val="tx1"/>
                </a:solidFill>
              </a:rPr>
              <a:t>a more </a:t>
            </a:r>
            <a:r>
              <a:rPr lang="en-US" sz="2000" dirty="0">
                <a:solidFill>
                  <a:schemeClr val="tx1"/>
                </a:solidFill>
              </a:rPr>
              <a:t>simplified system putting together stage I and II as Limited Stage and stage III and IV as Advanced Stage lymphoma.  </a:t>
            </a:r>
            <a:endParaRPr lang="en-US" sz="2000" baseline="30000" dirty="0" smtClean="0">
              <a:solidFill>
                <a:schemeClr val="tx1"/>
              </a:solidFill>
            </a:endParaRPr>
          </a:p>
          <a:p>
            <a:pPr marL="0" indent="0">
              <a:spcBef>
                <a:spcPts val="600"/>
              </a:spcBef>
              <a:spcAft>
                <a:spcPts val="600"/>
              </a:spcAft>
              <a:buFontTx/>
              <a:buNone/>
              <a:defRPr/>
            </a:pPr>
            <a:r>
              <a:rPr lang="en-US" sz="2000" b="1" dirty="0" smtClean="0">
                <a:solidFill>
                  <a:schemeClr val="tx1"/>
                </a:solidFill>
              </a:rPr>
              <a:t>Limited Stage</a:t>
            </a:r>
            <a:endParaRPr lang="en-US" sz="2000" b="1" dirty="0">
              <a:solidFill>
                <a:schemeClr val="tx1"/>
              </a:solidFill>
            </a:endParaRPr>
          </a:p>
          <a:p>
            <a:pPr>
              <a:spcBef>
                <a:spcPts val="600"/>
              </a:spcBef>
              <a:spcAft>
                <a:spcPts val="600"/>
              </a:spcAft>
              <a:buFont typeface="Arial" pitchFamily="34" charset="0"/>
              <a:buChar char="•"/>
              <a:defRPr/>
            </a:pPr>
            <a:r>
              <a:rPr lang="en-US" sz="2000" b="1" dirty="0" smtClean="0">
                <a:solidFill>
                  <a:schemeClr val="tx1"/>
                </a:solidFill>
              </a:rPr>
              <a:t> Stage I</a:t>
            </a:r>
            <a:endParaRPr lang="en-CA" sz="2000" dirty="0">
              <a:solidFill>
                <a:schemeClr val="tx1"/>
              </a:solidFill>
            </a:endParaRPr>
          </a:p>
          <a:p>
            <a:pPr>
              <a:spcBef>
                <a:spcPts val="600"/>
              </a:spcBef>
              <a:spcAft>
                <a:spcPts val="600"/>
              </a:spcAft>
              <a:buFont typeface="Arial" pitchFamily="34" charset="0"/>
              <a:buChar char="•"/>
              <a:defRPr/>
            </a:pPr>
            <a:r>
              <a:rPr lang="en-US" sz="2000" b="1" dirty="0" smtClean="0">
                <a:solidFill>
                  <a:schemeClr val="tx1"/>
                </a:solidFill>
              </a:rPr>
              <a:t> Stage II</a:t>
            </a:r>
            <a:endParaRPr lang="en-CA" sz="2000" dirty="0">
              <a:solidFill>
                <a:schemeClr val="tx1"/>
              </a:solidFill>
            </a:endParaRPr>
          </a:p>
          <a:p>
            <a:pPr>
              <a:spcBef>
                <a:spcPts val="600"/>
              </a:spcBef>
              <a:spcAft>
                <a:spcPts val="600"/>
              </a:spcAft>
              <a:buFont typeface="Arial" pitchFamily="34" charset="0"/>
              <a:buChar char="•"/>
              <a:defRPr/>
            </a:pPr>
            <a:r>
              <a:rPr lang="en-US" sz="2000" b="1" dirty="0" smtClean="0">
                <a:solidFill>
                  <a:schemeClr val="tx1"/>
                </a:solidFill>
              </a:rPr>
              <a:t> Bulky </a:t>
            </a:r>
            <a:r>
              <a:rPr lang="en-US" sz="2000" b="1" dirty="0">
                <a:solidFill>
                  <a:schemeClr val="tx1"/>
                </a:solidFill>
              </a:rPr>
              <a:t>Stage II</a:t>
            </a:r>
            <a:endParaRPr lang="en-CA" sz="2000" dirty="0">
              <a:solidFill>
                <a:schemeClr val="tx1"/>
              </a:solidFill>
            </a:endParaRPr>
          </a:p>
          <a:p>
            <a:pPr marL="0" indent="0">
              <a:spcBef>
                <a:spcPts val="600"/>
              </a:spcBef>
              <a:spcAft>
                <a:spcPts val="600"/>
              </a:spcAft>
              <a:buFontTx/>
              <a:buNone/>
              <a:defRPr/>
            </a:pPr>
            <a:r>
              <a:rPr lang="en-US" sz="2000" b="1" dirty="0" smtClean="0">
                <a:solidFill>
                  <a:schemeClr val="tx1"/>
                </a:solidFill>
              </a:rPr>
              <a:t>Advanced </a:t>
            </a:r>
            <a:r>
              <a:rPr lang="en-US" sz="2000" b="1" dirty="0">
                <a:solidFill>
                  <a:schemeClr val="tx1"/>
                </a:solidFill>
              </a:rPr>
              <a:t>Stage</a:t>
            </a:r>
            <a:endParaRPr lang="en-CA" sz="2000" dirty="0">
              <a:solidFill>
                <a:schemeClr val="tx1"/>
              </a:solidFill>
            </a:endParaRPr>
          </a:p>
          <a:p>
            <a:pPr>
              <a:spcBef>
                <a:spcPts val="600"/>
              </a:spcBef>
              <a:spcAft>
                <a:spcPts val="600"/>
              </a:spcAft>
              <a:buFont typeface="Arial" pitchFamily="34" charset="0"/>
              <a:buChar char="•"/>
              <a:defRPr/>
            </a:pPr>
            <a:r>
              <a:rPr lang="en-US" sz="2000" b="1" dirty="0" smtClean="0">
                <a:solidFill>
                  <a:schemeClr val="tx1"/>
                </a:solidFill>
              </a:rPr>
              <a:t> Stage III</a:t>
            </a:r>
            <a:endParaRPr lang="en-CA" sz="2000" dirty="0">
              <a:solidFill>
                <a:schemeClr val="tx1"/>
              </a:solidFill>
            </a:endParaRPr>
          </a:p>
          <a:p>
            <a:pPr>
              <a:spcBef>
                <a:spcPts val="600"/>
              </a:spcBef>
              <a:spcAft>
                <a:spcPts val="600"/>
              </a:spcAft>
              <a:buFont typeface="Arial" pitchFamily="34" charset="0"/>
              <a:buChar char="•"/>
              <a:defRPr/>
            </a:pPr>
            <a:r>
              <a:rPr lang="en-US" sz="2000" b="1" dirty="0" smtClean="0">
                <a:solidFill>
                  <a:schemeClr val="tx1"/>
                </a:solidFill>
              </a:rPr>
              <a:t> Stage IV</a:t>
            </a:r>
            <a:endParaRPr lang="en-US" sz="2000" dirty="0">
              <a:solidFill>
                <a:schemeClr val="tx1"/>
              </a:solidFill>
            </a:endParaRPr>
          </a:p>
          <a:p>
            <a:pPr marL="0" indent="0">
              <a:spcBef>
                <a:spcPts val="600"/>
              </a:spcBef>
              <a:spcAft>
                <a:spcPts val="600"/>
              </a:spcAft>
              <a:buFontTx/>
              <a:buNone/>
              <a:defRPr/>
            </a:pPr>
            <a:r>
              <a:rPr lang="en-US" sz="2000" dirty="0" err="1" smtClean="0">
                <a:solidFill>
                  <a:schemeClr val="tx1"/>
                </a:solidFill>
              </a:rPr>
              <a:t>Cheson</a:t>
            </a:r>
            <a:r>
              <a:rPr lang="en-US" sz="2000" dirty="0" smtClean="0">
                <a:solidFill>
                  <a:schemeClr val="tx1"/>
                </a:solidFill>
              </a:rPr>
              <a:t> BD, Fisher RI, Barrington SF, et al. Recommendations for initial evaluation, staging, and response assessment of Hodgkin and non-Hodgkin lymphoma: the Lugano classification. </a:t>
            </a:r>
            <a:r>
              <a:rPr lang="en-US" sz="2000" i="1" dirty="0" smtClean="0">
                <a:solidFill>
                  <a:schemeClr val="tx1"/>
                </a:solidFill>
              </a:rPr>
              <a:t>J </a:t>
            </a:r>
            <a:r>
              <a:rPr lang="en-US" sz="2000" i="1" dirty="0" err="1" smtClean="0">
                <a:solidFill>
                  <a:schemeClr val="tx1"/>
                </a:solidFill>
              </a:rPr>
              <a:t>Clin</a:t>
            </a:r>
            <a:r>
              <a:rPr lang="en-US" sz="2000" i="1" dirty="0" smtClean="0">
                <a:solidFill>
                  <a:schemeClr val="tx1"/>
                </a:solidFill>
              </a:rPr>
              <a:t> </a:t>
            </a:r>
            <a:r>
              <a:rPr lang="en-US" sz="2000" i="1" dirty="0" err="1" smtClean="0">
                <a:solidFill>
                  <a:schemeClr val="tx1"/>
                </a:solidFill>
              </a:rPr>
              <a:t>Oncol</a:t>
            </a:r>
            <a:r>
              <a:rPr lang="en-US" sz="2000" i="1" dirty="0" smtClean="0">
                <a:solidFill>
                  <a:schemeClr val="tx1"/>
                </a:solidFill>
              </a:rPr>
              <a:t>. </a:t>
            </a:r>
            <a:r>
              <a:rPr lang="en-US" sz="2000" dirty="0" smtClean="0">
                <a:solidFill>
                  <a:schemeClr val="tx1"/>
                </a:solidFill>
              </a:rPr>
              <a:t>2014;32: 3059-3068</a:t>
            </a:r>
            <a:endParaRPr lang="en-CA" sz="2000" dirty="0" smtClean="0">
              <a:solidFill>
                <a:schemeClr val="tx1"/>
              </a:solidFill>
            </a:endParaRPr>
          </a:p>
          <a:p>
            <a:pPr>
              <a:defRPr/>
            </a:pPr>
            <a:endParaRPr lang="en-CA" sz="2400" dirty="0">
              <a:solidFill>
                <a:schemeClr val="tx1"/>
              </a:solidFill>
            </a:endParaRPr>
          </a:p>
          <a:p>
            <a:pPr>
              <a:defRPr/>
            </a:pPr>
            <a:endParaRPr lang="en-US" sz="2400" dirty="0" smtClean="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725251" y="276458"/>
            <a:ext cx="10363200" cy="838200"/>
          </a:xfrm>
        </p:spPr>
        <p:txBody>
          <a:bodyPr/>
          <a:lstStyle/>
          <a:p>
            <a:r>
              <a:rPr lang="en-US" altLang="en-US" dirty="0" smtClean="0">
                <a:cs typeface="Tahoma" pitchFamily="34" charset="0"/>
              </a:rPr>
              <a:t>Ophthalmic </a:t>
            </a:r>
            <a:r>
              <a:rPr lang="en-US" altLang="en-US" dirty="0" err="1" smtClean="0">
                <a:cs typeface="Tahoma" pitchFamily="34" charset="0"/>
              </a:rPr>
              <a:t>Tumours</a:t>
            </a:r>
            <a:endParaRPr lang="en-CA" altLang="en-US" dirty="0" smtClean="0">
              <a:cs typeface="Tahoma" pitchFamily="34" charset="0"/>
            </a:endParaRPr>
          </a:p>
        </p:txBody>
      </p:sp>
      <p:sp>
        <p:nvSpPr>
          <p:cNvPr id="3" name="Content Placeholder 2"/>
          <p:cNvSpPr>
            <a:spLocks noGrp="1"/>
          </p:cNvSpPr>
          <p:nvPr>
            <p:ph sz="half" idx="1"/>
          </p:nvPr>
        </p:nvSpPr>
        <p:spPr>
          <a:xfrm>
            <a:off x="454318" y="1476161"/>
            <a:ext cx="5508978" cy="4876800"/>
          </a:xfrm>
          <a:ln>
            <a:solidFill>
              <a:schemeClr val="tx1"/>
            </a:solidFill>
          </a:ln>
        </p:spPr>
        <p:txBody>
          <a:bodyPr/>
          <a:lstStyle/>
          <a:p>
            <a:pPr marL="0" indent="0">
              <a:buFontTx/>
              <a:buNone/>
              <a:defRPr/>
            </a:pPr>
            <a:r>
              <a:rPr lang="en-US" sz="2000" b="1" dirty="0">
                <a:solidFill>
                  <a:schemeClr val="tx1"/>
                </a:solidFill>
              </a:rPr>
              <a:t>Carcinoma of </a:t>
            </a:r>
            <a:r>
              <a:rPr lang="en-US" sz="2000" b="1" dirty="0" smtClean="0">
                <a:solidFill>
                  <a:schemeClr val="tx1"/>
                </a:solidFill>
              </a:rPr>
              <a:t>Conjunctiva</a:t>
            </a:r>
          </a:p>
          <a:p>
            <a:pPr marL="360000" indent="-360000">
              <a:buFont typeface="Arial" pitchFamily="34" charset="0"/>
              <a:buChar char="•"/>
              <a:defRPr/>
            </a:pPr>
            <a:r>
              <a:rPr lang="en-US" sz="2000" dirty="0" smtClean="0">
                <a:solidFill>
                  <a:schemeClr val="tx1"/>
                </a:solidFill>
              </a:rPr>
              <a:t>Minor changes to definition of T1 and T2  categories</a:t>
            </a:r>
          </a:p>
          <a:p>
            <a:pPr marL="0" indent="0">
              <a:buFontTx/>
              <a:buNone/>
              <a:defRPr/>
            </a:pPr>
            <a:r>
              <a:rPr lang="en-US" sz="2000" b="1" dirty="0" smtClean="0">
                <a:solidFill>
                  <a:schemeClr val="tx1"/>
                </a:solidFill>
              </a:rPr>
              <a:t>Malignant </a:t>
            </a:r>
            <a:r>
              <a:rPr lang="en-US" sz="2000" b="1" dirty="0">
                <a:solidFill>
                  <a:schemeClr val="tx1"/>
                </a:solidFill>
              </a:rPr>
              <a:t>Melanoma of </a:t>
            </a:r>
            <a:r>
              <a:rPr lang="en-US" sz="2000" b="1" dirty="0" smtClean="0">
                <a:solidFill>
                  <a:schemeClr val="tx1"/>
                </a:solidFill>
              </a:rPr>
              <a:t>Conjunctiva</a:t>
            </a:r>
          </a:p>
          <a:p>
            <a:pPr marL="360000" indent="-360000">
              <a:buFont typeface="Arial" pitchFamily="34" charset="0"/>
              <a:buChar char="•"/>
              <a:defRPr/>
            </a:pPr>
            <a:r>
              <a:rPr lang="en-US" sz="2000" dirty="0" smtClean="0">
                <a:solidFill>
                  <a:schemeClr val="tx1"/>
                </a:solidFill>
              </a:rPr>
              <a:t>Changes to the pathological T categories</a:t>
            </a:r>
          </a:p>
          <a:p>
            <a:pPr marL="0" indent="0">
              <a:buFontTx/>
              <a:buNone/>
              <a:defRPr/>
            </a:pPr>
            <a:r>
              <a:rPr lang="en-US" sz="2000" b="1" dirty="0" smtClean="0">
                <a:solidFill>
                  <a:schemeClr val="tx1"/>
                </a:solidFill>
              </a:rPr>
              <a:t>Malignant </a:t>
            </a:r>
            <a:r>
              <a:rPr lang="en-US" sz="2000" b="1" dirty="0">
                <a:solidFill>
                  <a:schemeClr val="tx1"/>
                </a:solidFill>
              </a:rPr>
              <a:t>Melanoma of </a:t>
            </a:r>
            <a:r>
              <a:rPr lang="en-US" sz="2000" b="1" dirty="0" smtClean="0">
                <a:solidFill>
                  <a:schemeClr val="tx1"/>
                </a:solidFill>
              </a:rPr>
              <a:t>Uvea</a:t>
            </a:r>
          </a:p>
          <a:p>
            <a:pPr marL="360000" lvl="1" indent="-360000">
              <a:spcBef>
                <a:spcPts val="1000"/>
              </a:spcBef>
              <a:spcAft>
                <a:spcPts val="1000"/>
              </a:spcAft>
              <a:buFont typeface="Arial" pitchFamily="34" charset="0"/>
              <a:buChar char="•"/>
              <a:defRPr/>
            </a:pPr>
            <a:r>
              <a:rPr lang="en-US" sz="2000" b="1" dirty="0" smtClean="0"/>
              <a:t>Iris</a:t>
            </a:r>
          </a:p>
          <a:p>
            <a:pPr marL="576000" lvl="2" indent="360000">
              <a:spcBef>
                <a:spcPts val="1000"/>
              </a:spcBef>
              <a:spcAft>
                <a:spcPts val="1000"/>
              </a:spcAft>
              <a:buFont typeface="Arial" pitchFamily="34" charset="0"/>
              <a:buChar char="•"/>
              <a:defRPr/>
            </a:pPr>
            <a:r>
              <a:rPr lang="en-US" b="0" dirty="0"/>
              <a:t>Minor changes to definition </a:t>
            </a:r>
            <a:r>
              <a:rPr lang="en-US" b="0" dirty="0" smtClean="0"/>
              <a:t>T2 	category</a:t>
            </a:r>
          </a:p>
          <a:p>
            <a:pPr marL="0" indent="0">
              <a:buFontTx/>
              <a:buNone/>
              <a:defRPr/>
            </a:pPr>
            <a:endParaRPr lang="en-US" sz="2000" dirty="0">
              <a:solidFill>
                <a:schemeClr val="tx1"/>
              </a:solidFill>
            </a:endParaRPr>
          </a:p>
          <a:p>
            <a:pPr marL="0" indent="0">
              <a:buFontTx/>
              <a:buNone/>
              <a:defRPr/>
            </a:pPr>
            <a:endParaRPr lang="en-CA" sz="2000" dirty="0">
              <a:solidFill>
                <a:schemeClr val="tx1"/>
              </a:solidFill>
            </a:endParaRPr>
          </a:p>
        </p:txBody>
      </p:sp>
      <p:sp>
        <p:nvSpPr>
          <p:cNvPr id="4" name="Content Placeholder 3"/>
          <p:cNvSpPr>
            <a:spLocks noGrp="1"/>
          </p:cNvSpPr>
          <p:nvPr>
            <p:ph sz="half" idx="2"/>
          </p:nvPr>
        </p:nvSpPr>
        <p:spPr>
          <a:xfrm>
            <a:off x="6106633" y="1518693"/>
            <a:ext cx="5080000" cy="4818312"/>
          </a:xfrm>
          <a:ln>
            <a:solidFill>
              <a:schemeClr val="tx1"/>
            </a:solidFill>
          </a:ln>
        </p:spPr>
        <p:txBody>
          <a:bodyPr/>
          <a:lstStyle/>
          <a:p>
            <a:pPr marL="0" indent="0">
              <a:buFontTx/>
              <a:buNone/>
              <a:defRPr/>
            </a:pPr>
            <a:r>
              <a:rPr lang="en-US" sz="2000" b="1" dirty="0" smtClean="0">
                <a:solidFill>
                  <a:schemeClr val="tx1"/>
                </a:solidFill>
              </a:rPr>
              <a:t>Retinoblastoma</a:t>
            </a:r>
          </a:p>
          <a:p>
            <a:pPr marL="360000" indent="-360000">
              <a:buFont typeface="Arial" pitchFamily="34" charset="0"/>
              <a:buChar char="•"/>
              <a:defRPr/>
            </a:pPr>
            <a:r>
              <a:rPr lang="en-US" sz="2000" dirty="0">
                <a:solidFill>
                  <a:schemeClr val="tx1"/>
                </a:solidFill>
              </a:rPr>
              <a:t>C</a:t>
            </a:r>
            <a:r>
              <a:rPr lang="en-US" sz="2000" dirty="0" smtClean="0">
                <a:solidFill>
                  <a:schemeClr val="tx1"/>
                </a:solidFill>
              </a:rPr>
              <a:t>hanges </a:t>
            </a:r>
            <a:r>
              <a:rPr lang="en-US" sz="2000" dirty="0">
                <a:solidFill>
                  <a:schemeClr val="tx1"/>
                </a:solidFill>
              </a:rPr>
              <a:t>to definition of </a:t>
            </a:r>
            <a:r>
              <a:rPr lang="en-US" sz="2000" dirty="0" smtClean="0">
                <a:solidFill>
                  <a:schemeClr val="tx1"/>
                </a:solidFill>
              </a:rPr>
              <a:t>cT1 </a:t>
            </a:r>
            <a:r>
              <a:rPr lang="en-US" sz="2000" dirty="0">
                <a:solidFill>
                  <a:schemeClr val="tx1"/>
                </a:solidFill>
              </a:rPr>
              <a:t>and </a:t>
            </a:r>
            <a:r>
              <a:rPr lang="en-US" sz="2000" dirty="0" err="1" smtClean="0">
                <a:solidFill>
                  <a:schemeClr val="tx1"/>
                </a:solidFill>
              </a:rPr>
              <a:t>cM</a:t>
            </a:r>
            <a:r>
              <a:rPr lang="en-US" sz="2000" dirty="0" smtClean="0">
                <a:solidFill>
                  <a:schemeClr val="tx1"/>
                </a:solidFill>
              </a:rPr>
              <a:t> categories and </a:t>
            </a:r>
            <a:r>
              <a:rPr lang="en-US" sz="2000" dirty="0" err="1" smtClean="0">
                <a:solidFill>
                  <a:schemeClr val="tx1"/>
                </a:solidFill>
              </a:rPr>
              <a:t>pT</a:t>
            </a:r>
            <a:r>
              <a:rPr lang="en-US" sz="2000" dirty="0" smtClean="0">
                <a:solidFill>
                  <a:schemeClr val="tx1"/>
                </a:solidFill>
              </a:rPr>
              <a:t> and </a:t>
            </a:r>
            <a:r>
              <a:rPr lang="en-US" sz="2000" dirty="0" err="1">
                <a:solidFill>
                  <a:schemeClr val="tx1"/>
                </a:solidFill>
              </a:rPr>
              <a:t>p</a:t>
            </a:r>
            <a:r>
              <a:rPr lang="en-US" sz="2000" dirty="0" err="1" smtClean="0">
                <a:solidFill>
                  <a:schemeClr val="tx1"/>
                </a:solidFill>
              </a:rPr>
              <a:t>M</a:t>
            </a:r>
            <a:r>
              <a:rPr lang="en-US" sz="2000" dirty="0" smtClean="0">
                <a:solidFill>
                  <a:schemeClr val="tx1"/>
                </a:solidFill>
              </a:rPr>
              <a:t> categories</a:t>
            </a:r>
          </a:p>
          <a:p>
            <a:pPr marL="0" indent="0">
              <a:buFontTx/>
              <a:buNone/>
              <a:defRPr/>
            </a:pPr>
            <a:r>
              <a:rPr lang="en-US" sz="2000" b="1" dirty="0" smtClean="0">
                <a:solidFill>
                  <a:schemeClr val="tx1"/>
                </a:solidFill>
              </a:rPr>
              <a:t>Sarcoma of the Orbit</a:t>
            </a:r>
          </a:p>
          <a:p>
            <a:pPr marL="360000" indent="-360000">
              <a:buFont typeface="Arial" pitchFamily="34" charset="0"/>
              <a:buChar char="•"/>
              <a:defRPr/>
            </a:pPr>
            <a:r>
              <a:rPr lang="en-US" sz="2000" dirty="0">
                <a:solidFill>
                  <a:schemeClr val="tx1"/>
                </a:solidFill>
              </a:rPr>
              <a:t>Minor changes to definition of T1 and T2 </a:t>
            </a:r>
            <a:r>
              <a:rPr lang="en-US" sz="2000" dirty="0" smtClean="0">
                <a:solidFill>
                  <a:schemeClr val="tx1"/>
                </a:solidFill>
              </a:rPr>
              <a:t>categories</a:t>
            </a:r>
          </a:p>
          <a:p>
            <a:pPr marL="0" indent="0">
              <a:buFontTx/>
              <a:buNone/>
              <a:defRPr/>
            </a:pPr>
            <a:r>
              <a:rPr lang="en-US" sz="2000" b="1" dirty="0" smtClean="0">
                <a:solidFill>
                  <a:schemeClr val="tx1"/>
                </a:solidFill>
              </a:rPr>
              <a:t>Carcinoma </a:t>
            </a:r>
            <a:r>
              <a:rPr lang="en-US" sz="2000" b="1" dirty="0">
                <a:solidFill>
                  <a:schemeClr val="tx1"/>
                </a:solidFill>
              </a:rPr>
              <a:t>of Lacrimal Gland</a:t>
            </a:r>
            <a:endParaRPr lang="en-US" sz="2000" dirty="0">
              <a:solidFill>
                <a:schemeClr val="tx1"/>
              </a:solidFill>
            </a:endParaRPr>
          </a:p>
          <a:p>
            <a:pPr marL="360000" indent="-360000">
              <a:buFont typeface="Arial" pitchFamily="34" charset="0"/>
              <a:buChar char="•"/>
              <a:defRPr/>
            </a:pPr>
            <a:r>
              <a:rPr lang="en-US" sz="2000" dirty="0">
                <a:solidFill>
                  <a:schemeClr val="tx1"/>
                </a:solidFill>
              </a:rPr>
              <a:t>Changes to the </a:t>
            </a:r>
            <a:r>
              <a:rPr lang="en-US" sz="2000" dirty="0" smtClean="0">
                <a:solidFill>
                  <a:schemeClr val="tx1"/>
                </a:solidFill>
              </a:rPr>
              <a:t>T </a:t>
            </a:r>
            <a:r>
              <a:rPr lang="en-US" sz="2000" dirty="0">
                <a:solidFill>
                  <a:schemeClr val="tx1"/>
                </a:solidFill>
              </a:rPr>
              <a:t>categories</a:t>
            </a:r>
          </a:p>
          <a:p>
            <a:pPr marL="0" indent="0">
              <a:buFontTx/>
              <a:buNone/>
              <a:defRPr/>
            </a:pPr>
            <a:endParaRPr lang="en-US" sz="2000" b="1" dirty="0" smtClean="0">
              <a:solidFill>
                <a:schemeClr val="tx1"/>
              </a:solidFill>
            </a:endParaRPr>
          </a:p>
          <a:p>
            <a:pPr marL="0" indent="0">
              <a:buFontTx/>
              <a:buNone/>
              <a:defRPr/>
            </a:pPr>
            <a:endParaRPr lang="en-US" sz="2000" dirty="0">
              <a:solidFill>
                <a:schemeClr val="tx1"/>
              </a:solidFill>
            </a:endParaRPr>
          </a:p>
          <a:p>
            <a:pPr>
              <a:defRPr/>
            </a:pPr>
            <a:endParaRPr lang="en-CA" dirty="0">
              <a:solidFill>
                <a:schemeClr val="tx1"/>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799821" y="255183"/>
            <a:ext cx="10363200" cy="877481"/>
          </a:xfrm>
        </p:spPr>
        <p:txBody>
          <a:bodyPr/>
          <a:lstStyle/>
          <a:p>
            <a:pPr eaLnBrk="1" hangingPunct="1"/>
            <a:r>
              <a:rPr lang="en-US" altLang="en-US" dirty="0" smtClean="0">
                <a:cs typeface="Tahoma" pitchFamily="34" charset="0"/>
              </a:rPr>
              <a:t>Essential TNM</a:t>
            </a:r>
          </a:p>
        </p:txBody>
      </p:sp>
      <p:sp>
        <p:nvSpPr>
          <p:cNvPr id="45059" name="Rectangle 3"/>
          <p:cNvSpPr>
            <a:spLocks noGrp="1" noChangeArrowheads="1"/>
          </p:cNvSpPr>
          <p:nvPr>
            <p:ph idx="1"/>
          </p:nvPr>
        </p:nvSpPr>
        <p:spPr>
          <a:xfrm>
            <a:off x="629554" y="1694147"/>
            <a:ext cx="11017956" cy="4267200"/>
          </a:xfrm>
        </p:spPr>
        <p:txBody>
          <a:bodyPr/>
          <a:lstStyle/>
          <a:p>
            <a:r>
              <a:rPr lang="en-US" altLang="en-US" sz="2000" dirty="0" smtClean="0">
                <a:solidFill>
                  <a:schemeClr val="tx1"/>
                </a:solidFill>
              </a:rPr>
              <a:t>Information on anatomical extent of disease at presentation is often not available for cancer registries in low and middle in-come countries either because of inability to perform necessary investigations or because of lack of recording of information. </a:t>
            </a:r>
          </a:p>
          <a:p>
            <a:r>
              <a:rPr lang="en-US" altLang="en-US" sz="2000" dirty="0" smtClean="0">
                <a:solidFill>
                  <a:schemeClr val="tx1"/>
                </a:solidFill>
              </a:rPr>
              <a:t>The UICC TNM Project has with the International Agency for Research in Cancer and the National Cancer Institute developed “Essential TNM” that can be used to collect stage data when complete information is not available. </a:t>
            </a:r>
          </a:p>
          <a:p>
            <a:r>
              <a:rPr lang="en-GB" altLang="en-US" sz="2000" dirty="0" smtClean="0">
                <a:solidFill>
                  <a:schemeClr val="tx1"/>
                </a:solidFill>
              </a:rPr>
              <a:t>When the T, N, and M categories have not been the cancer registrar can code the extent of disease according to the Essential TNM scheme. </a:t>
            </a:r>
          </a:p>
          <a:p>
            <a:r>
              <a:rPr lang="en-GB" altLang="en-US" sz="2000" dirty="0" smtClean="0">
                <a:solidFill>
                  <a:schemeClr val="tx1"/>
                </a:solidFill>
              </a:rPr>
              <a:t>The schema for breast, colorectal cancer, prostate and  cervix cancer </a:t>
            </a:r>
            <a:r>
              <a:rPr lang="en-US" altLang="en-US" sz="2000" dirty="0" smtClean="0">
                <a:solidFill>
                  <a:schemeClr val="tx1"/>
                </a:solidFill>
              </a:rPr>
              <a:t>published in the 8</a:t>
            </a:r>
            <a:r>
              <a:rPr lang="en-US" altLang="en-US" sz="2000" baseline="30000" dirty="0" smtClean="0">
                <a:solidFill>
                  <a:schemeClr val="tx1"/>
                </a:solidFill>
              </a:rPr>
              <a:t>th</a:t>
            </a:r>
            <a:r>
              <a:rPr lang="en-US" altLang="en-US" sz="2000" dirty="0" smtClean="0">
                <a:solidFill>
                  <a:schemeClr val="tx1"/>
                </a:solidFill>
              </a:rPr>
              <a:t> edition TNM Classification and are available on the website.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799821" y="372140"/>
            <a:ext cx="10363200" cy="707360"/>
          </a:xfrm>
        </p:spPr>
        <p:txBody>
          <a:bodyPr/>
          <a:lstStyle/>
          <a:p>
            <a:pPr eaLnBrk="1" hangingPunct="1"/>
            <a:r>
              <a:rPr lang="en-US" altLang="en-US" dirty="0" err="1" smtClean="0">
                <a:cs typeface="Tahoma" pitchFamily="34" charset="0"/>
              </a:rPr>
              <a:t>Paediatric</a:t>
            </a:r>
            <a:r>
              <a:rPr lang="en-US" altLang="en-US" dirty="0" smtClean="0">
                <a:cs typeface="Tahoma" pitchFamily="34" charset="0"/>
              </a:rPr>
              <a:t> </a:t>
            </a:r>
            <a:r>
              <a:rPr lang="en-US" altLang="en-US" dirty="0" err="1" smtClean="0">
                <a:cs typeface="Tahoma" pitchFamily="34" charset="0"/>
              </a:rPr>
              <a:t>Tumours</a:t>
            </a:r>
            <a:endParaRPr lang="en-US" altLang="en-US" dirty="0" smtClean="0">
              <a:cs typeface="Tahoma" pitchFamily="34" charset="0"/>
            </a:endParaRPr>
          </a:p>
        </p:txBody>
      </p:sp>
      <p:sp>
        <p:nvSpPr>
          <p:cNvPr id="46083" name="Rectangle 3"/>
          <p:cNvSpPr>
            <a:spLocks noGrp="1" noChangeArrowheads="1"/>
          </p:cNvSpPr>
          <p:nvPr>
            <p:ph idx="1"/>
          </p:nvPr>
        </p:nvSpPr>
        <p:spPr>
          <a:xfrm>
            <a:off x="608289" y="1768578"/>
            <a:ext cx="10600267" cy="4191000"/>
          </a:xfrm>
        </p:spPr>
        <p:txBody>
          <a:bodyPr/>
          <a:lstStyle/>
          <a:p>
            <a:r>
              <a:rPr lang="en-US" altLang="en-US" sz="2400" dirty="0" smtClean="0">
                <a:solidFill>
                  <a:schemeClr val="tx1"/>
                </a:solidFill>
              </a:rPr>
              <a:t>A consensus meeting held in 2014 recommended a tiered staging system with more detailed systems for well-resourced cancer registries and less detailed systems for registries with limited recourses and access</a:t>
            </a:r>
          </a:p>
          <a:p>
            <a:r>
              <a:rPr lang="en-US" altLang="en-US" sz="2400" dirty="0" smtClean="0">
                <a:solidFill>
                  <a:schemeClr val="tx1"/>
                </a:solidFill>
              </a:rPr>
              <a:t>The recommendations for tier 1 and 2 follow are published the </a:t>
            </a:r>
            <a:r>
              <a:rPr lang="en-US" altLang="en-US" sz="2400" dirty="0" err="1" smtClean="0">
                <a:solidFill>
                  <a:schemeClr val="tx1"/>
                </a:solidFill>
              </a:rPr>
              <a:t>the</a:t>
            </a:r>
            <a:r>
              <a:rPr lang="en-US" altLang="en-US" sz="2400" dirty="0" smtClean="0">
                <a:solidFill>
                  <a:schemeClr val="tx1"/>
                </a:solidFill>
              </a:rPr>
              <a:t> 8</a:t>
            </a:r>
            <a:r>
              <a:rPr lang="en-US" altLang="en-US" sz="2400" baseline="30000" dirty="0" smtClean="0">
                <a:solidFill>
                  <a:schemeClr val="tx1"/>
                </a:solidFill>
              </a:rPr>
              <a:t>th</a:t>
            </a:r>
            <a:r>
              <a:rPr lang="en-US" altLang="en-US" sz="2400" dirty="0" smtClean="0">
                <a:solidFill>
                  <a:schemeClr val="tx1"/>
                </a:solidFill>
              </a:rPr>
              <a:t> edition TNM Classification of Malignant </a:t>
            </a:r>
            <a:r>
              <a:rPr lang="en-US" altLang="en-US" sz="2400" dirty="0" err="1" smtClean="0">
                <a:solidFill>
                  <a:schemeClr val="tx1"/>
                </a:solidFill>
              </a:rPr>
              <a:t>Tumours</a:t>
            </a:r>
            <a:r>
              <a:rPr lang="en-US" altLang="en-US" sz="2400" dirty="0" smtClean="0">
                <a:solidFill>
                  <a:schemeClr val="tx1"/>
                </a:solidFill>
              </a:rPr>
              <a:t>. </a:t>
            </a:r>
          </a:p>
          <a:p>
            <a:r>
              <a:rPr lang="en-US" altLang="en-US" sz="2400" dirty="0" smtClean="0">
                <a:solidFill>
                  <a:schemeClr val="tx1"/>
                </a:solidFill>
              </a:rPr>
              <a:t>For some cancers recommendations are the same as described earlier for adult patients. </a:t>
            </a:r>
            <a:endParaRPr lang="en-CA" altLang="en-US" sz="2400" dirty="0" smtClean="0">
              <a:solidFill>
                <a:schemeClr val="tx1"/>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endParaRPr lang="en-GB" dirty="0"/>
          </a:p>
          <a:p>
            <a:r>
              <a:rPr lang="en-GB" dirty="0"/>
              <a:t>www.uicc.org</a:t>
            </a:r>
          </a:p>
          <a:p>
            <a:endParaRPr lang="en-GB" dirty="0"/>
          </a:p>
        </p:txBody>
      </p:sp>
      <p:sp>
        <p:nvSpPr>
          <p:cNvPr id="3" name="Text Placeholder 2"/>
          <p:cNvSpPr>
            <a:spLocks noGrp="1"/>
          </p:cNvSpPr>
          <p:nvPr>
            <p:ph type="body" sz="quarter" idx="16"/>
          </p:nvPr>
        </p:nvSpPr>
        <p:spPr/>
        <p:txBody>
          <a:bodyPr lIns="180000"/>
          <a:lstStyle/>
          <a:p>
            <a:pPr algn="l"/>
            <a:r>
              <a:rPr lang="en-GB" dirty="0"/>
              <a:t>Thank you</a:t>
            </a:r>
          </a:p>
        </p:txBody>
      </p:sp>
    </p:spTree>
    <p:extLst>
      <p:ext uri="{BB962C8B-B14F-4D97-AF65-F5344CB8AC3E}">
        <p14:creationId xmlns:p14="http://schemas.microsoft.com/office/powerpoint/2010/main" xmlns="" val="1863253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cs typeface="Tahoma" pitchFamily="34" charset="0"/>
              </a:rPr>
              <a:t>Minor or no modifications</a:t>
            </a:r>
            <a:endParaRPr lang="en-GB" altLang="en-US" dirty="0" smtClean="0">
              <a:cs typeface="Tahoma" pitchFamily="34" charset="0"/>
            </a:endParaRPr>
          </a:p>
        </p:txBody>
      </p:sp>
      <p:sp>
        <p:nvSpPr>
          <p:cNvPr id="3" name="Content Placeholder 2"/>
          <p:cNvSpPr>
            <a:spLocks noGrp="1"/>
          </p:cNvSpPr>
          <p:nvPr>
            <p:ph idx="1"/>
          </p:nvPr>
        </p:nvSpPr>
        <p:spPr/>
        <p:txBody>
          <a:bodyPr/>
          <a:lstStyle/>
          <a:p>
            <a:pPr>
              <a:spcBef>
                <a:spcPts val="600"/>
              </a:spcBef>
              <a:spcAft>
                <a:spcPts val="600"/>
              </a:spcAft>
              <a:buFont typeface="Arial" pitchFamily="34" charset="0"/>
              <a:buChar char="•"/>
            </a:pPr>
            <a:r>
              <a:rPr lang="en-US" altLang="en-US" sz="2400" dirty="0" smtClean="0">
                <a:solidFill>
                  <a:schemeClr val="tx1"/>
                </a:solidFill>
              </a:rPr>
              <a:t> Introduction</a:t>
            </a:r>
          </a:p>
          <a:p>
            <a:pPr>
              <a:spcBef>
                <a:spcPts val="600"/>
              </a:spcBef>
              <a:spcAft>
                <a:spcPts val="600"/>
              </a:spcAft>
              <a:buFont typeface="Arial" pitchFamily="34" charset="0"/>
              <a:buChar char="•"/>
            </a:pPr>
            <a:r>
              <a:rPr lang="en-US" altLang="en-US" sz="2400" dirty="0" smtClean="0">
                <a:solidFill>
                  <a:schemeClr val="tx1"/>
                </a:solidFill>
              </a:rPr>
              <a:t> Other Head and Neck carcinomas</a:t>
            </a:r>
          </a:p>
          <a:p>
            <a:pPr>
              <a:spcBef>
                <a:spcPts val="600"/>
              </a:spcBef>
              <a:spcAft>
                <a:spcPts val="600"/>
              </a:spcAft>
              <a:buFont typeface="Arial" pitchFamily="34" charset="0"/>
              <a:buChar char="•"/>
            </a:pPr>
            <a:r>
              <a:rPr lang="en-US" altLang="en-US" sz="2400" dirty="0" smtClean="0">
                <a:solidFill>
                  <a:schemeClr val="tx1"/>
                </a:solidFill>
              </a:rPr>
              <a:t> </a:t>
            </a:r>
            <a:r>
              <a:rPr lang="en-US" altLang="en-US" sz="2400" dirty="0" err="1" smtClean="0">
                <a:solidFill>
                  <a:schemeClr val="tx1"/>
                </a:solidFill>
              </a:rPr>
              <a:t>Hepatobiliary</a:t>
            </a:r>
            <a:endParaRPr lang="en-US" altLang="en-US" sz="2400" dirty="0" smtClean="0">
              <a:solidFill>
                <a:schemeClr val="tx1"/>
              </a:solidFill>
            </a:endParaRPr>
          </a:p>
          <a:p>
            <a:pPr>
              <a:spcBef>
                <a:spcPts val="600"/>
              </a:spcBef>
              <a:spcAft>
                <a:spcPts val="600"/>
              </a:spcAft>
              <a:buFont typeface="Arial" pitchFamily="34" charset="0"/>
              <a:buChar char="•"/>
            </a:pPr>
            <a:r>
              <a:rPr lang="en-US" altLang="en-US" sz="2400" dirty="0" smtClean="0">
                <a:solidFill>
                  <a:schemeClr val="tx1"/>
                </a:solidFill>
              </a:rPr>
              <a:t> Small intestine, Colon and rectum</a:t>
            </a:r>
          </a:p>
          <a:p>
            <a:pPr>
              <a:spcBef>
                <a:spcPts val="600"/>
              </a:spcBef>
              <a:spcAft>
                <a:spcPts val="600"/>
              </a:spcAft>
              <a:buFont typeface="Arial" pitchFamily="34" charset="0"/>
              <a:buChar char="•"/>
            </a:pPr>
            <a:r>
              <a:rPr lang="en-US" altLang="en-US" sz="2400" dirty="0" smtClean="0">
                <a:solidFill>
                  <a:schemeClr val="tx1"/>
                </a:solidFill>
              </a:rPr>
              <a:t> </a:t>
            </a:r>
            <a:r>
              <a:rPr lang="en-US" altLang="en-US" sz="2400" dirty="0" err="1" smtClean="0">
                <a:solidFill>
                  <a:schemeClr val="tx1"/>
                </a:solidFill>
              </a:rPr>
              <a:t>Neuroendocrine</a:t>
            </a:r>
            <a:endParaRPr lang="en-US" altLang="en-US" sz="2400" dirty="0" smtClean="0">
              <a:solidFill>
                <a:schemeClr val="tx1"/>
              </a:solidFill>
            </a:endParaRPr>
          </a:p>
          <a:p>
            <a:pPr>
              <a:spcBef>
                <a:spcPts val="600"/>
              </a:spcBef>
              <a:spcAft>
                <a:spcPts val="600"/>
              </a:spcAft>
              <a:buFont typeface="Arial" pitchFamily="34" charset="0"/>
              <a:buChar char="•"/>
            </a:pPr>
            <a:r>
              <a:rPr lang="en-US" altLang="en-US" sz="2400" dirty="0" smtClean="0">
                <a:solidFill>
                  <a:schemeClr val="tx1"/>
                </a:solidFill>
              </a:rPr>
              <a:t> Pleura</a:t>
            </a:r>
          </a:p>
          <a:p>
            <a:pPr>
              <a:spcBef>
                <a:spcPts val="600"/>
              </a:spcBef>
              <a:spcAft>
                <a:spcPts val="600"/>
              </a:spcAft>
              <a:buFont typeface="Arial" pitchFamily="34" charset="0"/>
              <a:buChar char="•"/>
            </a:pPr>
            <a:r>
              <a:rPr lang="en-US" altLang="en-US" sz="2400" dirty="0" smtClean="0">
                <a:solidFill>
                  <a:schemeClr val="tx1"/>
                </a:solidFill>
              </a:rPr>
              <a:t> Penis, Kidney, </a:t>
            </a:r>
            <a:r>
              <a:rPr lang="en-US" altLang="en-US" sz="2400" dirty="0" err="1" smtClean="0">
                <a:solidFill>
                  <a:schemeClr val="tx1"/>
                </a:solidFill>
              </a:rPr>
              <a:t>Ureter</a:t>
            </a:r>
            <a:r>
              <a:rPr lang="en-US" altLang="en-US" sz="2400" dirty="0" smtClean="0">
                <a:solidFill>
                  <a:schemeClr val="tx1"/>
                </a:solidFill>
              </a:rPr>
              <a:t>, Bladder, Urethra, </a:t>
            </a:r>
          </a:p>
          <a:p>
            <a:pPr>
              <a:spcBef>
                <a:spcPts val="600"/>
              </a:spcBef>
              <a:spcAft>
                <a:spcPts val="600"/>
              </a:spcAft>
              <a:buFont typeface="Arial" pitchFamily="34" charset="0"/>
              <a:buChar char="•"/>
            </a:pPr>
            <a:r>
              <a:rPr lang="en-US" altLang="en-US" sz="2400" dirty="0" smtClean="0">
                <a:solidFill>
                  <a:schemeClr val="tx1"/>
                </a:solidFill>
              </a:rPr>
              <a:t> Eye</a:t>
            </a:r>
          </a:p>
          <a:p>
            <a:pPr>
              <a:spcBef>
                <a:spcPts val="600"/>
              </a:spcBef>
              <a:spcAft>
                <a:spcPts val="600"/>
              </a:spcAft>
              <a:buFont typeface="Arial" pitchFamily="34" charset="0"/>
              <a:buChar char="•"/>
            </a:pPr>
            <a:r>
              <a:rPr lang="en-US" altLang="en-US" sz="2400" dirty="0" smtClean="0">
                <a:solidFill>
                  <a:schemeClr val="tx1"/>
                </a:solidFill>
              </a:rPr>
              <a:t> Malignant Lymphoma</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77472" y="226793"/>
            <a:ext cx="10363200" cy="838200"/>
          </a:xfrm>
        </p:spPr>
        <p:txBody>
          <a:bodyPr/>
          <a:lstStyle/>
          <a:p>
            <a:r>
              <a:rPr lang="en-US" altLang="en-US" dirty="0" smtClean="0">
                <a:latin typeface="Tahoma" pitchFamily="34" charset="0"/>
                <a:cs typeface="Tahoma" pitchFamily="34" charset="0"/>
              </a:rPr>
              <a:t/>
            </a:r>
            <a:br>
              <a:rPr lang="en-US" altLang="en-US" dirty="0" smtClean="0">
                <a:latin typeface="Tahoma" pitchFamily="34" charset="0"/>
                <a:cs typeface="Tahoma" pitchFamily="34" charset="0"/>
              </a:rPr>
            </a:br>
            <a:r>
              <a:rPr lang="en-US" altLang="en-US" dirty="0" smtClean="0">
                <a:latin typeface="Tahoma" pitchFamily="34" charset="0"/>
                <a:cs typeface="Tahoma" pitchFamily="34" charset="0"/>
              </a:rPr>
              <a:t/>
            </a:r>
            <a:br>
              <a:rPr lang="en-US" altLang="en-US" dirty="0" smtClean="0">
                <a:latin typeface="Tahoma" pitchFamily="34" charset="0"/>
                <a:cs typeface="Tahoma" pitchFamily="34" charset="0"/>
              </a:rPr>
            </a:br>
            <a:r>
              <a:rPr lang="en-US" altLang="en-US" dirty="0" smtClean="0">
                <a:cs typeface="Tahoma" pitchFamily="34" charset="0"/>
              </a:rPr>
              <a:t>New Structure</a:t>
            </a:r>
          </a:p>
        </p:txBody>
      </p:sp>
      <p:sp>
        <p:nvSpPr>
          <p:cNvPr id="8195" name="Rectangle 3"/>
          <p:cNvSpPr>
            <a:spLocks noGrp="1" noChangeArrowheads="1"/>
          </p:cNvSpPr>
          <p:nvPr>
            <p:ph type="body" idx="1"/>
          </p:nvPr>
        </p:nvSpPr>
        <p:spPr>
          <a:xfrm>
            <a:off x="677333" y="1607257"/>
            <a:ext cx="10543822" cy="4953000"/>
          </a:xfrm>
        </p:spPr>
        <p:txBody>
          <a:bodyPr/>
          <a:lstStyle/>
          <a:p>
            <a:pPr>
              <a:buFont typeface="Arial" pitchFamily="34" charset="0"/>
              <a:buChar char="•"/>
            </a:pPr>
            <a:r>
              <a:rPr lang="en-US" altLang="en-US" sz="2400" dirty="0" smtClean="0">
                <a:solidFill>
                  <a:schemeClr val="tx1"/>
                </a:solidFill>
              </a:rPr>
              <a:t> Remove C factor from introduction</a:t>
            </a:r>
          </a:p>
          <a:p>
            <a:pPr>
              <a:buFont typeface="Arial" pitchFamily="34" charset="0"/>
              <a:buChar char="•"/>
            </a:pPr>
            <a:r>
              <a:rPr lang="en-US" altLang="en-US" sz="2400" dirty="0" smtClean="0">
                <a:solidFill>
                  <a:schemeClr val="tx1"/>
                </a:solidFill>
              </a:rPr>
              <a:t> Clarify ITC </a:t>
            </a:r>
          </a:p>
          <a:p>
            <a:pPr>
              <a:buFont typeface="Arial" pitchFamily="34" charset="0"/>
              <a:buChar char="•"/>
            </a:pPr>
            <a:r>
              <a:rPr lang="en-US" altLang="en-US" sz="2400" dirty="0" smtClean="0">
                <a:solidFill>
                  <a:schemeClr val="tx1"/>
                </a:solidFill>
              </a:rPr>
              <a:t> Add Prognostic Grid</a:t>
            </a:r>
          </a:p>
          <a:p>
            <a:pPr>
              <a:buFont typeface="Arial" pitchFamily="34" charset="0"/>
              <a:buChar char="•"/>
            </a:pPr>
            <a:r>
              <a:rPr lang="en-US" altLang="en-US" sz="2400" dirty="0" smtClean="0">
                <a:solidFill>
                  <a:schemeClr val="tx1"/>
                </a:solidFill>
              </a:rPr>
              <a:t> Essential TNM</a:t>
            </a:r>
          </a:p>
          <a:p>
            <a:pPr>
              <a:buFont typeface="Arial" pitchFamily="34" charset="0"/>
              <a:buChar char="•"/>
            </a:pPr>
            <a:r>
              <a:rPr lang="en-US" altLang="en-US" sz="2400" dirty="0" smtClean="0">
                <a:solidFill>
                  <a:schemeClr val="tx1"/>
                </a:solidFill>
              </a:rPr>
              <a:t> </a:t>
            </a:r>
            <a:r>
              <a:rPr lang="en-US" altLang="en-US" sz="2400" dirty="0" err="1" smtClean="0">
                <a:solidFill>
                  <a:schemeClr val="tx1"/>
                </a:solidFill>
              </a:rPr>
              <a:t>Paediatric</a:t>
            </a:r>
            <a:r>
              <a:rPr lang="en-US" altLang="en-US" sz="2400" dirty="0" smtClean="0">
                <a:solidFill>
                  <a:schemeClr val="tx1"/>
                </a:solidFill>
              </a:rPr>
              <a:t> Malignancies</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948267" y="361498"/>
            <a:ext cx="10363200" cy="850605"/>
          </a:xfrm>
        </p:spPr>
        <p:txBody>
          <a:bodyPr/>
          <a:lstStyle/>
          <a:p>
            <a:r>
              <a:rPr lang="en-US" altLang="en-US" dirty="0" smtClean="0">
                <a:cs typeface="Tahoma" pitchFamily="34" charset="0"/>
              </a:rPr>
              <a:t>ITC - UICC</a:t>
            </a:r>
            <a:endParaRPr lang="en-CA" altLang="en-US" dirty="0" smtClean="0">
              <a:cs typeface="Tahoma" pitchFamily="34" charset="0"/>
            </a:endParaRPr>
          </a:p>
        </p:txBody>
      </p:sp>
      <p:sp>
        <p:nvSpPr>
          <p:cNvPr id="9219" name="Content Placeholder 2"/>
          <p:cNvSpPr>
            <a:spLocks noGrp="1"/>
          </p:cNvSpPr>
          <p:nvPr>
            <p:ph idx="1"/>
          </p:nvPr>
        </p:nvSpPr>
        <p:spPr>
          <a:xfrm>
            <a:off x="948267" y="1905000"/>
            <a:ext cx="10363200" cy="4114800"/>
          </a:xfrm>
        </p:spPr>
        <p:txBody>
          <a:bodyPr/>
          <a:lstStyle/>
          <a:p>
            <a:pPr>
              <a:buFont typeface="Arial" pitchFamily="34" charset="0"/>
              <a:buChar char="•"/>
            </a:pPr>
            <a:r>
              <a:rPr lang="en-US" altLang="en-US" sz="2400" dirty="0" smtClean="0">
                <a:solidFill>
                  <a:schemeClr val="tx1"/>
                </a:solidFill>
              </a:rPr>
              <a:t> Isolated </a:t>
            </a:r>
            <a:r>
              <a:rPr lang="en-US" altLang="en-US" sz="2400" dirty="0" err="1" smtClean="0">
                <a:solidFill>
                  <a:schemeClr val="tx1"/>
                </a:solidFill>
              </a:rPr>
              <a:t>tumour</a:t>
            </a:r>
            <a:r>
              <a:rPr lang="en-US" altLang="en-US" sz="2400" dirty="0" smtClean="0">
                <a:solidFill>
                  <a:schemeClr val="tx1"/>
                </a:solidFill>
              </a:rPr>
              <a:t> cells (ITC) are single </a:t>
            </a:r>
            <a:r>
              <a:rPr lang="en-US" altLang="en-US" sz="2400" dirty="0" err="1" smtClean="0">
                <a:solidFill>
                  <a:schemeClr val="tx1"/>
                </a:solidFill>
              </a:rPr>
              <a:t>tumour</a:t>
            </a:r>
            <a:r>
              <a:rPr lang="en-US" altLang="en-US" sz="2400" dirty="0" smtClean="0">
                <a:solidFill>
                  <a:schemeClr val="tx1"/>
                </a:solidFill>
              </a:rPr>
              <a:t> cells or small clusters of cells not more than 0.2 mm in greatest extent that can be detected by routine H and E stains or </a:t>
            </a:r>
            <a:r>
              <a:rPr lang="en-US" altLang="en-US" sz="2400" dirty="0" err="1" smtClean="0">
                <a:solidFill>
                  <a:schemeClr val="tx1"/>
                </a:solidFill>
              </a:rPr>
              <a:t>immunohistochemistry</a:t>
            </a:r>
            <a:r>
              <a:rPr lang="en-US" altLang="en-US" sz="2400" dirty="0" smtClean="0">
                <a:solidFill>
                  <a:schemeClr val="tx1"/>
                </a:solidFill>
              </a:rPr>
              <a:t>. An additional criterion has been proposed to include a cluster of fewer than 200 cells in a single histological cross-section others have proposed that a cluster should have 20 cells or fewer; definitions of ITC may vary by </a:t>
            </a:r>
            <a:r>
              <a:rPr lang="en-US" altLang="en-US" sz="2400" dirty="0" err="1" smtClean="0">
                <a:solidFill>
                  <a:schemeClr val="tx1"/>
                </a:solidFill>
              </a:rPr>
              <a:t>tumour</a:t>
            </a:r>
            <a:r>
              <a:rPr lang="en-US" altLang="en-US" sz="2400" dirty="0" smtClean="0">
                <a:solidFill>
                  <a:schemeClr val="tx1"/>
                </a:solidFill>
              </a:rPr>
              <a:t> site.</a:t>
            </a:r>
          </a:p>
          <a:p>
            <a:pPr>
              <a:buFont typeface="Arial" pitchFamily="34" charset="0"/>
              <a:buChar char="•"/>
            </a:pPr>
            <a:r>
              <a:rPr lang="en-US" altLang="en-US" sz="2400" dirty="0" smtClean="0">
                <a:solidFill>
                  <a:schemeClr val="tx1"/>
                </a:solidFill>
              </a:rPr>
              <a:t> The exception is in Malignant Melanoma of the skin and Merkel Cell Carcinoma, wherein ITC in a lymph node are classified as N1. These cases should be ana­lyzed separately.</a:t>
            </a:r>
            <a:endParaRPr lang="en-CA" altLang="en-US" sz="2400" dirty="0" smtClean="0">
              <a:solidFill>
                <a:schemeClr val="tx1"/>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948267" y="65529"/>
            <a:ext cx="10363200" cy="1143000"/>
          </a:xfrm>
        </p:spPr>
        <p:txBody>
          <a:bodyPr/>
          <a:lstStyle/>
          <a:p>
            <a:r>
              <a:rPr lang="en-US" altLang="en-US" dirty="0" smtClean="0">
                <a:cs typeface="Tahoma" pitchFamily="34" charset="0"/>
              </a:rPr>
              <a:t>Head and Neck Changes</a:t>
            </a:r>
            <a:endParaRPr lang="en-CA" altLang="en-US" dirty="0" smtClean="0">
              <a:cs typeface="Tahoma" pitchFamily="34" charset="0"/>
            </a:endParaRPr>
          </a:p>
        </p:txBody>
      </p:sp>
      <p:sp>
        <p:nvSpPr>
          <p:cNvPr id="10243" name="Content Placeholder 2"/>
          <p:cNvSpPr>
            <a:spLocks noGrp="1"/>
          </p:cNvSpPr>
          <p:nvPr>
            <p:ph idx="1"/>
          </p:nvPr>
        </p:nvSpPr>
        <p:spPr>
          <a:xfrm>
            <a:off x="948267" y="1562986"/>
            <a:ext cx="10363200" cy="4456814"/>
          </a:xfrm>
        </p:spPr>
        <p:txBody>
          <a:bodyPr/>
          <a:lstStyle/>
          <a:p>
            <a:pPr marL="360000" indent="-324000">
              <a:spcBef>
                <a:spcPts val="600"/>
              </a:spcBef>
              <a:spcAft>
                <a:spcPts val="600"/>
              </a:spcAft>
              <a:buFont typeface="Arial" pitchFamily="34" charset="0"/>
              <a:buChar char="•"/>
            </a:pPr>
            <a:r>
              <a:rPr lang="en-US" altLang="en-US" sz="2400" dirty="0" smtClean="0">
                <a:solidFill>
                  <a:schemeClr val="tx1"/>
                </a:solidFill>
              </a:rPr>
              <a:t>For all sites there are separate classifications for clinical and pathological neck nodes</a:t>
            </a:r>
          </a:p>
          <a:p>
            <a:pPr marL="360000" indent="-324000">
              <a:spcBef>
                <a:spcPts val="600"/>
              </a:spcBef>
              <a:spcAft>
                <a:spcPts val="600"/>
              </a:spcAft>
              <a:buFont typeface="Arial" pitchFamily="34" charset="0"/>
              <a:buChar char="•"/>
            </a:pPr>
            <a:r>
              <a:rPr lang="en-US" altLang="en-US" sz="2400" dirty="0" smtClean="0">
                <a:solidFill>
                  <a:schemeClr val="tx1"/>
                </a:solidFill>
              </a:rPr>
              <a:t>There is a new classification for p16 positive </a:t>
            </a:r>
            <a:r>
              <a:rPr lang="en-US" altLang="en-US" sz="2400" dirty="0" err="1" smtClean="0">
                <a:solidFill>
                  <a:schemeClr val="tx1"/>
                </a:solidFill>
              </a:rPr>
              <a:t>oropharyngeal</a:t>
            </a:r>
            <a:r>
              <a:rPr lang="en-US" altLang="en-US" sz="2400" dirty="0" smtClean="0">
                <a:solidFill>
                  <a:schemeClr val="tx1"/>
                </a:solidFill>
              </a:rPr>
              <a:t> cancers. </a:t>
            </a:r>
            <a:r>
              <a:rPr lang="en-US" altLang="en-US" sz="2400" dirty="0" err="1" smtClean="0">
                <a:solidFill>
                  <a:schemeClr val="tx1"/>
                </a:solidFill>
              </a:rPr>
              <a:t>Tumours</a:t>
            </a:r>
            <a:r>
              <a:rPr lang="en-US" altLang="en-US" sz="2400" dirty="0" smtClean="0">
                <a:solidFill>
                  <a:schemeClr val="tx1"/>
                </a:solidFill>
              </a:rPr>
              <a:t> that have p16 </a:t>
            </a:r>
            <a:r>
              <a:rPr lang="en-US" altLang="en-US" sz="2400" dirty="0" err="1" smtClean="0">
                <a:solidFill>
                  <a:schemeClr val="tx1"/>
                </a:solidFill>
              </a:rPr>
              <a:t>immunohistochemistry</a:t>
            </a:r>
            <a:r>
              <a:rPr lang="en-US" altLang="en-US" sz="2400" dirty="0" smtClean="0">
                <a:solidFill>
                  <a:schemeClr val="tx1"/>
                </a:solidFill>
              </a:rPr>
              <a:t> </a:t>
            </a:r>
            <a:r>
              <a:rPr lang="en-US" altLang="en-US" sz="2400" dirty="0" err="1" smtClean="0">
                <a:solidFill>
                  <a:schemeClr val="tx1"/>
                </a:solidFill>
              </a:rPr>
              <a:t>overexpression</a:t>
            </a:r>
            <a:r>
              <a:rPr lang="en-US" altLang="en-US" sz="2400" dirty="0" smtClean="0">
                <a:solidFill>
                  <a:schemeClr val="tx1"/>
                </a:solidFill>
              </a:rPr>
              <a:t>.</a:t>
            </a:r>
          </a:p>
          <a:p>
            <a:pPr marL="360000" indent="-324000">
              <a:spcBef>
                <a:spcPts val="600"/>
              </a:spcBef>
              <a:spcAft>
                <a:spcPts val="600"/>
              </a:spcAft>
              <a:buFont typeface="Arial" pitchFamily="34" charset="0"/>
              <a:buChar char="•"/>
            </a:pPr>
            <a:r>
              <a:rPr lang="en-US" altLang="en-US" sz="2400" dirty="0" smtClean="0">
                <a:solidFill>
                  <a:schemeClr val="tx1"/>
                </a:solidFill>
              </a:rPr>
              <a:t>The classification for nasopharyngeal cancers and thyroid cancers has been modified</a:t>
            </a:r>
          </a:p>
          <a:p>
            <a:pPr marL="360000" indent="-324000">
              <a:spcBef>
                <a:spcPts val="600"/>
              </a:spcBef>
              <a:spcAft>
                <a:spcPts val="600"/>
              </a:spcAft>
              <a:buFont typeface="Arial" pitchFamily="34" charset="0"/>
              <a:buChar char="•"/>
            </a:pPr>
            <a:r>
              <a:rPr lang="en-US" altLang="en-US" sz="2400" dirty="0" smtClean="0">
                <a:solidFill>
                  <a:schemeClr val="tx1"/>
                </a:solidFill>
              </a:rPr>
              <a:t>The there is a new classification for </a:t>
            </a:r>
            <a:r>
              <a:rPr lang="en-US" altLang="en-US" sz="2400" dirty="0" err="1" smtClean="0">
                <a:solidFill>
                  <a:schemeClr val="tx1"/>
                </a:solidFill>
              </a:rPr>
              <a:t>squamous</a:t>
            </a:r>
            <a:r>
              <a:rPr lang="en-US" altLang="en-US" sz="2400" dirty="0" smtClean="0">
                <a:solidFill>
                  <a:schemeClr val="tx1"/>
                </a:solidFill>
              </a:rPr>
              <a:t> cell carcinoma of the skin in the head and neck region</a:t>
            </a:r>
          </a:p>
          <a:p>
            <a:pPr marL="360000" indent="-324000">
              <a:spcBef>
                <a:spcPts val="600"/>
              </a:spcBef>
              <a:spcAft>
                <a:spcPts val="600"/>
              </a:spcAft>
              <a:buFont typeface="Arial" pitchFamily="34" charset="0"/>
              <a:buChar char="•"/>
            </a:pPr>
            <a:r>
              <a:rPr lang="en-US" altLang="en-US" sz="2400" dirty="0" smtClean="0">
                <a:solidFill>
                  <a:schemeClr val="tx1"/>
                </a:solidFill>
              </a:rPr>
              <a:t>There is a new classification for cervical nodal involvement with unknown primary</a:t>
            </a:r>
          </a:p>
          <a:p>
            <a:endParaRPr lang="en-US" altLang="en-US" sz="2400" dirty="0" smtClean="0">
              <a:solidFill>
                <a:schemeClr val="tx1"/>
              </a:solidFill>
            </a:endParaRPr>
          </a:p>
          <a:p>
            <a:endParaRPr lang="en-US" altLang="en-US" sz="2400" dirty="0" smtClean="0">
              <a:solidFill>
                <a:schemeClr val="tx1"/>
              </a:solidFill>
            </a:endParaRPr>
          </a:p>
          <a:p>
            <a:endParaRPr lang="en-US" altLang="en-US" sz="2400" dirty="0" smtClean="0">
              <a:solidFill>
                <a:schemeClr val="tx1"/>
              </a:solidFill>
            </a:endParaRPr>
          </a:p>
          <a:p>
            <a:endParaRPr lang="en-CA" altLang="en-US" sz="2400" dirty="0" smtClean="0">
              <a:solidFill>
                <a:schemeClr val="tx1"/>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Content Placeholder 3"/>
          <p:cNvSpPr>
            <a:spLocks noGrp="1"/>
          </p:cNvSpPr>
          <p:nvPr>
            <p:ph sz="half" idx="2"/>
          </p:nvPr>
        </p:nvSpPr>
        <p:spPr>
          <a:xfrm>
            <a:off x="677334" y="1515155"/>
            <a:ext cx="5386682" cy="5257800"/>
          </a:xfrm>
          <a:ln w="12700">
            <a:solidFill>
              <a:schemeClr val="tx2"/>
            </a:solidFill>
          </a:ln>
        </p:spPr>
        <p:txBody>
          <a:bodyPr/>
          <a:lstStyle/>
          <a:p>
            <a:pPr>
              <a:buFontTx/>
              <a:buNone/>
              <a:defRPr/>
            </a:pPr>
            <a:endParaRPr lang="en-US" altLang="en-US" sz="1400" dirty="0" smtClean="0"/>
          </a:p>
          <a:p>
            <a:pPr>
              <a:buFontTx/>
              <a:buNone/>
              <a:defRPr/>
            </a:pPr>
            <a:r>
              <a:rPr lang="en-US" altLang="en-US" sz="1400" dirty="0" smtClean="0"/>
              <a:t> </a:t>
            </a:r>
          </a:p>
        </p:txBody>
      </p:sp>
      <p:sp>
        <p:nvSpPr>
          <p:cNvPr id="9222" name="Content Placeholder 5"/>
          <p:cNvSpPr>
            <a:spLocks noGrp="1"/>
          </p:cNvSpPr>
          <p:nvPr>
            <p:ph sz="quarter" idx="4"/>
          </p:nvPr>
        </p:nvSpPr>
        <p:spPr>
          <a:xfrm>
            <a:off x="6186311" y="1515155"/>
            <a:ext cx="5388563" cy="5257800"/>
          </a:xfrm>
          <a:ln w="12700">
            <a:solidFill>
              <a:schemeClr val="tx2"/>
            </a:solidFill>
          </a:ln>
        </p:spPr>
        <p:txBody>
          <a:bodyPr/>
          <a:lstStyle/>
          <a:p>
            <a:pPr>
              <a:defRPr/>
            </a:pPr>
            <a:r>
              <a:rPr lang="en-US" altLang="en-US" sz="1800" b="1" dirty="0">
                <a:solidFill>
                  <a:schemeClr val="tx1"/>
                </a:solidFill>
              </a:rPr>
              <a:t> </a:t>
            </a:r>
            <a:r>
              <a:rPr lang="en-US" altLang="en-US" sz="1800" b="1" dirty="0" smtClean="0">
                <a:solidFill>
                  <a:schemeClr val="tx1"/>
                </a:solidFill>
              </a:rPr>
              <a:t>Pathological</a:t>
            </a:r>
          </a:p>
          <a:p>
            <a:r>
              <a:rPr lang="en-US" altLang="en-US" sz="1800" b="1" dirty="0" smtClean="0">
                <a:solidFill>
                  <a:schemeClr val="tx1"/>
                </a:solidFill>
              </a:rPr>
              <a:t>N1, N2a, N2b and N2c unchanged  other than specify without </a:t>
            </a:r>
            <a:r>
              <a:rPr lang="en-US" altLang="en-US" sz="1800" b="1" dirty="0" err="1" smtClean="0">
                <a:solidFill>
                  <a:schemeClr val="tx1"/>
                </a:solidFill>
              </a:rPr>
              <a:t>extranodal</a:t>
            </a:r>
            <a:r>
              <a:rPr lang="en-US" altLang="en-US" sz="1800" b="1" dirty="0" smtClean="0">
                <a:solidFill>
                  <a:schemeClr val="tx1"/>
                </a:solidFill>
              </a:rPr>
              <a:t> extension</a:t>
            </a:r>
          </a:p>
          <a:p>
            <a:pPr>
              <a:buFont typeface="Arial" pitchFamily="34" charset="0"/>
              <a:buChar char="•"/>
            </a:pPr>
            <a:r>
              <a:rPr lang="en-US" altLang="en-US" sz="1800" dirty="0" smtClean="0">
                <a:solidFill>
                  <a:schemeClr val="tx1"/>
                </a:solidFill>
              </a:rPr>
              <a:t>  pN2a 	include single ipsilateral node 3 cm or 	less with ENE or more than 3 cm and less 	than 6 cm without ENE</a:t>
            </a:r>
          </a:p>
          <a:p>
            <a:pPr>
              <a:buFont typeface="Arial" pitchFamily="34" charset="0"/>
              <a:buChar char="•"/>
              <a:defRPr/>
            </a:pPr>
            <a:r>
              <a:rPr lang="en-US" altLang="en-US" sz="1800" dirty="0" smtClean="0">
                <a:solidFill>
                  <a:schemeClr val="tx1"/>
                </a:solidFill>
              </a:rPr>
              <a:t> pN3a 	Metastasis in a lymph node more than 6 	cm in greatest dimension without 	</a:t>
            </a:r>
            <a:r>
              <a:rPr lang="en-US" altLang="en-US" sz="1800" dirty="0" err="1" smtClean="0">
                <a:solidFill>
                  <a:schemeClr val="tx1"/>
                </a:solidFill>
              </a:rPr>
              <a:t>extranodal</a:t>
            </a:r>
            <a:r>
              <a:rPr lang="en-US" altLang="en-US" sz="1800" dirty="0" smtClean="0">
                <a:solidFill>
                  <a:schemeClr val="tx1"/>
                </a:solidFill>
              </a:rPr>
              <a:t> extension</a:t>
            </a:r>
            <a:endParaRPr lang="en-CA" altLang="en-US" sz="1800" dirty="0" smtClean="0">
              <a:solidFill>
                <a:schemeClr val="tx1"/>
              </a:solidFill>
            </a:endParaRPr>
          </a:p>
          <a:p>
            <a:pPr>
              <a:buFont typeface="Arial" pitchFamily="34" charset="0"/>
              <a:buChar char="•"/>
              <a:defRPr/>
            </a:pPr>
            <a:r>
              <a:rPr lang="en-US" altLang="en-US" sz="1800" dirty="0" smtClean="0">
                <a:solidFill>
                  <a:schemeClr val="tx1"/>
                </a:solidFill>
              </a:rPr>
              <a:t> pN3b 	</a:t>
            </a:r>
            <a:r>
              <a:rPr lang="en-CA" altLang="en-US" sz="1800" dirty="0" smtClean="0">
                <a:solidFill>
                  <a:schemeClr val="tx1"/>
                </a:solidFill>
              </a:rPr>
              <a:t>Metastasis in a lymph node more than 3 	cm in greatest dimension with </a:t>
            </a:r>
            <a:r>
              <a:rPr lang="en-CA" altLang="en-US" sz="1800" dirty="0" err="1" smtClean="0">
                <a:solidFill>
                  <a:schemeClr val="tx1"/>
                </a:solidFill>
              </a:rPr>
              <a:t>extranodal</a:t>
            </a:r>
            <a:r>
              <a:rPr lang="en-CA" altLang="en-US" sz="1800" dirty="0" smtClean="0">
                <a:solidFill>
                  <a:schemeClr val="tx1"/>
                </a:solidFill>
              </a:rPr>
              <a:t> 	extension or, multiple </a:t>
            </a:r>
            <a:r>
              <a:rPr lang="en-CA" altLang="en-US" sz="1800" dirty="0" err="1" smtClean="0">
                <a:solidFill>
                  <a:schemeClr val="tx1"/>
                </a:solidFill>
              </a:rPr>
              <a:t>ipsilateral</a:t>
            </a:r>
            <a:r>
              <a:rPr lang="en-CA" altLang="en-US" sz="1800" dirty="0" smtClean="0">
                <a:solidFill>
                  <a:schemeClr val="tx1"/>
                </a:solidFill>
              </a:rPr>
              <a:t>, or any 	</a:t>
            </a:r>
            <a:r>
              <a:rPr lang="en-CA" altLang="en-US" sz="1800" dirty="0" err="1" smtClean="0">
                <a:solidFill>
                  <a:schemeClr val="tx1"/>
                </a:solidFill>
              </a:rPr>
              <a:t>contralateral</a:t>
            </a:r>
            <a:r>
              <a:rPr lang="en-CA" altLang="en-US" sz="1800" dirty="0" smtClean="0">
                <a:solidFill>
                  <a:schemeClr val="tx1"/>
                </a:solidFill>
              </a:rPr>
              <a:t> or bilateral node(s) with 	</a:t>
            </a:r>
            <a:r>
              <a:rPr lang="en-CA" altLang="en-US" sz="1800" dirty="0" err="1" smtClean="0">
                <a:solidFill>
                  <a:schemeClr val="tx1"/>
                </a:solidFill>
              </a:rPr>
              <a:t>extranodal</a:t>
            </a:r>
            <a:r>
              <a:rPr lang="en-CA" altLang="en-US" sz="1800" dirty="0" smtClean="0">
                <a:solidFill>
                  <a:schemeClr val="tx1"/>
                </a:solidFill>
              </a:rPr>
              <a:t> extension</a:t>
            </a:r>
          </a:p>
          <a:p>
            <a:pPr>
              <a:buFontTx/>
              <a:buNone/>
              <a:defRPr/>
            </a:pPr>
            <a:endParaRPr lang="en-US" altLang="en-US" sz="1600" dirty="0" smtClean="0">
              <a:solidFill>
                <a:schemeClr val="tx2"/>
              </a:solidFill>
            </a:endParaRPr>
          </a:p>
          <a:p>
            <a:pPr algn="r">
              <a:buFontTx/>
              <a:buNone/>
              <a:defRPr/>
            </a:pPr>
            <a:endParaRPr lang="en-US" altLang="en-US" sz="1600" dirty="0" smtClean="0"/>
          </a:p>
        </p:txBody>
      </p:sp>
      <p:sp>
        <p:nvSpPr>
          <p:cNvPr id="6" name="Title 1"/>
          <p:cNvSpPr>
            <a:spLocks noGrp="1"/>
          </p:cNvSpPr>
          <p:nvPr>
            <p:ph type="title"/>
          </p:nvPr>
        </p:nvSpPr>
        <p:spPr>
          <a:xfrm>
            <a:off x="609600" y="457199"/>
            <a:ext cx="10972800" cy="574158"/>
          </a:xfrm>
        </p:spPr>
        <p:txBody>
          <a:bodyPr/>
          <a:lstStyle/>
          <a:p>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r>
              <a:rPr lang="en-CA" altLang="en-US" sz="2400" dirty="0" smtClean="0">
                <a:latin typeface="Tahoma" pitchFamily="34" charset="0"/>
                <a:cs typeface="Tahoma" pitchFamily="34" charset="0"/>
              </a:rPr>
              <a:t/>
            </a:r>
            <a:br>
              <a:rPr lang="en-CA" altLang="en-US" sz="2400" dirty="0" smtClean="0">
                <a:latin typeface="Tahoma" pitchFamily="34" charset="0"/>
                <a:cs typeface="Tahoma" pitchFamily="34" charset="0"/>
              </a:rPr>
            </a:br>
            <a:r>
              <a:rPr lang="en-US" altLang="en-US" sz="2400" dirty="0" smtClean="0">
                <a:latin typeface="Tahoma" pitchFamily="34" charset="0"/>
                <a:cs typeface="Tahoma" pitchFamily="34" charset="0"/>
              </a:rPr>
              <a:t>			</a:t>
            </a:r>
            <a:br>
              <a:rPr lang="en-US" altLang="en-US" sz="2400" dirty="0" smtClean="0">
                <a:latin typeface="Tahoma" pitchFamily="34" charset="0"/>
                <a:cs typeface="Tahoma" pitchFamily="34" charset="0"/>
              </a:rPr>
            </a:br>
            <a:r>
              <a:rPr lang="en-US" altLang="en-US" sz="3200" dirty="0" smtClean="0">
                <a:latin typeface="Tahoma" pitchFamily="34" charset="0"/>
                <a:cs typeface="Tahoma" pitchFamily="34" charset="0"/>
              </a:rPr>
              <a:t> </a:t>
            </a:r>
            <a:r>
              <a:rPr lang="en-US" altLang="en-US" dirty="0" smtClean="0">
                <a:cs typeface="Tahoma" pitchFamily="34" charset="0"/>
              </a:rPr>
              <a:t>Cervical Nodes – 8</a:t>
            </a:r>
            <a:r>
              <a:rPr lang="en-US" altLang="en-US" baseline="30000" dirty="0" smtClean="0">
                <a:cs typeface="Tahoma" pitchFamily="34" charset="0"/>
              </a:rPr>
              <a:t>th</a:t>
            </a:r>
            <a:r>
              <a:rPr lang="en-US" altLang="en-US" dirty="0" smtClean="0">
                <a:cs typeface="Tahoma" pitchFamily="34" charset="0"/>
              </a:rPr>
              <a:t> edition</a:t>
            </a:r>
          </a:p>
        </p:txBody>
      </p:sp>
      <p:sp>
        <p:nvSpPr>
          <p:cNvPr id="5" name="Rectangle 4"/>
          <p:cNvSpPr/>
          <p:nvPr/>
        </p:nvSpPr>
        <p:spPr>
          <a:xfrm>
            <a:off x="666208" y="1531087"/>
            <a:ext cx="5383718" cy="4370427"/>
          </a:xfrm>
          <a:prstGeom prst="rect">
            <a:avLst/>
          </a:prstGeom>
        </p:spPr>
        <p:txBody>
          <a:bodyPr wrap="square">
            <a:spAutoFit/>
          </a:bodyPr>
          <a:lstStyle/>
          <a:p>
            <a:pPr>
              <a:buFontTx/>
              <a:buNone/>
              <a:defRPr/>
            </a:pPr>
            <a:r>
              <a:rPr lang="en-US" altLang="en-US" b="1" dirty="0" smtClean="0"/>
              <a:t>Clinical</a:t>
            </a:r>
          </a:p>
          <a:p>
            <a:pPr>
              <a:buFontTx/>
              <a:buNone/>
              <a:defRPr/>
            </a:pPr>
            <a:endParaRPr lang="en-US" altLang="en-US" sz="1200" dirty="0" smtClean="0"/>
          </a:p>
          <a:p>
            <a:pPr>
              <a:buFontTx/>
              <a:buNone/>
              <a:defRPr/>
            </a:pPr>
            <a:r>
              <a:rPr lang="en-US" altLang="en-US" dirty="0" smtClean="0"/>
              <a:t> </a:t>
            </a:r>
            <a:r>
              <a:rPr lang="en-US" altLang="en-US" b="1" dirty="0" smtClean="0"/>
              <a:t>N1, N2a, N2b and N2c unchanged other than specify without </a:t>
            </a:r>
            <a:r>
              <a:rPr lang="en-US" altLang="en-US" b="1" dirty="0" err="1" smtClean="0"/>
              <a:t>extranodal</a:t>
            </a:r>
            <a:r>
              <a:rPr lang="en-US" altLang="en-US" b="1" dirty="0" smtClean="0"/>
              <a:t> extension</a:t>
            </a:r>
          </a:p>
          <a:p>
            <a:pPr>
              <a:defRPr/>
            </a:pPr>
            <a:endParaRPr lang="en-US" dirty="0" smtClean="0"/>
          </a:p>
          <a:p>
            <a:pPr>
              <a:buFont typeface="Arial" pitchFamily="34" charset="0"/>
              <a:buChar char="•"/>
              <a:defRPr/>
            </a:pPr>
            <a:r>
              <a:rPr lang="en-US" dirty="0" smtClean="0"/>
              <a:t> N3a 	Metastasis in a lymph node more than 6 	cm in greatest dimension without 	</a:t>
            </a:r>
            <a:r>
              <a:rPr lang="en-US" dirty="0" err="1" smtClean="0"/>
              <a:t>extranodal</a:t>
            </a:r>
            <a:r>
              <a:rPr lang="en-US" dirty="0" smtClean="0"/>
              <a:t> extension</a:t>
            </a:r>
          </a:p>
          <a:p>
            <a:pPr>
              <a:defRPr/>
            </a:pPr>
            <a:endParaRPr lang="en-CA" dirty="0" smtClean="0"/>
          </a:p>
          <a:p>
            <a:pPr>
              <a:buFont typeface="Arial" pitchFamily="34" charset="0"/>
              <a:buChar char="•"/>
              <a:defRPr/>
            </a:pPr>
            <a:r>
              <a:rPr lang="en-US" dirty="0" smtClean="0"/>
              <a:t> N3b	Metastasis in a single or multiple lymph 	nodes with clinical </a:t>
            </a:r>
            <a:r>
              <a:rPr lang="en-US" dirty="0" err="1" smtClean="0"/>
              <a:t>extranodal</a:t>
            </a:r>
            <a:r>
              <a:rPr lang="en-US" dirty="0" smtClean="0"/>
              <a:t> extension*</a:t>
            </a:r>
          </a:p>
          <a:p>
            <a:pPr>
              <a:defRPr/>
            </a:pPr>
            <a:endParaRPr lang="en-CA" dirty="0" smtClean="0"/>
          </a:p>
          <a:p>
            <a:pPr>
              <a:defRPr/>
            </a:pPr>
            <a:r>
              <a:rPr lang="en-CA" sz="1400" dirty="0" smtClean="0"/>
              <a:t>* The presence of skin involvement or soft tissue invasion with deep fixation/tethering to underlying muscle or adjacent structures or clinical signs of nerve involvement is classified as clinical extra nodal extension</a:t>
            </a:r>
          </a:p>
          <a:p>
            <a:pPr>
              <a:buFontTx/>
              <a:buNone/>
              <a:defRPr/>
            </a:pPr>
            <a:endParaRPr lang="en-US" altLang="en-US" sz="1200" dirty="0" smtClean="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PowerPoint-template_UICC">
  <a:themeElements>
    <a:clrScheme name="MB-UICC">
      <a:dk1>
        <a:srgbClr val="1E1E1E"/>
      </a:dk1>
      <a:lt1>
        <a:sysClr val="window" lastClr="FFFFFF"/>
      </a:lt1>
      <a:dk2>
        <a:srgbClr val="004A7C"/>
      </a:dk2>
      <a:lt2>
        <a:srgbClr val="FFFFFF"/>
      </a:lt2>
      <a:accent1>
        <a:srgbClr val="F58220"/>
      </a:accent1>
      <a:accent2>
        <a:srgbClr val="FBA919"/>
      </a:accent2>
      <a:accent3>
        <a:srgbClr val="00999A"/>
      </a:accent3>
      <a:accent4>
        <a:srgbClr val="E86158"/>
      </a:accent4>
      <a:accent5>
        <a:srgbClr val="004A7C"/>
      </a:accent5>
      <a:accent6>
        <a:srgbClr val="0063A0"/>
      </a:accent6>
      <a:hlink>
        <a:srgbClr val="1E1E1E"/>
      </a:hlink>
      <a:folHlink>
        <a:srgbClr val="1E1E1E"/>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UICC-PowerPoint template.potx" id="{AFCFF842-F7B2-41DF-BD7E-3AACCFB9E5D0}" vid="{9CEA219E-9199-41FD-BAA7-8F0CC6F888E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PowerPoint-template_UICC</Template>
  <TotalTime>280</TotalTime>
  <Words>1747</Words>
  <Application>Microsoft Office PowerPoint</Application>
  <PresentationFormat>Custom</PresentationFormat>
  <Paragraphs>533</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PowerPoint-template_UICC</vt:lpstr>
      <vt:lpstr>TNM Classification of Malignant Tumours - 8th edition  Changes between the 7th and 8th editions </vt:lpstr>
      <vt:lpstr>  TNM-8</vt:lpstr>
      <vt:lpstr>TNM-8  New classifications: </vt:lpstr>
      <vt:lpstr>Major modifications</vt:lpstr>
      <vt:lpstr>Minor or no modifications</vt:lpstr>
      <vt:lpstr>  New Structure</vt:lpstr>
      <vt:lpstr>ITC - UICC</vt:lpstr>
      <vt:lpstr>Head and Neck Changes</vt:lpstr>
      <vt:lpstr>                      Cervical Nodes – 8th edition</vt:lpstr>
      <vt:lpstr>                      Oropharynx p16 Positive tumours</vt:lpstr>
      <vt:lpstr>                     Oropharynx p16 Positive tumours</vt:lpstr>
      <vt:lpstr>                      Oropharynx p16 Positive tumours </vt:lpstr>
      <vt:lpstr>Nasopharynx</vt:lpstr>
      <vt:lpstr>Nasopharynx </vt:lpstr>
      <vt:lpstr> Cervical Node Unknown Primary</vt:lpstr>
      <vt:lpstr>Thyroid Carcinoma Papillary and Follicular</vt:lpstr>
      <vt:lpstr>TNM-8  Oesphagogastric Junction</vt:lpstr>
      <vt:lpstr>Oesophagus     </vt:lpstr>
      <vt:lpstr>Oesophagus  Squamous Cell Carcinoma</vt:lpstr>
      <vt:lpstr>Oesophagus Adenocarcinoma</vt:lpstr>
      <vt:lpstr>Gastric Carcinoma  Adenocarcinoma</vt:lpstr>
      <vt:lpstr>Colon and Rectum </vt:lpstr>
      <vt:lpstr>Colon and Rectum and Appendix</vt:lpstr>
      <vt:lpstr>Anal Canal Carcinoma</vt:lpstr>
      <vt:lpstr>Liver</vt:lpstr>
      <vt:lpstr> </vt:lpstr>
      <vt:lpstr>Pancreas</vt:lpstr>
      <vt:lpstr>     Lung</vt:lpstr>
      <vt:lpstr>      Lung</vt:lpstr>
      <vt:lpstr>      Lung</vt:lpstr>
      <vt:lpstr>      Mesothelioma and Thymus</vt:lpstr>
      <vt:lpstr>Bone and Soft Tissues Sarcoma</vt:lpstr>
      <vt:lpstr>Skin carcinomas </vt:lpstr>
      <vt:lpstr>        Skin carcinomas </vt:lpstr>
      <vt:lpstr>Malignant Melanoma &amp; Merkel cell carcinoma </vt:lpstr>
      <vt:lpstr>Genitourinary Malignancies and Adrenal Cortex   </vt:lpstr>
      <vt:lpstr>Genitourinary Malignancies and Adrenal Cortex  </vt:lpstr>
      <vt:lpstr>Ovary – 8th ed TNM and Ovary, Fallopian Tube and Primary Peritoneal Carcinoma based on FIGO 2014 </vt:lpstr>
      <vt:lpstr>Ovary, Fallopian Tube and Primary Peritoneum</vt:lpstr>
      <vt:lpstr>Malignant Lymphoma</vt:lpstr>
      <vt:lpstr>Ophthalmic Tumours</vt:lpstr>
      <vt:lpstr>Essential TNM</vt:lpstr>
      <vt:lpstr>Paediatric Tumours</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TNM Classification of Malignant Tumours - 8th edition  Changes between the 7th and 8th editions</dc:title>
  <dc:creator>tittenbrun</dc:creator>
  <cp:lastModifiedBy>tittenbrun</cp:lastModifiedBy>
  <cp:revision>64</cp:revision>
  <dcterms:created xsi:type="dcterms:W3CDTF">2016-12-13T10:05:41Z</dcterms:created>
  <dcterms:modified xsi:type="dcterms:W3CDTF">2018-01-25T08:33:44Z</dcterms:modified>
</cp:coreProperties>
</file>