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0" r:id="rId4"/>
    <p:sldId id="282" r:id="rId5"/>
    <p:sldId id="305" r:id="rId6"/>
    <p:sldId id="30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FF"/>
    <a:srgbClr val="808080"/>
    <a:srgbClr val="969696"/>
    <a:srgbClr val="89A7F8"/>
    <a:srgbClr val="3C59A9"/>
    <a:srgbClr val="3366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08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677A8-8FC2-4BC5-A6F9-726112CE2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25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23178-21EF-406E-A157-07EBE1EF1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7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2856E-AC2F-4B1F-9D48-01CAF8E0F8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74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1D6C9-531A-4FF6-99BF-F9F271F5E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47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26B9-49CC-4C7C-BE84-B9C7F3422D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74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8F214-9815-4CBC-8457-9619F297D2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4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6CD87-AB57-4C19-B9CC-9B0C310A3F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8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E6661-8781-404A-9AC3-7A4A047836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6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9D46B-129A-4BA6-8580-85CBA19873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65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78D76-7DAE-40BA-93E4-C0750C96B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1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622A27-35A9-4EC1-9631-B12E5FCA2D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72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F7002-BC94-4807-A0BD-E5A266D5F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5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8434537-478E-4C95-87D3-A20D8D8A1C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SimHei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0825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z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z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guang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-590550"/>
            <a:ext cx="46609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guang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1116013" y="-1030288"/>
            <a:ext cx="7026275" cy="68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x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1388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740650" y="6405563"/>
            <a:ext cx="1211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30/08/2014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057" name="WordArt 9"/>
          <p:cNvSpPr>
            <a:spLocks noChangeArrowheads="1" noChangeShapeType="1"/>
          </p:cNvSpPr>
          <p:nvPr/>
        </p:nvSpPr>
        <p:spPr bwMode="auto">
          <a:xfrm>
            <a:off x="714375" y="1772815"/>
            <a:ext cx="7962081" cy="164030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193"/>
              </a:avLst>
            </a:prstTxWarp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CST Result Management System</a:t>
            </a:r>
          </a:p>
          <a:p>
            <a:endParaRPr lang="en-US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058" name="TextBox 9"/>
          <p:cNvSpPr txBox="1">
            <a:spLocks noChangeArrowheads="1"/>
          </p:cNvSpPr>
          <p:nvPr/>
        </p:nvSpPr>
        <p:spPr bwMode="auto">
          <a:xfrm>
            <a:off x="642938" y="3786188"/>
            <a:ext cx="85010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2800" dirty="0">
                <a:solidFill>
                  <a:srgbClr val="000066"/>
                </a:solidFill>
              </a:rPr>
              <a:t>     </a:t>
            </a:r>
            <a:r>
              <a:rPr lang="en-US" sz="2800" b="1" dirty="0" smtClean="0">
                <a:solidFill>
                  <a:srgbClr val="000066"/>
                </a:solidFill>
                <a:latin typeface="Cambria" panose="02040503050406030204" pitchFamily="18" charset="0"/>
              </a:rPr>
              <a:t>Project Guide: </a:t>
            </a:r>
            <a:r>
              <a:rPr lang="en-US" sz="2800" b="1" dirty="0" err="1">
                <a:solidFill>
                  <a:srgbClr val="000066"/>
                </a:solidFill>
                <a:latin typeface="Cambria" panose="02040503050406030204" pitchFamily="18" charset="0"/>
              </a:rPr>
              <a:t>Mr.Tshering</a:t>
            </a:r>
            <a:endParaRPr lang="en-US" sz="2800" b="1" dirty="0">
              <a:solidFill>
                <a:srgbClr val="000066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0066"/>
                </a:solidFill>
                <a:latin typeface="Cambria" panose="02040503050406030204" pitchFamily="18" charset="0"/>
              </a:rPr>
              <a:t>  					</a:t>
            </a:r>
            <a:r>
              <a:rPr lang="en-US" sz="2800" b="1" dirty="0" err="1">
                <a:solidFill>
                  <a:srgbClr val="000066"/>
                </a:solidFill>
                <a:latin typeface="Cambria" panose="02040503050406030204" pitchFamily="18" charset="0"/>
              </a:rPr>
              <a:t>Dechen</a:t>
            </a:r>
            <a:r>
              <a:rPr lang="en-US" sz="2800" b="1" dirty="0">
                <a:solidFill>
                  <a:srgbClr val="000066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Cambria" panose="02040503050406030204" pitchFamily="18" charset="0"/>
              </a:rPr>
              <a:t>Wangmo</a:t>
            </a:r>
            <a:endParaRPr lang="en-US" sz="2800" b="1" dirty="0">
              <a:solidFill>
                <a:srgbClr val="000066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0066"/>
                </a:solidFill>
                <a:latin typeface="Cambria" panose="02040503050406030204" pitchFamily="18" charset="0"/>
              </a:rPr>
              <a:t>					Sonam Namgyel</a:t>
            </a:r>
          </a:p>
          <a:p>
            <a:r>
              <a:rPr lang="en-US" sz="2800" b="1" dirty="0">
                <a:solidFill>
                  <a:srgbClr val="000066"/>
                </a:solidFill>
                <a:latin typeface="Cambria" panose="02040503050406030204" pitchFamily="18" charset="0"/>
              </a:rPr>
              <a:t>					Sonam </a:t>
            </a:r>
            <a:r>
              <a:rPr lang="en-US" sz="2800" b="1" dirty="0" err="1">
                <a:solidFill>
                  <a:srgbClr val="000066"/>
                </a:solidFill>
                <a:latin typeface="Cambria" panose="02040503050406030204" pitchFamily="18" charset="0"/>
              </a:rPr>
              <a:t>Tobgay</a:t>
            </a:r>
            <a:endParaRPr lang="en-US" sz="2800" b="1" dirty="0">
              <a:solidFill>
                <a:srgbClr val="000066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0066"/>
                </a:solidFill>
                <a:latin typeface="Cambria" panose="02040503050406030204" pitchFamily="18" charset="0"/>
              </a:rPr>
              <a:t>					</a:t>
            </a:r>
            <a:r>
              <a:rPr lang="en-US" sz="2800" b="1" dirty="0" err="1">
                <a:solidFill>
                  <a:srgbClr val="000066"/>
                </a:solidFill>
                <a:latin typeface="Cambria" panose="02040503050406030204" pitchFamily="18" charset="0"/>
              </a:rPr>
              <a:t>Tshewang</a:t>
            </a:r>
            <a:r>
              <a:rPr lang="en-US" sz="2800" b="1" dirty="0">
                <a:solidFill>
                  <a:srgbClr val="000066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 err="1">
                <a:solidFill>
                  <a:srgbClr val="000066"/>
                </a:solidFill>
                <a:latin typeface="Cambria" panose="02040503050406030204" pitchFamily="18" charset="0"/>
              </a:rPr>
              <a:t>Rinzin</a:t>
            </a:r>
            <a:endParaRPr lang="en-US" sz="2800" b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2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365625"/>
            <a:ext cx="678815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-304800"/>
            <a:ext cx="73453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910" y="428604"/>
            <a:ext cx="600079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Scope of the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285860"/>
            <a:ext cx="8358246" cy="51090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28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rial" pitchFamily="34" charset="0"/>
              </a:rPr>
              <a:t>The scope of the project are as follows:</a:t>
            </a:r>
            <a:endParaRPr lang="en-US" altLang="zh-CN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Student management system which will include :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Student admission/registration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Student details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Fee payment records 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Student ID generation.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endParaRPr lang="en-US" altLang="zh-C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 Management System will constitute the following modules: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Continuous assessment 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Attendance report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Previous academic records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Semester module subscription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Student’s quota validation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Publish / </a:t>
            </a:r>
            <a:r>
              <a:rPr lang="en-US" altLang="ko-KR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unpublish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student result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-304800"/>
            <a:ext cx="73453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duotone>
              <a:srgbClr val="FFFFFF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55875" y="2997200"/>
            <a:ext cx="31686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4000">
                <a:solidFill>
                  <a:schemeClr val="bg1"/>
                </a:solidFill>
                <a:ea typeface="Microsoft YaHei" panose="020B0503020204020204" pitchFamily="34" charset="-122"/>
              </a:rPr>
              <a:t>Thank You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4078288"/>
            <a:ext cx="9144000" cy="2781300"/>
          </a:xfrm>
          <a:prstGeom prst="rect">
            <a:avLst/>
          </a:prstGeom>
          <a:solidFill>
            <a:srgbClr val="3C5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en-US">
              <a:solidFill>
                <a:schemeClr val="bg2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6875" y="1412875"/>
            <a:ext cx="5762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i="1">
                <a:solidFill>
                  <a:schemeClr val="folHlink"/>
                </a:solidFill>
                <a:ea typeface="Microsoft YaHei" panose="020B0503020204020204" pitchFamily="34" charset="-122"/>
              </a:rPr>
              <a:t>Thank You</a:t>
            </a:r>
          </a:p>
        </p:txBody>
      </p:sp>
      <p:sp>
        <p:nvSpPr>
          <p:cNvPr id="6148" name="TextBox 5"/>
          <p:cNvSpPr>
            <a:spLocks noChangeArrowheads="1"/>
          </p:cNvSpPr>
          <p:nvPr/>
        </p:nvSpPr>
        <p:spPr bwMode="auto">
          <a:xfrm>
            <a:off x="323850" y="4437063"/>
            <a:ext cx="6048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aettenschweiler" panose="020B0706040902060204" pitchFamily="34" charset="0"/>
              </a:rPr>
              <a:t>Kingsoft</a:t>
            </a:r>
            <a:r>
              <a:rPr lang="en-US" sz="4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aettenschweiler" panose="020B0706040902060204" pitchFamily="34" charset="0"/>
              </a:rPr>
              <a:t> </a:t>
            </a:r>
            <a:r>
              <a:rPr lang="zh-CN" altLang="en-US" sz="44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Haettenschweiler" panose="020B0706040902060204" pitchFamily="34" charset="0"/>
              </a:rPr>
              <a:t>Office</a:t>
            </a:r>
            <a:endParaRPr lang="zh-CN" altLang="en-US" sz="440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9" name="TextBox 6"/>
          <p:cNvSpPr>
            <a:spLocks noChangeArrowheads="1"/>
          </p:cNvSpPr>
          <p:nvPr/>
        </p:nvSpPr>
        <p:spPr bwMode="auto">
          <a:xfrm>
            <a:off x="396875" y="5302250"/>
            <a:ext cx="2693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  <a:latin typeface="Mistral" panose="03090702030407020403" pitchFamily="66" charset="0"/>
                <a:sym typeface="Mistral" panose="03090702030407020403" pitchFamily="66" charset="0"/>
              </a:rPr>
              <a:t>Make Presentation much more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23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23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157255238</TotalTime>
  <Pages>0</Pages>
  <Words>82</Words>
  <Characters>0</Characters>
  <Application>Microsoft Office PowerPoint</Application>
  <DocSecurity>0</DocSecurity>
  <PresentationFormat>On-screen Show (4:3)</PresentationFormat>
  <Lines>0</Lines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 Unicode MS</vt:lpstr>
      <vt:lpstr>굴림</vt:lpstr>
      <vt:lpstr>Microsoft YaHei</vt:lpstr>
      <vt:lpstr>SimHei</vt:lpstr>
      <vt:lpstr>SimHei</vt:lpstr>
      <vt:lpstr>SimSun</vt:lpstr>
      <vt:lpstr>Arial</vt:lpstr>
      <vt:lpstr>Bernard MT Condensed</vt:lpstr>
      <vt:lpstr>Cambria</vt:lpstr>
      <vt:lpstr>Haettenschweiler</vt:lpstr>
      <vt:lpstr>Mistral</vt:lpstr>
      <vt:lpstr>Times New Roman</vt:lpstr>
      <vt:lpstr>Wingdings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wing</dc:creator>
  <cp:keywords/>
  <dc:description/>
  <cp:lastModifiedBy>Sonam Namgyel</cp:lastModifiedBy>
  <cp:revision>13</cp:revision>
  <cp:lastPrinted>1899-12-30T00:00:00Z</cp:lastPrinted>
  <dcterms:created xsi:type="dcterms:W3CDTF">2011-10-08T08:59:19Z</dcterms:created>
  <dcterms:modified xsi:type="dcterms:W3CDTF">2014-08-28T15:56:10Z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