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7" r:id="rId4"/>
    <p:sldId id="269" r:id="rId5"/>
    <p:sldId id="262" r:id="rId6"/>
    <p:sldId id="259" r:id="rId7"/>
    <p:sldId id="258" r:id="rId8"/>
    <p:sldId id="268" r:id="rId9"/>
    <p:sldId id="270" r:id="rId10"/>
    <p:sldId id="263" r:id="rId11"/>
    <p:sldId id="272" r:id="rId12"/>
    <p:sldId id="264" r:id="rId13"/>
    <p:sldId id="266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92B7-9D4C-4D63-B556-FA4BF5C62FE7}" type="datetimeFigureOut">
              <a:rPr lang="en-US" smtClean="0"/>
              <a:t>29-Aug-14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5DC3-9188-4405-93B8-EAF669FE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1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92B7-9D4C-4D63-B556-FA4BF5C62FE7}" type="datetimeFigureOut">
              <a:rPr lang="en-US" smtClean="0"/>
              <a:t>29-Aug-14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5DC3-9188-4405-93B8-EAF669FE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92B7-9D4C-4D63-B556-FA4BF5C62FE7}" type="datetimeFigureOut">
              <a:rPr lang="en-US" smtClean="0"/>
              <a:t>29-Aug-14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5DC3-9188-4405-93B8-EAF669FE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4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92B7-9D4C-4D63-B556-FA4BF5C62FE7}" type="datetimeFigureOut">
              <a:rPr lang="en-US" smtClean="0"/>
              <a:t>29-Aug-14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5DC3-9188-4405-93B8-EAF669FE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6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92B7-9D4C-4D63-B556-FA4BF5C62FE7}" type="datetimeFigureOut">
              <a:rPr lang="en-US" smtClean="0"/>
              <a:t>29-Aug-14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5DC3-9188-4405-93B8-EAF669FE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92B7-9D4C-4D63-B556-FA4BF5C62FE7}" type="datetimeFigureOut">
              <a:rPr lang="en-US" smtClean="0"/>
              <a:t>29-Aug-14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5DC3-9188-4405-93B8-EAF669FE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5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92B7-9D4C-4D63-B556-FA4BF5C62FE7}" type="datetimeFigureOut">
              <a:rPr lang="en-US" smtClean="0"/>
              <a:t>29-Aug-14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5DC3-9188-4405-93B8-EAF669FE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92B7-9D4C-4D63-B556-FA4BF5C62FE7}" type="datetimeFigureOut">
              <a:rPr lang="en-US" smtClean="0"/>
              <a:t>29-Aug-14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5DC3-9188-4405-93B8-EAF669FE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92B7-9D4C-4D63-B556-FA4BF5C62FE7}" type="datetimeFigureOut">
              <a:rPr lang="en-US" smtClean="0"/>
              <a:t>29-Aug-14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5DC3-9188-4405-93B8-EAF669FE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3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92B7-9D4C-4D63-B556-FA4BF5C62FE7}" type="datetimeFigureOut">
              <a:rPr lang="en-US" smtClean="0"/>
              <a:t>29-Aug-14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5DC3-9188-4405-93B8-EAF669FE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92B7-9D4C-4D63-B556-FA4BF5C62FE7}" type="datetimeFigureOut">
              <a:rPr lang="en-US" smtClean="0"/>
              <a:t>29-Aug-14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25DC3-9188-4405-93B8-EAF669FE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9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B92B7-9D4C-4D63-B556-FA4BF5C62FE7}" type="datetimeFigureOut">
              <a:rPr lang="en-US" smtClean="0"/>
              <a:t>29-Aug-14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25DC3-9188-4405-93B8-EAF669FE3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6214"/>
            <a:ext cx="9144000" cy="3116687"/>
          </a:xfrm>
        </p:spPr>
        <p:txBody>
          <a:bodyPr>
            <a:normAutofit/>
          </a:bodyPr>
          <a:lstStyle/>
          <a:p>
            <a:r>
              <a:rPr lang="en-US" dirty="0" smtClean="0"/>
              <a:t>FINAL YEAR PROJECT PROPOSAL 2014</a:t>
            </a:r>
            <a:br>
              <a:rPr lang="en-US" dirty="0" smtClean="0"/>
            </a:br>
            <a:r>
              <a:rPr lang="en-US" dirty="0" smtClean="0"/>
              <a:t>GROUP 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500315" cy="220633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Department of Information Technology</a:t>
            </a:r>
          </a:p>
          <a:p>
            <a:r>
              <a:rPr lang="en-US" sz="3200" dirty="0" smtClean="0"/>
              <a:t>College of Science and Technology</a:t>
            </a:r>
          </a:p>
          <a:p>
            <a:r>
              <a:rPr lang="en-US" sz="3200" dirty="0" smtClean="0"/>
              <a:t>Royal University of Bhutan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451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7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1026" name="Picture 2" descr="https://github.com/marcric/ror3gangsclock/wiki/general_mvc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502" y="1825625"/>
            <a:ext cx="569899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3255192" y="2391878"/>
            <a:ext cx="1487277" cy="1677799"/>
            <a:chOff x="3255192" y="2391878"/>
            <a:chExt cx="1487277" cy="1677799"/>
          </a:xfrm>
        </p:grpSpPr>
        <p:sp>
          <p:nvSpPr>
            <p:cNvPr id="5" name="Flowchart: Magnetic Disk 4"/>
            <p:cNvSpPr/>
            <p:nvPr/>
          </p:nvSpPr>
          <p:spPr>
            <a:xfrm>
              <a:off x="3255192" y="3089176"/>
              <a:ext cx="1487277" cy="980501"/>
            </a:xfrm>
            <a:prstGeom prst="flowChartMagneticDisk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3829050" y="2391878"/>
              <a:ext cx="2345" cy="6972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090084" y="2391878"/>
              <a:ext cx="14068" cy="703384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78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 plan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Expected Outcome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Student Information System</a:t>
            </a:r>
          </a:p>
          <a:p>
            <a:r>
              <a:rPr lang="en-US" dirty="0" smtClean="0">
                <a:latin typeface="+mj-lt"/>
              </a:rPr>
              <a:t>Result Management System</a:t>
            </a: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4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Helpful to perform paperless work and manage all data</a:t>
            </a:r>
          </a:p>
          <a:p>
            <a:r>
              <a:rPr lang="en-US" dirty="0" smtClean="0">
                <a:latin typeface="+mj-lt"/>
              </a:rPr>
              <a:t>Provides easy, accurate, unambiguous and faster data access</a:t>
            </a:r>
          </a:p>
          <a:p>
            <a:r>
              <a:rPr lang="en-US" dirty="0">
                <a:latin typeface="+mj-lt"/>
              </a:rPr>
              <a:t>Different reports and Queries can be generated based </a:t>
            </a:r>
            <a:r>
              <a:rPr lang="en-US" dirty="0" smtClean="0">
                <a:latin typeface="+mj-lt"/>
              </a:rPr>
              <a:t>on options </a:t>
            </a:r>
            <a:r>
              <a:rPr lang="en-US" dirty="0">
                <a:latin typeface="+mj-lt"/>
              </a:rPr>
              <a:t>related to students, batch, course, quota, </a:t>
            </a:r>
            <a:r>
              <a:rPr lang="en-US" dirty="0" smtClean="0">
                <a:latin typeface="+mj-lt"/>
              </a:rPr>
              <a:t>semesters, </a:t>
            </a:r>
            <a:r>
              <a:rPr lang="en-US" dirty="0" err="1" smtClean="0">
                <a:latin typeface="+mj-lt"/>
              </a:rPr>
              <a:t>etc</a:t>
            </a:r>
            <a:r>
              <a:rPr lang="en-US" dirty="0" smtClean="0">
                <a:latin typeface="+mj-lt"/>
              </a:rPr>
              <a:t> and </a:t>
            </a:r>
            <a:r>
              <a:rPr lang="en-US" dirty="0">
                <a:latin typeface="+mj-lt"/>
              </a:rPr>
              <a:t>even for the entire college.</a:t>
            </a:r>
            <a:endParaRPr lang="en-IN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196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Enhancement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This project can be integrated with other institutes under RUB</a:t>
            </a:r>
          </a:p>
          <a:p>
            <a:pPr marL="0" indent="0">
              <a:buNone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Other possible modules can also be extended: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Lab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Management</a:t>
            </a:r>
          </a:p>
          <a:p>
            <a:pPr lvl="1"/>
            <a:r>
              <a:rPr lang="en-US" sz="2800" dirty="0" smtClean="0">
                <a:latin typeface="+mj-lt"/>
              </a:rPr>
              <a:t>Hostel Management</a:t>
            </a:r>
          </a:p>
          <a:p>
            <a:pPr lvl="1"/>
            <a:r>
              <a:rPr lang="en-US" sz="2800" dirty="0" smtClean="0">
                <a:latin typeface="+mj-lt"/>
              </a:rPr>
              <a:t>Event Management</a:t>
            </a:r>
          </a:p>
          <a:p>
            <a:pPr lvl="1"/>
            <a:r>
              <a:rPr lang="en-US" sz="2800" dirty="0" smtClean="0">
                <a:latin typeface="+mj-lt"/>
              </a:rPr>
              <a:t>Fees Payment Record</a:t>
            </a:r>
          </a:p>
          <a:p>
            <a:pPr lvl="1"/>
            <a:r>
              <a:rPr lang="en-US" sz="2800" dirty="0" smtClean="0">
                <a:latin typeface="+mj-lt"/>
              </a:rPr>
              <a:t>Health Records Management</a:t>
            </a:r>
            <a:endParaRPr lang="en-IN" sz="28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539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dirty="0"/>
              <a:t>: </a:t>
            </a:r>
            <a:r>
              <a:rPr lang="en-US" b="1" dirty="0" smtClean="0"/>
              <a:t>Student Management </a:t>
            </a:r>
            <a:r>
              <a:rPr lang="en-US" b="1" dirty="0"/>
              <a:t>System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 smtClean="0">
                <a:latin typeface="+mj-lt"/>
              </a:rPr>
              <a:t>Project Guide: Mr. </a:t>
            </a:r>
            <a:r>
              <a:rPr lang="en-US" sz="3200" dirty="0" err="1" smtClean="0">
                <a:latin typeface="+mj-lt"/>
              </a:rPr>
              <a:t>Tshering</a:t>
            </a:r>
            <a:endParaRPr lang="en-US" sz="3200" dirty="0" smtClean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 smtClean="0">
                <a:latin typeface="+mj-lt"/>
              </a:rPr>
              <a:t>Group Members: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+mj-lt"/>
              </a:rPr>
              <a:t>Dechen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Wangmo</a:t>
            </a:r>
            <a:endParaRPr lang="en-US" sz="32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+mj-lt"/>
              </a:rPr>
              <a:t>Sonam Namgyel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+mj-lt"/>
              </a:rPr>
              <a:t>Sonam </a:t>
            </a:r>
            <a:r>
              <a:rPr lang="en-US" sz="3200" dirty="0" err="1" smtClean="0">
                <a:latin typeface="+mj-lt"/>
              </a:rPr>
              <a:t>Tobgay</a:t>
            </a:r>
            <a:endParaRPr lang="en-US" sz="32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+mj-lt"/>
              </a:rPr>
              <a:t>Tshewang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Rinzin</a:t>
            </a:r>
            <a:endParaRPr lang="en-US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671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1703"/>
          </a:xfrm>
        </p:spPr>
        <p:txBody>
          <a:bodyPr/>
          <a:lstStyle/>
          <a:p>
            <a:r>
              <a:rPr lang="en-US" b="1" dirty="0" smtClean="0"/>
              <a:t>Presentation 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7507"/>
            <a:ext cx="10515600" cy="497109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+mj-lt"/>
              </a:rPr>
              <a:t>Introduction</a:t>
            </a:r>
          </a:p>
          <a:p>
            <a:r>
              <a:rPr lang="en-US" sz="2400" dirty="0" smtClean="0">
                <a:latin typeface="+mj-lt"/>
              </a:rPr>
              <a:t>Background </a:t>
            </a:r>
            <a:r>
              <a:rPr lang="en-US" sz="2400" dirty="0">
                <a:latin typeface="+mj-lt"/>
              </a:rPr>
              <a:t>&amp; Literature Review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Motivation</a:t>
            </a:r>
          </a:p>
          <a:p>
            <a:r>
              <a:rPr lang="en-US" sz="2400" dirty="0" smtClean="0">
                <a:latin typeface="+mj-lt"/>
              </a:rPr>
              <a:t>Project </a:t>
            </a:r>
            <a:r>
              <a:rPr lang="en-US" sz="2400" dirty="0" smtClean="0">
                <a:latin typeface="+mj-lt"/>
              </a:rPr>
              <a:t>Scope</a:t>
            </a:r>
          </a:p>
          <a:p>
            <a:r>
              <a:rPr lang="en-US" sz="2400" dirty="0" smtClean="0">
                <a:latin typeface="+mj-lt"/>
              </a:rPr>
              <a:t>Objectives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Methodology</a:t>
            </a:r>
          </a:p>
          <a:p>
            <a:r>
              <a:rPr lang="en-US" sz="2400" dirty="0" smtClean="0">
                <a:latin typeface="+mj-lt"/>
              </a:rPr>
              <a:t>System Architecture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Work Plan</a:t>
            </a:r>
          </a:p>
          <a:p>
            <a:r>
              <a:rPr lang="en-US" sz="2400" dirty="0" smtClean="0">
                <a:latin typeface="+mj-lt"/>
              </a:rPr>
              <a:t>Expected Outcome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Conclusion</a:t>
            </a:r>
          </a:p>
          <a:p>
            <a:r>
              <a:rPr lang="en-US" sz="2400" dirty="0" smtClean="0">
                <a:latin typeface="+mj-lt"/>
              </a:rPr>
              <a:t>Future Enhancement</a:t>
            </a: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55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Student Management System (SMS):</a:t>
            </a:r>
          </a:p>
          <a:p>
            <a:pPr lvl="1"/>
            <a:r>
              <a:rPr lang="en-US" dirty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s a system that can manage the records of student regarding admission, result, events, hostel, health, fees payment,.. </a:t>
            </a:r>
            <a:r>
              <a:rPr lang="en-US" dirty="0" err="1" smtClean="0">
                <a:latin typeface="+mj-lt"/>
              </a:rPr>
              <a:t>etc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SMS can consist the following components:</a:t>
            </a:r>
          </a:p>
          <a:p>
            <a:pPr lvl="1"/>
            <a:r>
              <a:rPr lang="en-US" dirty="0" smtClean="0">
                <a:latin typeface="+mj-lt"/>
              </a:rPr>
              <a:t>Student Information System</a:t>
            </a:r>
          </a:p>
          <a:p>
            <a:pPr lvl="1"/>
            <a:r>
              <a:rPr lang="en-US" dirty="0">
                <a:latin typeface="+mj-lt"/>
              </a:rPr>
              <a:t>Result Management System 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Hostel Management System</a:t>
            </a:r>
          </a:p>
          <a:p>
            <a:pPr lvl="1"/>
            <a:r>
              <a:rPr lang="en-US" dirty="0" smtClean="0">
                <a:latin typeface="+mj-lt"/>
              </a:rPr>
              <a:t>Event Management System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Library Management System, </a:t>
            </a:r>
            <a:r>
              <a:rPr lang="en-US" dirty="0" err="1" smtClean="0">
                <a:latin typeface="+mj-lt"/>
              </a:rPr>
              <a:t>etc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452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&amp; Literature </a:t>
            </a:r>
            <a:r>
              <a:rPr lang="en-US" b="1" dirty="0" smtClean="0"/>
              <a:t>Review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Presently, traditional </a:t>
            </a:r>
            <a:r>
              <a:rPr lang="en-US" dirty="0">
                <a:latin typeface="+mj-lt"/>
              </a:rPr>
              <a:t>means of </a:t>
            </a:r>
            <a:r>
              <a:rPr lang="en-US" dirty="0" smtClean="0">
                <a:latin typeface="+mj-lt"/>
              </a:rPr>
              <a:t>paper, </a:t>
            </a:r>
            <a:r>
              <a:rPr lang="en-US" dirty="0" err="1" smtClean="0">
                <a:latin typeface="+mj-lt"/>
              </a:rPr>
              <a:t>ms</a:t>
            </a:r>
            <a:r>
              <a:rPr lang="en-US" dirty="0" smtClean="0">
                <a:latin typeface="+mj-lt"/>
              </a:rPr>
              <a:t> excel, </a:t>
            </a:r>
            <a:r>
              <a:rPr lang="en-US" dirty="0" err="1" smtClean="0">
                <a:latin typeface="+mj-lt"/>
              </a:rPr>
              <a:t>ms</a:t>
            </a:r>
            <a:r>
              <a:rPr lang="en-US" dirty="0" smtClean="0">
                <a:latin typeface="+mj-lt"/>
              </a:rPr>
              <a:t> access are used to manage students’ information </a:t>
            </a:r>
            <a:r>
              <a:rPr lang="en-US" dirty="0">
                <a:latin typeface="+mj-lt"/>
              </a:rPr>
              <a:t>and </a:t>
            </a:r>
            <a:r>
              <a:rPr lang="en-US" dirty="0" smtClean="0">
                <a:latin typeface="+mj-lt"/>
              </a:rPr>
              <a:t>results.</a:t>
            </a:r>
          </a:p>
          <a:p>
            <a:r>
              <a:rPr lang="en-US" dirty="0" smtClean="0">
                <a:latin typeface="+mj-lt"/>
              </a:rPr>
              <a:t>Information management becomes handy with </a:t>
            </a:r>
            <a:r>
              <a:rPr lang="en-US" dirty="0">
                <a:latin typeface="+mj-lt"/>
              </a:rPr>
              <a:t>the increasing number of students </a:t>
            </a:r>
            <a:r>
              <a:rPr lang="en-US" dirty="0" smtClean="0">
                <a:latin typeface="+mj-lt"/>
              </a:rPr>
              <a:t>yearly</a:t>
            </a:r>
          </a:p>
          <a:p>
            <a:r>
              <a:rPr lang="en-US" dirty="0" smtClean="0">
                <a:latin typeface="+mj-lt"/>
              </a:rPr>
              <a:t>Thus</a:t>
            </a:r>
            <a:r>
              <a:rPr lang="en-US" dirty="0">
                <a:latin typeface="+mj-lt"/>
              </a:rPr>
              <a:t>, there need a systematic software/program to manage and maintain student </a:t>
            </a:r>
            <a:r>
              <a:rPr lang="en-US" dirty="0" smtClean="0">
                <a:latin typeface="+mj-lt"/>
              </a:rPr>
              <a:t>information. </a:t>
            </a:r>
          </a:p>
          <a:p>
            <a:r>
              <a:rPr lang="en-US" dirty="0" smtClean="0">
                <a:latin typeface="+mj-lt"/>
              </a:rPr>
              <a:t>This project will develop the software solution </a:t>
            </a:r>
            <a:r>
              <a:rPr lang="en-US" dirty="0">
                <a:latin typeface="+mj-lt"/>
              </a:rPr>
              <a:t>that can manage all </a:t>
            </a:r>
            <a:r>
              <a:rPr lang="en-US" dirty="0" smtClean="0">
                <a:latin typeface="+mj-lt"/>
              </a:rPr>
              <a:t>data with reduced human resources. </a:t>
            </a:r>
            <a:r>
              <a:rPr lang="en-US" dirty="0">
                <a:latin typeface="+mj-lt"/>
              </a:rPr>
              <a:t>It can </a:t>
            </a:r>
            <a:r>
              <a:rPr lang="en-US" dirty="0" smtClean="0">
                <a:latin typeface="+mj-lt"/>
              </a:rPr>
              <a:t>provide </a:t>
            </a:r>
            <a:r>
              <a:rPr lang="en-US" dirty="0">
                <a:latin typeface="+mj-lt"/>
              </a:rPr>
              <a:t>easy, accurate, unambiguous and faster data access.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85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2137"/>
            <a:ext cx="10611118" cy="5128967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+mj-lt"/>
              </a:rPr>
              <a:t>To meet a solution to manage students records in the College of Science and Technology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To overcome the existing problems occurring in maintenance of students information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To develop software development skills through this real time project implementation.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654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Scope of the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8486"/>
            <a:ext cx="10224752" cy="473231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 smtClean="0">
                <a:latin typeface="+mj-lt"/>
              </a:rPr>
              <a:t>To manage records of student regarding admission/registration and examination result.</a:t>
            </a:r>
            <a:endParaRPr lang="en-US" sz="3200" dirty="0" smtClean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 smtClean="0">
                <a:latin typeface="+mj-lt"/>
              </a:rPr>
              <a:t>Project </a:t>
            </a:r>
            <a:r>
              <a:rPr lang="en-US" sz="3200" dirty="0" smtClean="0">
                <a:latin typeface="+mj-lt"/>
              </a:rPr>
              <a:t>phases include: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en-US" sz="3200" dirty="0" smtClean="0">
                <a:latin typeface="+mj-lt"/>
              </a:rPr>
              <a:t>Student </a:t>
            </a:r>
            <a:r>
              <a:rPr lang="en-US" sz="3200" dirty="0" smtClean="0">
                <a:latin typeface="+mj-lt"/>
              </a:rPr>
              <a:t>Information System involves:</a:t>
            </a:r>
            <a:endParaRPr lang="en-US" sz="3200" dirty="0">
              <a:latin typeface="+mj-lt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+mj-lt"/>
              </a:rPr>
              <a:t>Student admission/registration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+mj-lt"/>
              </a:rPr>
              <a:t>Student details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+mj-lt"/>
              </a:rPr>
              <a:t>Fee payment records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+mj-lt"/>
              </a:rPr>
              <a:t>Student ID </a:t>
            </a:r>
            <a:r>
              <a:rPr lang="en-US" sz="3200" dirty="0" smtClean="0">
                <a:latin typeface="+mj-lt"/>
              </a:rPr>
              <a:t>generation</a:t>
            </a:r>
            <a:endParaRPr lang="en-US" sz="32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622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Scope of the Project(2)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1595"/>
            <a:ext cx="10515600" cy="4800264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3200" dirty="0" smtClean="0">
                <a:latin typeface="+mj-lt"/>
              </a:rPr>
              <a:t>II. Result </a:t>
            </a:r>
            <a:r>
              <a:rPr lang="en-US" sz="3200" dirty="0">
                <a:latin typeface="+mj-lt"/>
              </a:rPr>
              <a:t>Management </a:t>
            </a:r>
            <a:r>
              <a:rPr lang="en-US" sz="3200" dirty="0" smtClean="0">
                <a:latin typeface="+mj-lt"/>
              </a:rPr>
              <a:t>System:</a:t>
            </a:r>
            <a:endParaRPr lang="en-US" sz="3200" dirty="0">
              <a:latin typeface="+mj-lt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+mj-lt"/>
              </a:rPr>
              <a:t>Continuous assessment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+mj-lt"/>
              </a:rPr>
              <a:t>Attendance report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+mj-lt"/>
              </a:rPr>
              <a:t>Previous academic records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+mj-lt"/>
              </a:rPr>
              <a:t>Semester module subscription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+mj-lt"/>
              </a:rPr>
              <a:t>Student’s quota validation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+mj-lt"/>
              </a:rPr>
              <a:t>Publish / </a:t>
            </a:r>
            <a:r>
              <a:rPr lang="en-US" sz="3200" dirty="0" err="1">
                <a:latin typeface="+mj-lt"/>
              </a:rPr>
              <a:t>unpublish</a:t>
            </a:r>
            <a:r>
              <a:rPr lang="en-US" sz="3200" dirty="0">
                <a:latin typeface="+mj-lt"/>
              </a:rPr>
              <a:t> student results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+mj-lt"/>
              </a:rPr>
              <a:t>View results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7661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To manage students information during admission/registration and examination</a:t>
            </a:r>
          </a:p>
          <a:p>
            <a:r>
              <a:rPr lang="en-US" dirty="0" smtClean="0">
                <a:latin typeface="+mj-lt"/>
              </a:rPr>
              <a:t>Efficient utilization of human resources</a:t>
            </a:r>
          </a:p>
          <a:p>
            <a:r>
              <a:rPr lang="en-US" dirty="0" smtClean="0">
                <a:latin typeface="+mj-lt"/>
              </a:rPr>
              <a:t>To reduce unnecessary paper work in maintaining student’s information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299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421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FINAL YEAR PROJECT PROPOSAL 2014 GROUP 01</vt:lpstr>
      <vt:lpstr>Title: Student Management System</vt:lpstr>
      <vt:lpstr>Presentation Outline</vt:lpstr>
      <vt:lpstr>Introduction</vt:lpstr>
      <vt:lpstr>Background &amp; Literature Review</vt:lpstr>
      <vt:lpstr>Motivation</vt:lpstr>
      <vt:lpstr>Scope of the Project</vt:lpstr>
      <vt:lpstr>Scope of the Project(2)</vt:lpstr>
      <vt:lpstr>Objectives</vt:lpstr>
      <vt:lpstr>Methodology</vt:lpstr>
      <vt:lpstr>System Architecture</vt:lpstr>
      <vt:lpstr>Work plan</vt:lpstr>
      <vt:lpstr>Expected Outcome</vt:lpstr>
      <vt:lpstr>Conclusion</vt:lpstr>
      <vt:lpstr>Future Enhancement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 RESULT MANAGEMENT SYSTEM</dc:title>
  <dc:creator>Sonam Namgyel</dc:creator>
  <cp:lastModifiedBy>Sonam Namgyel</cp:lastModifiedBy>
  <cp:revision>348</cp:revision>
  <dcterms:created xsi:type="dcterms:W3CDTF">2014-08-28T16:42:34Z</dcterms:created>
  <dcterms:modified xsi:type="dcterms:W3CDTF">2014-08-29T17:21:13Z</dcterms:modified>
</cp:coreProperties>
</file>