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0" r:id="rId4"/>
    <p:sldId id="259" r:id="rId5"/>
    <p:sldId id="258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2B7-9D4C-4D63-B556-FA4BF5C62FE7}" type="datetimeFigureOut">
              <a:rPr lang="en-US" smtClean="0"/>
              <a:t>29-Aug-14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5DC3-9188-4405-93B8-EAF669FE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1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2B7-9D4C-4D63-B556-FA4BF5C62FE7}" type="datetimeFigureOut">
              <a:rPr lang="en-US" smtClean="0"/>
              <a:t>29-Aug-14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5DC3-9188-4405-93B8-EAF669FE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2B7-9D4C-4D63-B556-FA4BF5C62FE7}" type="datetimeFigureOut">
              <a:rPr lang="en-US" smtClean="0"/>
              <a:t>29-Aug-14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5DC3-9188-4405-93B8-EAF669FE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4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2B7-9D4C-4D63-B556-FA4BF5C62FE7}" type="datetimeFigureOut">
              <a:rPr lang="en-US" smtClean="0"/>
              <a:t>29-Aug-14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5DC3-9188-4405-93B8-EAF669FE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6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2B7-9D4C-4D63-B556-FA4BF5C62FE7}" type="datetimeFigureOut">
              <a:rPr lang="en-US" smtClean="0"/>
              <a:t>29-Aug-14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5DC3-9188-4405-93B8-EAF669FE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2B7-9D4C-4D63-B556-FA4BF5C62FE7}" type="datetimeFigureOut">
              <a:rPr lang="en-US" smtClean="0"/>
              <a:t>29-Aug-14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5DC3-9188-4405-93B8-EAF669FE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5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2B7-9D4C-4D63-B556-FA4BF5C62FE7}" type="datetimeFigureOut">
              <a:rPr lang="en-US" smtClean="0"/>
              <a:t>29-Aug-14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5DC3-9188-4405-93B8-EAF669FE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2B7-9D4C-4D63-B556-FA4BF5C62FE7}" type="datetimeFigureOut">
              <a:rPr lang="en-US" smtClean="0"/>
              <a:t>29-Aug-14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5DC3-9188-4405-93B8-EAF669FE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2B7-9D4C-4D63-B556-FA4BF5C62FE7}" type="datetimeFigureOut">
              <a:rPr lang="en-US" smtClean="0"/>
              <a:t>29-Aug-14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5DC3-9188-4405-93B8-EAF669FE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3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2B7-9D4C-4D63-B556-FA4BF5C62FE7}" type="datetimeFigureOut">
              <a:rPr lang="en-US" smtClean="0"/>
              <a:t>29-Aug-14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5DC3-9188-4405-93B8-EAF669FE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2B7-9D4C-4D63-B556-FA4BF5C62FE7}" type="datetimeFigureOut">
              <a:rPr lang="en-US" smtClean="0"/>
              <a:t>29-Aug-14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5DC3-9188-4405-93B8-EAF669FE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B92B7-9D4C-4D63-B556-FA4BF5C62FE7}" type="datetimeFigureOut">
              <a:rPr lang="en-US" smtClean="0"/>
              <a:t>29-Aug-14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25DC3-9188-4405-93B8-EAF669FE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6214"/>
            <a:ext cx="9144000" cy="3116687"/>
          </a:xfrm>
        </p:spPr>
        <p:txBody>
          <a:bodyPr>
            <a:normAutofit/>
          </a:bodyPr>
          <a:lstStyle/>
          <a:p>
            <a:r>
              <a:rPr lang="en-US" dirty="0" smtClean="0"/>
              <a:t>FINAL YEAR PROJECT PROPOSAL 2014</a:t>
            </a:r>
            <a:br>
              <a:rPr lang="en-US" dirty="0" smtClean="0"/>
            </a:br>
            <a:r>
              <a:rPr lang="en-US" dirty="0" smtClean="0"/>
              <a:t>GROUP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500315" cy="22063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Department of Information Technology</a:t>
            </a:r>
          </a:p>
          <a:p>
            <a:r>
              <a:rPr lang="en-US" sz="3200" dirty="0" smtClean="0"/>
              <a:t>College of Science and Technology</a:t>
            </a:r>
          </a:p>
          <a:p>
            <a:r>
              <a:rPr lang="en-US" sz="3200" dirty="0" smtClean="0"/>
              <a:t>Royal University of Bhutan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451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latin typeface="+mj-lt"/>
              </a:rPr>
              <a:t>No technical risk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+mj-lt"/>
              </a:rPr>
              <a:t>T</a:t>
            </a:r>
            <a:r>
              <a:rPr lang="en-US" sz="3600" dirty="0" smtClean="0">
                <a:latin typeface="+mj-lt"/>
              </a:rPr>
              <a:t>iming risk are highly expected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+mj-lt"/>
              </a:rPr>
              <a:t>No budgets required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71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Can solve the complex result processing of large students</a:t>
            </a:r>
          </a:p>
          <a:p>
            <a:r>
              <a:rPr lang="en-US" dirty="0" smtClean="0">
                <a:latin typeface="+mj-lt"/>
              </a:rPr>
              <a:t>Save </a:t>
            </a:r>
            <a:r>
              <a:rPr lang="en-US" smtClean="0">
                <a:latin typeface="+mj-lt"/>
              </a:rPr>
              <a:t>timehahaha</a:t>
            </a:r>
            <a:endParaRPr lang="en-US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6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1703"/>
          </a:xfrm>
        </p:spPr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28"/>
            <a:ext cx="10515600" cy="467013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Introduction</a:t>
            </a:r>
          </a:p>
          <a:p>
            <a:r>
              <a:rPr lang="en-US" dirty="0" smtClean="0">
                <a:latin typeface="+mj-lt"/>
              </a:rPr>
              <a:t>Motivation</a:t>
            </a:r>
          </a:p>
          <a:p>
            <a:r>
              <a:rPr lang="en-US" dirty="0" smtClean="0">
                <a:latin typeface="+mj-lt"/>
              </a:rPr>
              <a:t>Project Scope</a:t>
            </a:r>
          </a:p>
          <a:p>
            <a:r>
              <a:rPr lang="en-US" dirty="0" smtClean="0">
                <a:latin typeface="+mj-lt"/>
              </a:rPr>
              <a:t>Project Background</a:t>
            </a:r>
          </a:p>
          <a:p>
            <a:r>
              <a:rPr lang="en-US" dirty="0" smtClean="0">
                <a:latin typeface="+mj-lt"/>
              </a:rPr>
              <a:t>Methodology</a:t>
            </a:r>
          </a:p>
          <a:p>
            <a:r>
              <a:rPr lang="en-US" dirty="0" smtClean="0">
                <a:latin typeface="+mj-lt"/>
              </a:rPr>
              <a:t>Work Plan</a:t>
            </a:r>
          </a:p>
          <a:p>
            <a:r>
              <a:rPr lang="en-US" dirty="0" smtClean="0">
                <a:latin typeface="+mj-lt"/>
              </a:rPr>
              <a:t>Risk Factors</a:t>
            </a:r>
          </a:p>
          <a:p>
            <a:r>
              <a:rPr lang="en-US" dirty="0" smtClean="0">
                <a:latin typeface="+mj-lt"/>
              </a:rPr>
              <a:t>Benefits of the project</a:t>
            </a:r>
          </a:p>
          <a:p>
            <a:r>
              <a:rPr lang="en-US" dirty="0" smtClean="0"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65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Project Title: CST Result Management System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Project Guide: Mr. </a:t>
            </a:r>
            <a:r>
              <a:rPr lang="en-US" dirty="0" err="1" smtClean="0"/>
              <a:t>Tshering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Group Members: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Dechen</a:t>
            </a:r>
            <a:r>
              <a:rPr lang="en-US" dirty="0" smtClean="0"/>
              <a:t> </a:t>
            </a:r>
            <a:r>
              <a:rPr lang="en-US" dirty="0" err="1" smtClean="0"/>
              <a:t>Wangmo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Sonam Namgyel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Sonam </a:t>
            </a:r>
            <a:r>
              <a:rPr lang="en-US" dirty="0" err="1" smtClean="0"/>
              <a:t>Tobgay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Tshewang</a:t>
            </a:r>
            <a:r>
              <a:rPr lang="en-US" dirty="0" smtClean="0"/>
              <a:t> </a:t>
            </a:r>
            <a:r>
              <a:rPr lang="en-US" dirty="0" err="1" smtClean="0"/>
              <a:t>Rinzin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67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137"/>
            <a:ext cx="10611118" cy="512896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+mj-lt"/>
              </a:rPr>
              <a:t>Slow student admission/registration process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US" dirty="0" smtClean="0">
                <a:latin typeface="+mj-lt"/>
              </a:rPr>
              <a:t>Fails to determine correct information of the students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US" dirty="0" smtClean="0">
                <a:latin typeface="+mj-lt"/>
              </a:rPr>
              <a:t>Tedious to keep record of the student registered for the semester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US" dirty="0" smtClean="0">
                <a:latin typeface="+mj-lt"/>
              </a:rPr>
              <a:t>Uses paper means to maintain student fee payment</a:t>
            </a:r>
          </a:p>
          <a:p>
            <a:r>
              <a:rPr lang="en-US" sz="2400" dirty="0" smtClean="0">
                <a:latin typeface="+mj-lt"/>
              </a:rPr>
              <a:t>Difficulties in managing student results</a:t>
            </a:r>
          </a:p>
          <a:p>
            <a:pPr marL="800100" lvl="2" indent="-342900">
              <a:spcBef>
                <a:spcPts val="1000"/>
              </a:spcBef>
              <a:buFont typeface="Calibri" panose="020F0502020204030204" pitchFamily="34" charset="0"/>
              <a:buChar char="—"/>
            </a:pPr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esults processing becomes complex without a system</a:t>
            </a:r>
          </a:p>
          <a:p>
            <a:pPr marL="800100" lvl="2" indent="-342900">
              <a:spcBef>
                <a:spcPts val="1000"/>
              </a:spcBef>
              <a:buFont typeface="Calibri" panose="020F0502020204030204" pitchFamily="34" charset="0"/>
              <a:buChar char="—"/>
            </a:pPr>
            <a:r>
              <a:rPr lang="en-US" sz="2400" dirty="0" smtClean="0">
                <a:latin typeface="+mj-lt"/>
              </a:rPr>
              <a:t>Lack of online viewing results of each student</a:t>
            </a:r>
          </a:p>
          <a:p>
            <a:r>
              <a:rPr lang="en-US" sz="2400" dirty="0" smtClean="0">
                <a:latin typeface="+mj-lt"/>
              </a:rPr>
              <a:t>The </a:t>
            </a:r>
            <a:r>
              <a:rPr lang="en-US" sz="2400" dirty="0">
                <a:latin typeface="+mj-lt"/>
              </a:rPr>
              <a:t>Student Management System, being the dependency of Result Management System, would enable the online </a:t>
            </a:r>
            <a:r>
              <a:rPr lang="en-US" sz="2400" dirty="0" smtClean="0">
                <a:latin typeface="+mj-lt"/>
              </a:rPr>
              <a:t>registration/admission</a:t>
            </a:r>
            <a:r>
              <a:rPr lang="en-US" sz="2400" dirty="0">
                <a:latin typeface="+mj-lt"/>
              </a:rPr>
              <a:t>, manage &amp;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update the </a:t>
            </a:r>
            <a:r>
              <a:rPr lang="en-US" sz="2400" dirty="0" smtClean="0">
                <a:latin typeface="+mj-lt"/>
              </a:rPr>
              <a:t>student’s information, get statistics </a:t>
            </a:r>
            <a:r>
              <a:rPr lang="en-US" sz="2400" dirty="0">
                <a:latin typeface="+mj-lt"/>
              </a:rPr>
              <a:t>of students, details of </a:t>
            </a:r>
            <a:r>
              <a:rPr lang="en-US" sz="2400" dirty="0" smtClean="0">
                <a:latin typeface="+mj-lt"/>
              </a:rPr>
              <a:t>students 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With result management system, student </a:t>
            </a:r>
            <a:r>
              <a:rPr lang="en-US" sz="2400" dirty="0">
                <a:latin typeface="+mj-lt"/>
              </a:rPr>
              <a:t>results can </a:t>
            </a:r>
            <a:r>
              <a:rPr lang="en-US" sz="2400" dirty="0" smtClean="0">
                <a:latin typeface="+mj-lt"/>
              </a:rPr>
              <a:t>be viewed online, can keep track </a:t>
            </a:r>
            <a:r>
              <a:rPr lang="en-US" sz="2400" dirty="0">
                <a:latin typeface="+mj-lt"/>
              </a:rPr>
              <a:t>of the academic performances and attendance reports.</a:t>
            </a:r>
          </a:p>
        </p:txBody>
      </p:sp>
    </p:spTree>
    <p:extLst>
      <p:ext uri="{BB962C8B-B14F-4D97-AF65-F5344CB8AC3E}">
        <p14:creationId xmlns:p14="http://schemas.microsoft.com/office/powerpoint/2010/main" val="29765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 of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8486"/>
            <a:ext cx="10224752" cy="473231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 smtClean="0">
                <a:latin typeface="+mj-lt"/>
              </a:rPr>
              <a:t>Project phases include: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en-US" sz="3200" dirty="0" smtClean="0">
                <a:latin typeface="+mj-lt"/>
              </a:rPr>
              <a:t>Student Management System:</a:t>
            </a:r>
            <a:endParaRPr lang="en-US" sz="3200" dirty="0">
              <a:latin typeface="+mj-lt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+mj-lt"/>
              </a:rPr>
              <a:t>Student admission/registration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+mj-lt"/>
              </a:rPr>
              <a:t>Student details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+mj-lt"/>
              </a:rPr>
              <a:t>Fee payment records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+mj-lt"/>
              </a:rPr>
              <a:t>Student ID </a:t>
            </a:r>
            <a:r>
              <a:rPr lang="en-US" sz="3200" dirty="0" smtClean="0">
                <a:latin typeface="+mj-lt"/>
              </a:rPr>
              <a:t>generation</a:t>
            </a:r>
            <a:endParaRPr lang="en-US" sz="32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62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 of the Project(2)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595"/>
            <a:ext cx="10515600" cy="4800264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3200" dirty="0" smtClean="0">
                <a:latin typeface="+mj-lt"/>
              </a:rPr>
              <a:t>II. Result </a:t>
            </a:r>
            <a:r>
              <a:rPr lang="en-US" sz="3200" dirty="0">
                <a:latin typeface="+mj-lt"/>
              </a:rPr>
              <a:t>Management </a:t>
            </a:r>
            <a:r>
              <a:rPr lang="en-US" sz="3200" dirty="0" smtClean="0">
                <a:latin typeface="+mj-lt"/>
              </a:rPr>
              <a:t>System:</a:t>
            </a:r>
            <a:endParaRPr lang="en-US" sz="3200" dirty="0">
              <a:latin typeface="+mj-lt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+mj-lt"/>
              </a:rPr>
              <a:t>Continuous assessment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+mj-lt"/>
              </a:rPr>
              <a:t>Attendance report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+mj-lt"/>
              </a:rPr>
              <a:t>Previous academic records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+mj-lt"/>
              </a:rPr>
              <a:t>Semester module subscription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+mj-lt"/>
              </a:rPr>
              <a:t>Student’s quota validation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+mj-lt"/>
              </a:rPr>
              <a:t>Publish / </a:t>
            </a:r>
            <a:r>
              <a:rPr lang="en-US" sz="3200" dirty="0" err="1">
                <a:latin typeface="+mj-lt"/>
              </a:rPr>
              <a:t>unpublish</a:t>
            </a:r>
            <a:r>
              <a:rPr lang="en-US" sz="3200" dirty="0">
                <a:latin typeface="+mj-lt"/>
              </a:rPr>
              <a:t> student results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+mj-lt"/>
              </a:rPr>
              <a:t>View results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661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Waterfall model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127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259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FINAL YEAR PROJECT PROPOSAL 2014 GROUP 01</vt:lpstr>
      <vt:lpstr>Presentation Outline</vt:lpstr>
      <vt:lpstr>Introduction</vt:lpstr>
      <vt:lpstr>Motivation</vt:lpstr>
      <vt:lpstr>Scope of the Project</vt:lpstr>
      <vt:lpstr>Scope of the Project(2)</vt:lpstr>
      <vt:lpstr>Project Background</vt:lpstr>
      <vt:lpstr>Methodology</vt:lpstr>
      <vt:lpstr>Work plan</vt:lpstr>
      <vt:lpstr>Risk Factors</vt:lpstr>
      <vt:lpstr>Benefits of the Project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 RESULT MANAGEMENT SYSTEM</dc:title>
  <dc:creator>Sonam Namgyel</dc:creator>
  <cp:lastModifiedBy>Sonam Namgyel</cp:lastModifiedBy>
  <cp:revision>189</cp:revision>
  <dcterms:created xsi:type="dcterms:W3CDTF">2014-08-28T16:42:34Z</dcterms:created>
  <dcterms:modified xsi:type="dcterms:W3CDTF">2014-08-28T19:51:45Z</dcterms:modified>
</cp:coreProperties>
</file>