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35" autoAdjust="0"/>
  </p:normalViewPr>
  <p:slideViewPr>
    <p:cSldViewPr>
      <p:cViewPr varScale="1">
        <p:scale>
          <a:sx n="53" d="100"/>
          <a:sy n="53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Chi phí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Trước đây</c:v>
                </c:pt>
                <c:pt idx="1">
                  <c:v>Hiện nay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</c:v>
                </c:pt>
              </c:numCache>
            </c:numRef>
          </c:val>
        </c:ser>
        <c:shape val="box"/>
        <c:axId val="66242048"/>
        <c:axId val="66243584"/>
        <c:axId val="0"/>
      </c:bar3DChart>
      <c:catAx>
        <c:axId val="66242048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6243584"/>
        <c:crosses val="autoZero"/>
        <c:auto val="1"/>
        <c:lblAlgn val="ctr"/>
        <c:lblOffset val="100"/>
      </c:catAx>
      <c:valAx>
        <c:axId val="66243584"/>
        <c:scaling>
          <c:orientation val="minMax"/>
        </c:scaling>
        <c:axPos val="l"/>
        <c:majorGridlines/>
        <c:numFmt formatCode="General" sourceLinked="1"/>
        <c:tickLblPos val="nextTo"/>
        <c:crossAx val="662420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84964-9D9F-4C8C-B3FE-1FD5A43F1A5E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D59C0-91F1-4FB7-9AA0-1AB9F1B19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sếp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Chắc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D59C0-91F1-4FB7-9AA0-1AB9F1B197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D59C0-91F1-4FB7-9AA0-1AB9F1B197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D59C0-91F1-4FB7-9AA0-1AB9F1B197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E806-C88C-4B4B-A9BC-F5464D5C2FFB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6831-713A-479E-AD71-A3395384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Internet- Intelligent - Integrated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iMeeting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–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15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,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600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chat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Word, Excel, PowerPoint, PDF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video</a:t>
            </a:r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: </a:t>
            </a:r>
            <a:r>
              <a:rPr lang="en-US" dirty="0" err="1" smtClean="0"/>
              <a:t>viết</a:t>
            </a:r>
            <a:r>
              <a:rPr lang="en-US" dirty="0" smtClean="0"/>
              <a:t>, </a:t>
            </a:r>
            <a:r>
              <a:rPr lang="en-US" dirty="0" err="1" smtClean="0"/>
              <a:t>vẽ</a:t>
            </a:r>
            <a:r>
              <a:rPr lang="en-US" dirty="0" smtClean="0"/>
              <a:t>,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,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video</a:t>
            </a:r>
          </a:p>
          <a:p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: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/</a:t>
            </a:r>
            <a:r>
              <a:rPr lang="en-US" dirty="0" err="1" smtClean="0"/>
              <a:t>xóa</a:t>
            </a:r>
            <a:r>
              <a:rPr lang="en-US" dirty="0" smtClean="0"/>
              <a:t>/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0" y="3886200"/>
          <a:ext cx="51054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chi </a:t>
            </a:r>
            <a:r>
              <a:rPr lang="en-US" dirty="0" err="1" smtClean="0">
                <a:sym typeface="Wingdings" pitchFamily="2" charset="2"/>
              </a:rPr>
              <a:t>phí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cao</a:t>
            </a:r>
            <a:endParaRPr lang="en-US" dirty="0" smtClean="0"/>
          </a:p>
          <a:p>
            <a:r>
              <a:rPr lang="en-US" dirty="0" smtClean="0"/>
              <a:t>Adobe Acrobat Connect</a:t>
            </a:r>
          </a:p>
          <a:p>
            <a:r>
              <a:rPr lang="en-US" dirty="0" smtClean="0"/>
              <a:t>Microsoft Office Live Meeting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băn</a:t>
            </a:r>
            <a:r>
              <a:rPr lang="en-US" dirty="0" smtClean="0"/>
              <a:t> </a:t>
            </a:r>
            <a:r>
              <a:rPr lang="en-US" dirty="0" err="1" smtClean="0"/>
              <a:t>khoăn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vi-VN" dirty="0" smtClean="0"/>
              <a:t>• </a:t>
            </a:r>
            <a:r>
              <a:rPr lang="vi-VN" dirty="0" smtClean="0"/>
              <a:t>Chất lượng dịch vụ không ổn định ?</a:t>
            </a:r>
            <a:br>
              <a:rPr lang="vi-VN" dirty="0" smtClean="0"/>
            </a:br>
            <a:endParaRPr lang="en-US" dirty="0" smtClean="0"/>
          </a:p>
          <a:p>
            <a:pPr>
              <a:buNone/>
            </a:pPr>
            <a:r>
              <a:rPr lang="vi-VN" dirty="0" smtClean="0"/>
              <a:t>• </a:t>
            </a:r>
            <a:r>
              <a:rPr lang="vi-VN" dirty="0" smtClean="0"/>
              <a:t>Độ bảo mật không cao ?</a:t>
            </a:r>
            <a:br>
              <a:rPr lang="vi-VN" dirty="0" smtClean="0"/>
            </a:br>
            <a:endParaRPr lang="en-US" dirty="0" smtClean="0"/>
          </a:p>
          <a:p>
            <a:pPr>
              <a:buNone/>
            </a:pPr>
            <a:r>
              <a:rPr lang="vi-VN" dirty="0" smtClean="0"/>
              <a:t>• </a:t>
            </a:r>
            <a:r>
              <a:rPr lang="vi-VN" dirty="0" smtClean="0"/>
              <a:t>Triển khai lắp đặt trong thời gian dài với chi phí cao ?</a:t>
            </a:r>
            <a:br>
              <a:rPr lang="vi-VN" dirty="0" smtClean="0"/>
            </a:br>
            <a:endParaRPr lang="en-US" dirty="0" smtClean="0"/>
          </a:p>
          <a:p>
            <a:pPr>
              <a:buNone/>
            </a:pPr>
            <a:r>
              <a:rPr lang="vi-VN" dirty="0" smtClean="0"/>
              <a:t>• </a:t>
            </a:r>
            <a:r>
              <a:rPr lang="vi-VN" dirty="0" smtClean="0"/>
              <a:t>Quản trị, vận hành phức tạp 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388</Words>
  <Application>Microsoft Office PowerPoint</Application>
  <PresentationFormat>On-screen Show (4:3)</PresentationFormat>
  <Paragraphs>42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iMeeting</vt:lpstr>
      <vt:lpstr>Tại sao dùng iMeeting?</vt:lpstr>
      <vt:lpstr>Các tính năng nổi bật</vt:lpstr>
      <vt:lpstr>Các tính năng quản lý</vt:lpstr>
      <vt:lpstr>2008</vt:lpstr>
      <vt:lpstr>Các hệ thống hội thảo trực tuyến</vt:lpstr>
      <vt:lpstr>Bạn còn băn khoăn?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iMeeting</dc:title>
  <dc:creator>ADMIN</dc:creator>
  <cp:lastModifiedBy>Dragon</cp:lastModifiedBy>
  <cp:revision>21</cp:revision>
  <dcterms:created xsi:type="dcterms:W3CDTF">2012-03-10T15:10:53Z</dcterms:created>
  <dcterms:modified xsi:type="dcterms:W3CDTF">2012-03-10T17:57:33Z</dcterms:modified>
</cp:coreProperties>
</file>