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65A4-F6E2-4C4B-8E97-AFA5B2F2E6B0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D320-14A5-4BE3-955C-9E5FDD2E417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56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9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81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2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9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25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9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73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9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EF94C63-B829-4D73-87BA-5B849D13C403}"/>
              </a:ext>
            </a:extLst>
          </p:cNvPr>
          <p:cNvSpPr txBox="1"/>
          <p:nvPr/>
        </p:nvSpPr>
        <p:spPr>
          <a:xfrm>
            <a:off x="688920" y="510362"/>
            <a:ext cx="359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badi" panose="020B0604020202020204" pitchFamily="34" charset="0"/>
              </a:rPr>
              <a:t>Abteilung IV (Prof. Urban)</a:t>
            </a:r>
          </a:p>
          <a:p>
            <a:r>
              <a:rPr lang="de-DE" sz="1400" dirty="0">
                <a:latin typeface="Abadi" panose="020B0604020202020204" pitchFamily="34" charset="0"/>
              </a:rPr>
              <a:t>Soziologie und empirische Sozialforschung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911F9A-F696-4C58-BB86-745330A8D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0" y="70953"/>
            <a:ext cx="2334773" cy="5882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6EEC3B-924B-4254-B773-B6FFD2C4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7" y="2235774"/>
            <a:ext cx="5967058" cy="35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Bildschirmpräsentation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Fabio</cp:lastModifiedBy>
  <cp:revision>15</cp:revision>
  <dcterms:created xsi:type="dcterms:W3CDTF">2018-09-12T14:45:06Z</dcterms:created>
  <dcterms:modified xsi:type="dcterms:W3CDTF">2018-09-17T09:50:39Z</dcterms:modified>
</cp:coreProperties>
</file>