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65A4-F6E2-4C4B-8E97-AFA5B2F2E6B0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8D320-14A5-4BE3-955C-9E5FDD2E417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560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morning. I’m so incredibly pleased to be here today.</a:t>
            </a:r>
          </a:p>
          <a:p>
            <a:r>
              <a:rPr lang="en-GB" dirty="0"/>
              <a:t>As you can see my talk will be about the </a:t>
            </a:r>
            <a:r>
              <a:rPr lang="en-GB" dirty="0" err="1"/>
              <a:t>dplyr</a:t>
            </a:r>
            <a:r>
              <a:rPr lang="en-GB" dirty="0"/>
              <a:t> package. This will not be a basic </a:t>
            </a:r>
            <a:r>
              <a:rPr lang="en-GB" dirty="0" err="1"/>
              <a:t>dplyr</a:t>
            </a:r>
            <a:r>
              <a:rPr lang="en-GB" dirty="0"/>
              <a:t>, but more of an intermediate one. </a:t>
            </a:r>
          </a:p>
          <a:p>
            <a:endParaRPr lang="en-GB" dirty="0"/>
          </a:p>
          <a:p>
            <a:r>
              <a:rPr lang="en-GB" dirty="0"/>
              <a:t>I had a massive list of functions I wanted to share with you, but talking through all of them would have taken me nearly 2 hours, so I had to massively cut back. I will share at the end how you can learn about the ones I cut out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DD15-64F0-4516-9C8F-AB21EAF60B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7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29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9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81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31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4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27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02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96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25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9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73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699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EF94C63-B829-4D73-87BA-5B849D13C403}"/>
              </a:ext>
            </a:extLst>
          </p:cNvPr>
          <p:cNvSpPr txBox="1"/>
          <p:nvPr/>
        </p:nvSpPr>
        <p:spPr>
          <a:xfrm>
            <a:off x="688920" y="510362"/>
            <a:ext cx="359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badi" panose="020B0604020202020204" pitchFamily="34" charset="0"/>
              </a:rPr>
              <a:t>Abteilung IV (Prof. Urban)</a:t>
            </a:r>
          </a:p>
          <a:p>
            <a:r>
              <a:rPr lang="de-DE" sz="1400" dirty="0">
                <a:latin typeface="Abadi" panose="020B0604020202020204" pitchFamily="34" charset="0"/>
              </a:rPr>
              <a:t>Soziologie und empirische Sozialforschung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911F9A-F696-4C58-BB86-745330A8D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0" y="70953"/>
            <a:ext cx="2334773" cy="5882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6EEC3B-924B-4254-B773-B6FFD2C46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7" y="2235774"/>
            <a:ext cx="5967059" cy="35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</Words>
  <Application>Microsoft Office PowerPoint</Application>
  <PresentationFormat>Bildschirmpräsentation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Fabio</cp:lastModifiedBy>
  <cp:revision>13</cp:revision>
  <dcterms:created xsi:type="dcterms:W3CDTF">2018-09-12T14:45:06Z</dcterms:created>
  <dcterms:modified xsi:type="dcterms:W3CDTF">2018-09-17T09:18:31Z</dcterms:modified>
</cp:coreProperties>
</file>