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eb82cdf875540379472880274dcc26a206663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cedc44d1a28df35539010e70dccc63dbd0818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867e6d5ec483709c6ba03086b7d54a4a763f0e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b83978a4b370ea4fc00a451451acf9311f16c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89e134dffe7e7421e62db75fe13b672e0d3a8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676587e38f930c314d471aadc0016094db58e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5675c1a48575f843bc567eb45e146ed05c1f43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143005880f899ea32a8133b08bb2bfe0064f3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4b34d24e87391d166469921bd70183c1b7c50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945c9dda7c23c13d322770b372ab9d2426e17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c0e4632483a746a0e85a6203c471998c8c32f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a7bda90761ded321c70a368e50cf1f6ebb2f7f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2023-04-25T15:33:42Z</dcterms:modified>
</cp:coreProperties>
</file>