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eb82cdf875540379472880274dcc26a206663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cedc44d1a28df35539010e70dccc63dbd0818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867e6d5ec483709c6ba03086b7d54a4a763f0e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b83978a4b370ea4fc00a451451acf9311f16c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89e134dffe7e7421e62db75fe13b672e0d3a8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676587e38f930c314d471aadc0016094db58e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5675c1a48575f843bc567eb45e146ed05c1f43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a17f716d077099e8d6d423d871c9c9f9a5d039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e54b3e7803b02a95b8d28cf06ce5b836743408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945c9dda7c23c13d322770b372ab9d2426e17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9d06be005a1257be81db45e5399e85c5614db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a7bda90761ded321c70a368e50cf1f6ebb2f7f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2023-04-25T15:51:35Z</dcterms:modified>
</cp:coreProperties>
</file>