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24db6fe2ba5cb620a3ef4806be0cb9480acf6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d33efce9fa33496fb208dde76c6d93a5ee68b4e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f551fd0f8a1ede1dc783ddf02a89ee1ea324f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5e0bcd03f635c43285f0157bb9f1952c576efd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342b47951273c4140bf0b374f916ee39b784cb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f832a1fde98c732403645ca79ac5bd8450becf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6f20b9645ff2729d5ddaf986963537e8cf108ec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6136fbc53c1445564f572db0de56b679d162ae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40238339fd847ba804bf4c34b600180794eb72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a9edfe80e91f7107f1c40a9849aaa1d89a5b4e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0f5ed2bc6cc281c8730c80bb3a29e319a7f9b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9767f7ea3bc0f33487cbbd30989c952c78da691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1536f56e9bda7f7bdd86c5e7a50916412fea6e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6b5766203419cd9b4e823fa5455795288334ac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29ba0eeb818a7e94ff2670f6652451c2861c342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11d6b2fa14dfcfe097f5da52723b4ba11ae874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e63ad4e703d48af8a80ede9d88b3a9fab6775f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07fddb3939039928d5eb7d1e03d8c76ef93a96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0c756b773a1701f71838ebbfc8a66ca2ed80eb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0f505ece1f48e5c82fcb877ca142ec6b7dba1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c8afa644cd3c1fc66a3112a1fe6b953ed909d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586a46a0111479c0533c37e02a1629927e17f7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15f957b6cceed0624cf9b62aacfe47b360a37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ac83a33169ecfac9d33a36f3f2959368604e2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2023-04-11T00:44:56Z</dcterms:modified>
</cp:coreProperties>
</file>